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3" r:id="rId4"/>
    <p:sldId id="257" r:id="rId5"/>
    <p:sldId id="258" r:id="rId6"/>
    <p:sldId id="259" r:id="rId7"/>
    <p:sldId id="260" r:id="rId8"/>
    <p:sldId id="261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42" d="100"/>
          <a:sy n="42" d="100"/>
        </p:scale>
        <p:origin x="72" y="7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DF2A3-F679-4182-992D-215854CD6C8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937D-9E1F-4E31-AEB2-7A1AA63CC4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1247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DF2A3-F679-4182-992D-215854CD6C8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937D-9E1F-4E31-AEB2-7A1AA63CC4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7136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DF2A3-F679-4182-992D-215854CD6C8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937D-9E1F-4E31-AEB2-7A1AA63CC4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559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DF2A3-F679-4182-992D-215854CD6C8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937D-9E1F-4E31-AEB2-7A1AA63CC4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62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DF2A3-F679-4182-992D-215854CD6C8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937D-9E1F-4E31-AEB2-7A1AA63CC4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9515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DF2A3-F679-4182-992D-215854CD6C8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937D-9E1F-4E31-AEB2-7A1AA63CC4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7797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DF2A3-F679-4182-992D-215854CD6C8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937D-9E1F-4E31-AEB2-7A1AA63CC4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2264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DF2A3-F679-4182-992D-215854CD6C8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937D-9E1F-4E31-AEB2-7A1AA63CC4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621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DF2A3-F679-4182-992D-215854CD6C8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937D-9E1F-4E31-AEB2-7A1AA63CC4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205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DF2A3-F679-4182-992D-215854CD6C8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937D-9E1F-4E31-AEB2-7A1AA63CC4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8055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DF2A3-F679-4182-992D-215854CD6C8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937D-9E1F-4E31-AEB2-7A1AA63CC4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0843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DF2A3-F679-4182-992D-215854CD6C89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4937D-9E1F-4E31-AEB2-7A1AA63CC48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0920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hyperlink" Target="https://youtu.be/YVkJPCp_1UQ" TargetMode="External"/><Relationship Id="rId7" Type="http://schemas.openxmlformats.org/officeDocument/2006/relationships/hyperlink" Target="https://youtu.be/LiH-27QeiGU" TargetMode="External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mp"/><Relationship Id="rId5" Type="http://schemas.openxmlformats.org/officeDocument/2006/relationships/hyperlink" Target="https://youtu.be/U7XYzPfutBs" TargetMode="External"/><Relationship Id="rId10" Type="http://schemas.openxmlformats.org/officeDocument/2006/relationships/image" Target="../media/image7.jpeg"/><Relationship Id="rId4" Type="http://schemas.openxmlformats.org/officeDocument/2006/relationships/image" Target="../media/image3.tmp"/><Relationship Id="rId9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hyperlink" Target="https://youtu.be/KzIX4685Eyk" TargetMode="External"/><Relationship Id="rId7" Type="http://schemas.openxmlformats.org/officeDocument/2006/relationships/hyperlink" Target="https://youtu.be/6z8uhjy1v7k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tmp"/><Relationship Id="rId5" Type="http://schemas.openxmlformats.org/officeDocument/2006/relationships/hyperlink" Target="https://youtu.be/iZdrPgXAlkw" TargetMode="External"/><Relationship Id="rId10" Type="http://schemas.openxmlformats.org/officeDocument/2006/relationships/image" Target="../media/image13.png"/><Relationship Id="rId4" Type="http://schemas.openxmlformats.org/officeDocument/2006/relationships/image" Target="../media/image9.tmp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hyperlink" Target="https://youtu.be/ipsFC_GM9oc" TargetMode="External"/><Relationship Id="rId7" Type="http://schemas.openxmlformats.org/officeDocument/2006/relationships/hyperlink" Target="https://youtu.be/wWVppdfYOx8" TargetMode="External"/><Relationship Id="rId2" Type="http://schemas.openxmlformats.org/officeDocument/2006/relationships/image" Target="../media/image14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tmp"/><Relationship Id="rId5" Type="http://schemas.openxmlformats.org/officeDocument/2006/relationships/hyperlink" Target="https://youtu.be/UmZgsnY8fMQ" TargetMode="External"/><Relationship Id="rId10" Type="http://schemas.openxmlformats.org/officeDocument/2006/relationships/image" Target="../media/image19.jpeg"/><Relationship Id="rId4" Type="http://schemas.openxmlformats.org/officeDocument/2006/relationships/image" Target="../media/image15.tmp"/><Relationship Id="rId9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PoshY5o6WC4" TargetMode="External"/><Relationship Id="rId3" Type="http://schemas.openxmlformats.org/officeDocument/2006/relationships/hyperlink" Target="https://youtu.be/JlJsU8tspfc" TargetMode="External"/><Relationship Id="rId7" Type="http://schemas.openxmlformats.org/officeDocument/2006/relationships/image" Target="../media/image24.tmp"/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tmp"/><Relationship Id="rId10" Type="http://schemas.openxmlformats.org/officeDocument/2006/relationships/image" Target="../media/image25.png"/><Relationship Id="rId4" Type="http://schemas.openxmlformats.org/officeDocument/2006/relationships/image" Target="../media/image21.png"/><Relationship Id="rId9" Type="http://schemas.openxmlformats.org/officeDocument/2006/relationships/hyperlink" Target="https://youtu.be/1kZjq8f8Mpo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hyperlink" Target="https://youtu.be/cZdO2e8K29o" TargetMode="External"/><Relationship Id="rId7" Type="http://schemas.openxmlformats.org/officeDocument/2006/relationships/hyperlink" Target="https://youtu.be/hjole5KutUA" TargetMode="External"/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tmp"/><Relationship Id="rId5" Type="http://schemas.openxmlformats.org/officeDocument/2006/relationships/hyperlink" Target="https://youtu.be/qmPTMNBIz0o" TargetMode="External"/><Relationship Id="rId10" Type="http://schemas.openxmlformats.org/officeDocument/2006/relationships/image" Target="../media/image31.png"/><Relationship Id="rId4" Type="http://schemas.openxmlformats.org/officeDocument/2006/relationships/image" Target="../media/image27.tmp"/><Relationship Id="rId9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hyperlink" Target="https://youtu.be/WtM6jA0TYoc" TargetMode="External"/><Relationship Id="rId7" Type="http://schemas.openxmlformats.org/officeDocument/2006/relationships/hyperlink" Target="https://youtu.be/SAhiIlTxUYA" TargetMode="External"/><Relationship Id="rId2" Type="http://schemas.openxmlformats.org/officeDocument/2006/relationships/image" Target="../media/image32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tmp"/><Relationship Id="rId5" Type="http://schemas.openxmlformats.org/officeDocument/2006/relationships/hyperlink" Target="https://youtu.be/nnV262Egucw" TargetMode="External"/><Relationship Id="rId4" Type="http://schemas.openxmlformats.org/officeDocument/2006/relationships/image" Target="../media/image33.tmp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hyperlink" Target="https://youtu.be/gn2iLmwvZPk" TargetMode="External"/><Relationship Id="rId7" Type="http://schemas.openxmlformats.org/officeDocument/2006/relationships/hyperlink" Target="https://youtu.be/75Qg6ldZNbA" TargetMode="External"/><Relationship Id="rId2" Type="http://schemas.openxmlformats.org/officeDocument/2006/relationships/image" Target="../media/image37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tmp"/><Relationship Id="rId5" Type="http://schemas.openxmlformats.org/officeDocument/2006/relationships/hyperlink" Target="https://youtu.be/ybmxJVe2QpA" TargetMode="External"/><Relationship Id="rId10" Type="http://schemas.openxmlformats.org/officeDocument/2006/relationships/image" Target="../media/image42.jpeg"/><Relationship Id="rId4" Type="http://schemas.openxmlformats.org/officeDocument/2006/relationships/image" Target="../media/image38.tmp"/><Relationship Id="rId9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hyperlink" Target="https://youtu.be/bofHx6N9W1k" TargetMode="External"/><Relationship Id="rId7" Type="http://schemas.openxmlformats.org/officeDocument/2006/relationships/hyperlink" Target="https://youtu.be/lKOVYw9R7oI" TargetMode="External"/><Relationship Id="rId2" Type="http://schemas.openxmlformats.org/officeDocument/2006/relationships/image" Target="../media/image43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hyperlink" Target="https://youtu.be/6QqBvy_yO_M" TargetMode="External"/><Relationship Id="rId10" Type="http://schemas.openxmlformats.org/officeDocument/2006/relationships/image" Target="../media/image48.jpeg"/><Relationship Id="rId4" Type="http://schemas.openxmlformats.org/officeDocument/2006/relationships/image" Target="../media/image44.tmp"/><Relationship Id="rId9" Type="http://schemas.openxmlformats.org/officeDocument/2006/relationships/image" Target="../media/image4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ree Creative Cliparts, Download Free Clip Art, Free Clip Art on Clipart 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42"/>
          <a:stretch/>
        </p:blipFill>
        <p:spPr bwMode="auto">
          <a:xfrm>
            <a:off x="1045028" y="1306286"/>
            <a:ext cx="9927771" cy="555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711069" y="250261"/>
            <a:ext cx="85956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u="sng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Wednesday 3</a:t>
            </a:r>
            <a:r>
              <a:rPr lang="en-US" sz="5400" b="0" u="sng" cap="none" spc="0" baseline="30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rd</a:t>
            </a:r>
            <a:r>
              <a:rPr lang="en-US" sz="5400" b="0" u="sng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February 2021</a:t>
            </a:r>
            <a:endParaRPr lang="en-US" sz="5400" b="0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06752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" y="0"/>
            <a:ext cx="3997234" cy="340940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4403942" y="3409406"/>
            <a:ext cx="3706333" cy="34094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8516983" y="0"/>
            <a:ext cx="3675017" cy="340940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07" y="214182"/>
            <a:ext cx="3649096" cy="186607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1446" y="2375501"/>
            <a:ext cx="31570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https://youtu.be/YVkJPCp_1UQ</a:t>
            </a:r>
            <a:endParaRPr lang="en-GB" dirty="0"/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738" y="214182"/>
            <a:ext cx="3141505" cy="215270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783738" y="2744833"/>
            <a:ext cx="3017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https://youtu.be/U7XYzPfutBs</a:t>
            </a:r>
            <a:endParaRPr lang="en-GB" dirty="0"/>
          </a:p>
        </p:txBody>
      </p:sp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408" y="3592286"/>
            <a:ext cx="3319152" cy="173648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803838" y="5704457"/>
            <a:ext cx="31057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https://youtu.be/LiH-27QeiGU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/>
          </a:p>
        </p:txBody>
      </p:sp>
      <p:pic>
        <p:nvPicPr>
          <p:cNvPr id="8196" name="Picture 4" descr="books-book-clipart-clipart-cliparts-for-you-2-clipart-books-385_293 –  Gleeson Gleanings: News &amp; Updates from Gleeson Library | Geschke Center, USF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269" y="2954746"/>
            <a:ext cx="3980324" cy="303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Red Roses Vector, Kyrmyzy gul png resimler, png kyrmyzy gul - Clip Art  Library | Animal clipart free, Animal clipart, Free clip art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865" y="0"/>
            <a:ext cx="3114775" cy="336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Roller Coaster Stock Illustrations – 3,541 Roller Coaster Stock  Illustrations, Vectors &amp; Clipart - Dreamstime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6741" y="3592286"/>
            <a:ext cx="3775376" cy="180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0020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" y="0"/>
            <a:ext cx="3997234" cy="340940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4403942" y="3409406"/>
            <a:ext cx="3706333" cy="34094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8516983" y="0"/>
            <a:ext cx="3675017" cy="340940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170" name="Picture 2" descr="Brain scans reveal a 'pokémon region' in adults who played as kids - The  Ve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708" y="182880"/>
            <a:ext cx="3247752" cy="2435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25652" y="2801574"/>
            <a:ext cx="30618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https://youtu.be/KzIX4685Eyk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/>
          </a:p>
        </p:txBody>
      </p:sp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8637" y="182880"/>
            <a:ext cx="3102996" cy="208026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848637" y="2553533"/>
            <a:ext cx="29994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https://youtu.be/iZdrPgXAlkw</a:t>
            </a:r>
            <a:endParaRPr lang="en-GB" dirty="0"/>
          </a:p>
        </p:txBody>
      </p:sp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544" y="3654079"/>
            <a:ext cx="3421128" cy="192373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753940" y="5828980"/>
            <a:ext cx="30063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https://youtu.be/6z8uhjy1v7k</a:t>
            </a:r>
            <a:endParaRPr lang="en-GB" dirty="0"/>
          </a:p>
        </p:txBody>
      </p:sp>
      <p:pic>
        <p:nvPicPr>
          <p:cNvPr id="7180" name="Picture 12" descr="Pokemon clipart border, Pokemon border Transparent FREE for download on  WebStockReview 2021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9" t="25486" r="13108" b="30014"/>
          <a:stretch/>
        </p:blipFill>
        <p:spPr bwMode="auto">
          <a:xfrm rot="20438859">
            <a:off x="118601" y="4170247"/>
            <a:ext cx="3745775" cy="1510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Origami Moving Flexagon Tutorial - How to Fold a Paper Flexagon - Easy  Fidget Paper Toy - YouTub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7670" y="4143531"/>
            <a:ext cx="3652943" cy="205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Feelings clipart mood change, Feelings mood change Transparent FREE for  download on WebStockReview 202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05860">
            <a:off x="4735261" y="641084"/>
            <a:ext cx="3505546" cy="20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6467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3997234" cy="340940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40" y="126438"/>
            <a:ext cx="3402643" cy="223793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12885" y="2512814"/>
            <a:ext cx="31217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https://youtu.be/ipsFC_GM9oc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4403942" y="3409406"/>
            <a:ext cx="3706333" cy="34094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8516983" y="0"/>
            <a:ext cx="3675017" cy="340940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564" y="3529058"/>
            <a:ext cx="3450842" cy="210103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605341" y="5938663"/>
            <a:ext cx="3301288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u="sng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https://youtu.be/UmZgsnY8fMQ</a:t>
            </a:r>
            <a:r>
              <a:rPr lang="en-GB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7611" y="68147"/>
            <a:ext cx="3461982" cy="216238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758415" y="2450636"/>
            <a:ext cx="324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https://youtu.be/wWVppdfYOx8</a:t>
            </a:r>
            <a:endParaRPr lang="en-GB" dirty="0"/>
          </a:p>
        </p:txBody>
      </p:sp>
      <p:pic>
        <p:nvPicPr>
          <p:cNvPr id="1026" name="Picture 2" descr="Free Transparent Fish Clipart, Download Free Clip Art, Free Clip Art on  Clipart Library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9" y="2882146"/>
            <a:ext cx="3341984" cy="250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ree Fish Clipart - Clip Art Pictures - Graphics - Illustrations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47220">
            <a:off x="4841213" y="1497463"/>
            <a:ext cx="2785871" cy="2228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ree Dog Clipart - Clip Art Pictures - Graphics - Illustrations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132" y="2819968"/>
            <a:ext cx="3857003" cy="2810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7085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3997234" cy="340940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91" y="130629"/>
            <a:ext cx="3617653" cy="256032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53926" y="2865511"/>
            <a:ext cx="2889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https://youtu.be/JlJsU8tspfc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/>
          </a:p>
        </p:txBody>
      </p:sp>
      <p:pic>
        <p:nvPicPr>
          <p:cNvPr id="2050" name="Picture 2" descr="Free Turtle Png Clipart, Download Free Clip Art, Free Clip Art on Clipart  Librar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91" y="3234843"/>
            <a:ext cx="4086720" cy="2721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4403942" y="3409406"/>
            <a:ext cx="3706333" cy="34094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8516983" y="0"/>
            <a:ext cx="3675017" cy="340940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474" y="3623957"/>
            <a:ext cx="2991267" cy="2314898"/>
          </a:xfrm>
          <a:prstGeom prst="rect">
            <a:avLst/>
          </a:prstGeom>
        </p:spPr>
      </p:pic>
      <p:pic>
        <p:nvPicPr>
          <p:cNvPr id="2054" name="Picture 6" descr="Jumping frog clipart free download | Free clip art, Frog pictures, Clip art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3" r="22674"/>
          <a:stretch/>
        </p:blipFill>
        <p:spPr bwMode="auto">
          <a:xfrm>
            <a:off x="5907487" y="2134688"/>
            <a:ext cx="2560320" cy="2933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5919" y="130629"/>
            <a:ext cx="3377144" cy="222076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730649" y="2543685"/>
            <a:ext cx="32476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https://youtu.be/PoshY5o6WC4</a:t>
            </a:r>
            <a:r>
              <a:rPr lang="en-GB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4761474" y="6176359"/>
            <a:ext cx="30864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https://youtu.be/1kZjq8f8Mpo</a:t>
            </a:r>
            <a:endParaRPr lang="en-GB" dirty="0"/>
          </a:p>
        </p:txBody>
      </p:sp>
      <p:pic>
        <p:nvPicPr>
          <p:cNvPr id="2056" name="Picture 8" descr="Princess And The Frog Clipart , Png Download - Princess And The Frog The  Frog , Free Transparent Clipart - ClipartKey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3717" y="2784761"/>
            <a:ext cx="2930121" cy="266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9767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3997234" cy="340940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403942" y="3409406"/>
            <a:ext cx="3706333" cy="34094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8516983" y="0"/>
            <a:ext cx="3675017" cy="340940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18" y="124209"/>
            <a:ext cx="3657599" cy="196981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31232" y="2382383"/>
            <a:ext cx="31347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https://youtu.be/cZdO2e8K29o</a:t>
            </a:r>
            <a:endParaRPr lang="en-GB" dirty="0"/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9757" y="82915"/>
            <a:ext cx="3444997" cy="201110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712375" y="2382383"/>
            <a:ext cx="3284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https://youtu.be/qmPTMNBIz0o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/>
          </a:p>
        </p:txBody>
      </p:sp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577" y="3535557"/>
            <a:ext cx="3281061" cy="223918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751855" y="5962178"/>
            <a:ext cx="3010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https://youtu.be/hjole5KutUA</a:t>
            </a:r>
            <a:endParaRPr lang="en-GB" dirty="0"/>
          </a:p>
        </p:txBody>
      </p:sp>
      <p:pic>
        <p:nvPicPr>
          <p:cNvPr id="3076" name="Picture 4" descr="butterfly clip art | Butterfly clip art, Free clip art, Butterfly ar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32" y="2781486"/>
            <a:ext cx="3004532" cy="3550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45be8f389d4e139eaaf432484d54620a.jpg (500×494) | Butterfly drawing, Butterfly  clip art, Butterfly art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998" y="42515"/>
            <a:ext cx="2977366" cy="294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Cute Whale Clipart Free PNG Image｜Illustoon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57"/>
          <a:stretch/>
        </p:blipFill>
        <p:spPr bwMode="auto">
          <a:xfrm rot="20580571">
            <a:off x="7236605" y="2830385"/>
            <a:ext cx="3926042" cy="3676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8859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" y="0"/>
            <a:ext cx="3997234" cy="340940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4403942" y="3409406"/>
            <a:ext cx="3706333" cy="34094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8516983" y="0"/>
            <a:ext cx="3675017" cy="340940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26" y="176937"/>
            <a:ext cx="3545584" cy="212735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16710" y="2672181"/>
            <a:ext cx="3163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https://youtu.be/WtM6jA0TYoc</a:t>
            </a:r>
            <a:endParaRPr lang="en-GB"/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5759" y="3730800"/>
            <a:ext cx="3122698" cy="110788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650217" y="5553777"/>
            <a:ext cx="3168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https://youtu.be/nnV262Egucw</a:t>
            </a:r>
            <a:endParaRPr lang="en-GB" dirty="0"/>
          </a:p>
        </p:txBody>
      </p:sp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7586" y="176937"/>
            <a:ext cx="3413810" cy="224828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886621" y="2675119"/>
            <a:ext cx="29357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https://youtu.be/SAhiIlTxUYA</a:t>
            </a:r>
            <a:endParaRPr lang="en-GB" dirty="0"/>
          </a:p>
        </p:txBody>
      </p:sp>
      <p:pic>
        <p:nvPicPr>
          <p:cNvPr id="6150" name="Picture 6" descr="Rainbow Heart Clipart Free Stock Photo - Public Domain Pictures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18897">
            <a:off x="1054695" y="3316362"/>
            <a:ext cx="4061265" cy="376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Question Mark Colorful Clipart Free Cliparts Transparent - Colorful Question  Mark Clipart, HD Png Download - kindpn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672" y="-40214"/>
            <a:ext cx="3863127" cy="323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13209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" y="0"/>
            <a:ext cx="3997234" cy="340940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4403942" y="3409406"/>
            <a:ext cx="3706333" cy="34094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8516983" y="0"/>
            <a:ext cx="3675017" cy="340940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43" y="195051"/>
            <a:ext cx="3630349" cy="207170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15010" y="2653413"/>
            <a:ext cx="3167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https://youtu.be/gn2iLmwvZPk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/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290" y="3506071"/>
            <a:ext cx="3391130" cy="261271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666961" y="6215448"/>
            <a:ext cx="3180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https://youtu.be/ybmxJVe2QpA</a:t>
            </a:r>
            <a:endParaRPr lang="en-GB" dirty="0"/>
          </a:p>
        </p:txBody>
      </p:sp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9660" y="151908"/>
            <a:ext cx="3315936" cy="211484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8755816" y="2653413"/>
            <a:ext cx="31973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https://youtu.be/75Qg6ldZNbA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/>
          </a:p>
        </p:txBody>
      </p:sp>
      <p:pic>
        <p:nvPicPr>
          <p:cNvPr id="5122" name="Picture 2" descr="hummingbird clipart - Clip Art Library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8524" flipH="1">
            <a:off x="3346131" y="112647"/>
            <a:ext cx="3962918" cy="3184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liparts Ice Cream transparent PNG - Stick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99520">
            <a:off x="2741581" y="3718652"/>
            <a:ext cx="2214862" cy="3183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Sail Boat Clipart Images, Stock Photos &amp; Vectors | Shutterstock"/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30"/>
          <a:stretch/>
        </p:blipFill>
        <p:spPr bwMode="auto">
          <a:xfrm>
            <a:off x="8584380" y="3022745"/>
            <a:ext cx="3540221" cy="3562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228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0"/>
            <a:ext cx="3997234" cy="340940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4403942" y="3409406"/>
            <a:ext cx="3706333" cy="340940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8516983" y="0"/>
            <a:ext cx="3675017" cy="340940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45" y="170103"/>
            <a:ext cx="3691275" cy="23833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96865" y="2796788"/>
            <a:ext cx="32035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https://youtu.be/bofHx6N9W1k</a:t>
            </a:r>
            <a:endParaRPr lang="en-GB" dirty="0"/>
          </a:p>
        </p:txBody>
      </p:sp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975" y="3591696"/>
            <a:ext cx="3388266" cy="214616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633362" y="6093670"/>
            <a:ext cx="32474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https://youtu.be/6QqBvy_yO_M</a:t>
            </a:r>
            <a:endParaRPr lang="en-GB" dirty="0"/>
          </a:p>
        </p:txBody>
      </p:sp>
      <p:pic>
        <p:nvPicPr>
          <p:cNvPr id="4098" name="Picture 2" descr="Origami Dinosaurs Vector - Download Free Vectors, Clipart Graphics &amp; Vector  Art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3475" y="159422"/>
            <a:ext cx="2822032" cy="2394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8810414" y="2796788"/>
            <a:ext cx="3088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https://youtu.be/lKOVYw9R7oI</a:t>
            </a:r>
            <a:endParaRPr lang="en-GB" dirty="0"/>
          </a:p>
        </p:txBody>
      </p:sp>
      <p:pic>
        <p:nvPicPr>
          <p:cNvPr id="4104" name="Picture 8" descr="Two swans clipart. Free download transparent .PNG | Creazill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008" y="3409406"/>
            <a:ext cx="4277596" cy="187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Free Rabbit Clipart Pictures - Clipartix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080" y="1439864"/>
            <a:ext cx="3389862" cy="222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Word Design For Dinosaurs Illustration Royalty Free Cliparts, Vectors, And  Stock Illustration. Image 98944905.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0274" y="3166120"/>
            <a:ext cx="4223953" cy="188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861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76</Words>
  <Application>Microsoft Office PowerPoint</Application>
  <PresentationFormat>Widescreen</PresentationFormat>
  <Paragraphs>25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Stopsley Community Primary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Shortall</dc:creator>
  <cp:lastModifiedBy>Hannah Shortall</cp:lastModifiedBy>
  <cp:revision>10</cp:revision>
  <dcterms:created xsi:type="dcterms:W3CDTF">2021-01-08T11:51:55Z</dcterms:created>
  <dcterms:modified xsi:type="dcterms:W3CDTF">2021-01-08T14:52:47Z</dcterms:modified>
</cp:coreProperties>
</file>