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3"/>
  </p:notesMasterIdLst>
  <p:sldIdLst>
    <p:sldId id="329" r:id="rId11"/>
    <p:sldId id="297" r:id="rId12"/>
    <p:sldId id="308" r:id="rId13"/>
    <p:sldId id="330" r:id="rId14"/>
    <p:sldId id="299" r:id="rId15"/>
    <p:sldId id="326" r:id="rId16"/>
    <p:sldId id="306" r:id="rId17"/>
    <p:sldId id="317" r:id="rId18"/>
    <p:sldId id="301" r:id="rId19"/>
    <p:sldId id="327" r:id="rId20"/>
    <p:sldId id="328" r:id="rId21"/>
    <p:sldId id="31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58FEC89-ADB7-4A82-B0D2-EB60DCFC6252}"/>
    <pc:docChg chg="custSel modSld">
      <pc:chgData name="James Clegg" userId="c6df1435-7a36-4b38-be4d-16e68e91152f" providerId="ADAL" clId="{658FEC89-ADB7-4A82-B0D2-EB60DCFC6252}" dt="2020-12-18T11:31:32.190" v="9"/>
      <pc:docMkLst>
        <pc:docMk/>
      </pc:docMkLst>
      <pc:sldChg chg="modTransition">
        <pc:chgData name="James Clegg" userId="c6df1435-7a36-4b38-be4d-16e68e91152f" providerId="ADAL" clId="{658FEC89-ADB7-4A82-B0D2-EB60DCFC6252}" dt="2020-12-18T11:31:32.190" v="9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658FEC89-ADB7-4A82-B0D2-EB60DCFC6252}" dt="2020-12-18T11:31:32.190" v="9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3782242679" sldId="301"/>
        </pc:sldMkLst>
        <pc:picChg chg="del">
          <ac:chgData name="James Clegg" userId="c6df1435-7a36-4b38-be4d-16e68e91152f" providerId="ADAL" clId="{658FEC89-ADB7-4A82-B0D2-EB60DCFC6252}" dt="2020-12-18T11:31:18.136" v="5" actId="478"/>
          <ac:picMkLst>
            <pc:docMk/>
            <pc:sldMk cId="3782242679" sldId="30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1340740184" sldId="306"/>
        </pc:sldMkLst>
        <pc:picChg chg="del">
          <ac:chgData name="James Clegg" userId="c6df1435-7a36-4b38-be4d-16e68e91152f" providerId="ADAL" clId="{658FEC89-ADB7-4A82-B0D2-EB60DCFC6252}" dt="2020-12-18T11:31:12.618" v="3" actId="478"/>
          <ac:picMkLst>
            <pc:docMk/>
            <pc:sldMk cId="1340740184" sldId="30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2129545445" sldId="308"/>
        </pc:sldMkLst>
        <pc:picChg chg="del">
          <ac:chgData name="James Clegg" userId="c6df1435-7a36-4b38-be4d-16e68e91152f" providerId="ADAL" clId="{658FEC89-ADB7-4A82-B0D2-EB60DCFC6252}" dt="2020-12-18T11:31:04.083" v="0" actId="478"/>
          <ac:picMkLst>
            <pc:docMk/>
            <pc:sldMk cId="2129545445" sldId="30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282546600" sldId="313"/>
        </pc:sldMkLst>
        <pc:picChg chg="del">
          <ac:chgData name="James Clegg" userId="c6df1435-7a36-4b38-be4d-16e68e91152f" providerId="ADAL" clId="{658FEC89-ADB7-4A82-B0D2-EB60DCFC6252}" dt="2020-12-18T11:31:26.174" v="8" actId="478"/>
          <ac:picMkLst>
            <pc:docMk/>
            <pc:sldMk cId="282546600" sldId="31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4285914444" sldId="317"/>
        </pc:sldMkLst>
        <pc:picChg chg="del">
          <ac:chgData name="James Clegg" userId="c6df1435-7a36-4b38-be4d-16e68e91152f" providerId="ADAL" clId="{658FEC89-ADB7-4A82-B0D2-EB60DCFC6252}" dt="2020-12-18T11:31:15.240" v="4" actId="478"/>
          <ac:picMkLst>
            <pc:docMk/>
            <pc:sldMk cId="4285914444" sldId="317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3975881478" sldId="326"/>
        </pc:sldMkLst>
        <pc:picChg chg="del">
          <ac:chgData name="James Clegg" userId="c6df1435-7a36-4b38-be4d-16e68e91152f" providerId="ADAL" clId="{658FEC89-ADB7-4A82-B0D2-EB60DCFC6252}" dt="2020-12-18T11:31:09.275" v="2" actId="478"/>
          <ac:picMkLst>
            <pc:docMk/>
            <pc:sldMk cId="3975881478" sldId="32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4066234278" sldId="327"/>
        </pc:sldMkLst>
        <pc:picChg chg="del">
          <ac:chgData name="James Clegg" userId="c6df1435-7a36-4b38-be4d-16e68e91152f" providerId="ADAL" clId="{658FEC89-ADB7-4A82-B0D2-EB60DCFC6252}" dt="2020-12-18T11:31:20.644" v="6" actId="478"/>
          <ac:picMkLst>
            <pc:docMk/>
            <pc:sldMk cId="4066234278" sldId="32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2900549715" sldId="328"/>
        </pc:sldMkLst>
        <pc:picChg chg="del">
          <ac:chgData name="James Clegg" userId="c6df1435-7a36-4b38-be4d-16e68e91152f" providerId="ADAL" clId="{658FEC89-ADB7-4A82-B0D2-EB60DCFC6252}" dt="2020-12-18T11:31:23.496" v="7" actId="478"/>
          <ac:picMkLst>
            <pc:docMk/>
            <pc:sldMk cId="2900549715" sldId="328"/>
            <ac:picMk id="8" creationId="{00000000-0000-0000-0000-000000000000}"/>
          </ac:picMkLst>
        </pc:picChg>
      </pc:sldChg>
      <pc:sldChg chg="modTransition">
        <pc:chgData name="James Clegg" userId="c6df1435-7a36-4b38-be4d-16e68e91152f" providerId="ADAL" clId="{658FEC89-ADB7-4A82-B0D2-EB60DCFC6252}" dt="2020-12-18T11:31:32.190" v="9"/>
        <pc:sldMkLst>
          <pc:docMk/>
          <pc:sldMk cId="2353288654" sldId="329"/>
        </pc:sldMkLst>
      </pc:sldChg>
      <pc:sldChg chg="delSp modTransition delAnim">
        <pc:chgData name="James Clegg" userId="c6df1435-7a36-4b38-be4d-16e68e91152f" providerId="ADAL" clId="{658FEC89-ADB7-4A82-B0D2-EB60DCFC6252}" dt="2020-12-18T11:31:32.190" v="9"/>
        <pc:sldMkLst>
          <pc:docMk/>
          <pc:sldMk cId="2456223975" sldId="330"/>
        </pc:sldMkLst>
        <pc:picChg chg="del">
          <ac:chgData name="James Clegg" userId="c6df1435-7a36-4b38-be4d-16e68e91152f" providerId="ADAL" clId="{658FEC89-ADB7-4A82-B0D2-EB60DCFC6252}" dt="2020-12-18T11:31:06.554" v="1" actId="478"/>
          <ac:picMkLst>
            <pc:docMk/>
            <pc:sldMk cId="2456223975" sldId="330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18/12/2020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3.png"/><Relationship Id="rId1" Type="http://schemas.openxmlformats.org/officeDocument/2006/relationships/tags" Target="../tags/tag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3.png"/><Relationship Id="rId1" Type="http://schemas.openxmlformats.org/officeDocument/2006/relationships/tags" Target="../tags/tag6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8.png"/><Relationship Id="rId7" Type="http://schemas.openxmlformats.org/officeDocument/2006/relationships/image" Target="../media/image11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11" Type="http://schemas.openxmlformats.org/officeDocument/2006/relationships/image" Target="../media/image13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41.png"/><Relationship Id="rId1" Type="http://schemas.openxmlformats.org/officeDocument/2006/relationships/tags" Target="../tags/tag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88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1106779" y="2171513"/>
                <a:ext cx="1949573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77 %</a:t>
                </a: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779" y="2171513"/>
                <a:ext cx="1949573" cy="766044"/>
              </a:xfrm>
              <a:prstGeom prst="rect">
                <a:avLst/>
              </a:prstGeom>
              <a:blipFill>
                <a:blip r:embed="rId5"/>
                <a:stretch>
                  <a:fillRect r="-5016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1056010" y="577491"/>
                <a:ext cx="8739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10" y="577491"/>
                <a:ext cx="873957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2061078" y="583219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bg1"/>
                            </a:solidFill>
                          </a:rPr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078" y="583219"/>
                <a:ext cx="814647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2758651" y="785395"/>
                <a:ext cx="12378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60 %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8651" y="785395"/>
                <a:ext cx="1237839" cy="523220"/>
              </a:xfrm>
              <a:prstGeom prst="rect">
                <a:avLst/>
              </a:prstGeom>
              <a:blipFill>
                <a:blip r:embed="rId8"/>
                <a:stretch>
                  <a:fillRect t="-11628" r="-837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ight Bracket 59"/>
          <p:cNvSpPr/>
          <p:nvPr/>
        </p:nvSpPr>
        <p:spPr>
          <a:xfrm rot="5400000" flipV="1">
            <a:off x="1749128" y="863495"/>
            <a:ext cx="192065" cy="1158813"/>
          </a:xfrm>
          <a:prstGeom prst="rightBracket">
            <a:avLst>
              <a:gd name="adj" fmla="val 30167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1349961" y="1446700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961" y="1446700"/>
                <a:ext cx="888385" cy="523220"/>
              </a:xfrm>
              <a:prstGeom prst="rect">
                <a:avLst/>
              </a:prstGeom>
              <a:blipFill>
                <a:blip r:embed="rId9"/>
                <a:stretch>
                  <a:fillRect t="-10465" r="-1232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1157449" y="3540787"/>
                <a:ext cx="2563522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20 %</a:t>
                </a: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7449" y="3540787"/>
                <a:ext cx="2563522" cy="769378"/>
              </a:xfrm>
              <a:prstGeom prst="rect">
                <a:avLst/>
              </a:prstGeom>
              <a:blipFill>
                <a:blip r:embed="rId10"/>
                <a:stretch>
                  <a:fillRect r="-3571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1200575" y="4990669"/>
                <a:ext cx="2563522" cy="7670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smtClean="0"/>
                          <m:t>7</m:t>
                        </m:r>
                        <m:r>
                          <m:rPr>
                            <m:nor/>
                          </m:rPr>
                          <a:rPr lang="en-GB" sz="2800" b="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75 %</a:t>
                </a: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575" y="4990669"/>
                <a:ext cx="2563522" cy="767069"/>
              </a:xfrm>
              <a:prstGeom prst="rect">
                <a:avLst/>
              </a:prstGeom>
              <a:blipFill>
                <a:blip r:embed="rId11"/>
                <a:stretch>
                  <a:fillRect r="-3571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060010" y="2081526"/>
                <a:ext cx="2563522" cy="767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5 %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010" y="2081526"/>
                <a:ext cx="2563522" cy="767646"/>
              </a:xfrm>
              <a:prstGeom prst="rect">
                <a:avLst/>
              </a:prstGeom>
              <a:blipFill>
                <a:blip r:embed="rId12"/>
                <a:stretch>
                  <a:fillRect r="-3325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5096087" y="3682678"/>
                <a:ext cx="2746265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85 %</a:t>
                </a: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6087" y="3682678"/>
                <a:ext cx="2746265" cy="769378"/>
              </a:xfrm>
              <a:prstGeom prst="rect">
                <a:avLst/>
              </a:prstGeom>
              <a:blipFill>
                <a:blip r:embed="rId13"/>
                <a:stretch>
                  <a:fillRect r="-3111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ounded Rectangle 66"/>
          <p:cNvSpPr/>
          <p:nvPr/>
        </p:nvSpPr>
        <p:spPr>
          <a:xfrm>
            <a:off x="1232103" y="2077326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1" name="Rounded Rectangle 70"/>
          <p:cNvSpPr/>
          <p:nvPr/>
        </p:nvSpPr>
        <p:spPr>
          <a:xfrm>
            <a:off x="2875725" y="3748032"/>
            <a:ext cx="819414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2" name="Rounded Rectangle 71"/>
          <p:cNvSpPr/>
          <p:nvPr/>
        </p:nvSpPr>
        <p:spPr>
          <a:xfrm>
            <a:off x="2006911" y="3472984"/>
            <a:ext cx="364255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3" name="Rounded Rectangle 72"/>
          <p:cNvSpPr/>
          <p:nvPr/>
        </p:nvSpPr>
        <p:spPr>
          <a:xfrm>
            <a:off x="1288901" y="4868027"/>
            <a:ext cx="364255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4" name="Rounded Rectangle 73"/>
          <p:cNvSpPr/>
          <p:nvPr/>
        </p:nvSpPr>
        <p:spPr>
          <a:xfrm>
            <a:off x="2939684" y="5179036"/>
            <a:ext cx="796246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5" name="Rounded Rectangle 74"/>
          <p:cNvSpPr/>
          <p:nvPr/>
        </p:nvSpPr>
        <p:spPr>
          <a:xfrm>
            <a:off x="6007707" y="1987856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6" name="Rounded Rectangle 75"/>
          <p:cNvSpPr/>
          <p:nvPr/>
        </p:nvSpPr>
        <p:spPr>
          <a:xfrm>
            <a:off x="6007707" y="2552241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7" name="Rounded Rectangle 76"/>
          <p:cNvSpPr/>
          <p:nvPr/>
        </p:nvSpPr>
        <p:spPr>
          <a:xfrm>
            <a:off x="5144455" y="2560083"/>
            <a:ext cx="516922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0" name="Rounded Rectangle 79"/>
          <p:cNvSpPr/>
          <p:nvPr/>
        </p:nvSpPr>
        <p:spPr>
          <a:xfrm>
            <a:off x="7014342" y="3869823"/>
            <a:ext cx="801095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1" name="Rounded Rectangle 80"/>
          <p:cNvSpPr/>
          <p:nvPr/>
        </p:nvSpPr>
        <p:spPr>
          <a:xfrm>
            <a:off x="6049311" y="3620594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2061078" y="583219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078" y="583219"/>
                <a:ext cx="814647" cy="76937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Right Bracket 87"/>
          <p:cNvSpPr/>
          <p:nvPr/>
        </p:nvSpPr>
        <p:spPr>
          <a:xfrm rot="16200000">
            <a:off x="1749129" y="-33861"/>
            <a:ext cx="192065" cy="1158813"/>
          </a:xfrm>
          <a:prstGeom prst="rightBracket">
            <a:avLst>
              <a:gd name="adj" fmla="val 30167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/>
              <p:cNvSpPr txBox="1"/>
              <p:nvPr/>
            </p:nvSpPr>
            <p:spPr>
              <a:xfrm>
                <a:off x="1376696" y="33613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6696" y="33613"/>
                <a:ext cx="888385" cy="523220"/>
              </a:xfrm>
              <a:prstGeom prst="rect">
                <a:avLst/>
              </a:prstGeom>
              <a:blipFill>
                <a:blip r:embed="rId15"/>
                <a:stretch>
                  <a:fillRect t="-11765" r="-1164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Box 89"/>
          <p:cNvSpPr txBox="1"/>
          <p:nvPr/>
        </p:nvSpPr>
        <p:spPr>
          <a:xfrm>
            <a:off x="5457880" y="6812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32133" y="50507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62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9" grpId="0"/>
      <p:bldP spid="60" grpId="0" animBg="1"/>
      <p:bldP spid="61" grpId="0"/>
      <p:bldP spid="62" grpId="0"/>
      <p:bldP spid="63" grpId="0"/>
      <p:bldP spid="64" grpId="0"/>
      <p:bldP spid="66" grpId="0"/>
      <p:bldP spid="67" grpId="0" animBg="1"/>
      <p:bldP spid="67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80" grpId="0" animBg="1"/>
      <p:bldP spid="80" grpId="1" animBg="1"/>
      <p:bldP spid="81" grpId="0" animBg="1"/>
      <p:bldP spid="81" grpId="1" animBg="1"/>
      <p:bldP spid="86" grpId="0"/>
      <p:bldP spid="88" grpId="0" animBg="1"/>
      <p:bldP spid="90" grpId="0"/>
      <p:bldP spid="9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67512" y="347674"/>
                <a:ext cx="5739200" cy="27905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 children at a school go in a car.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20</m:t>
                        </m:r>
                      </m:den>
                    </m:f>
                  </m:oMath>
                </a14:m>
                <a:r>
                  <a:rPr lang="en-GB" sz="2400" dirty="0"/>
                  <a:t> of the children cycle.</a:t>
                </a:r>
              </a:p>
              <a:p>
                <a:r>
                  <a:rPr lang="en-GB" sz="2400" dirty="0"/>
                  <a:t>32 % of the children get the bus.</a:t>
                </a:r>
              </a:p>
              <a:p>
                <a:r>
                  <a:rPr lang="en-GB" sz="2400" dirty="0"/>
                  <a:t>The rest of the children walk. </a:t>
                </a:r>
              </a:p>
              <a:p>
                <a:r>
                  <a:rPr lang="en-GB" sz="2400" dirty="0"/>
                  <a:t>What percentage of children walk to school?</a:t>
                </a:r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347674"/>
                <a:ext cx="5739200" cy="2790508"/>
              </a:xfrm>
              <a:prstGeom prst="rect">
                <a:avLst/>
              </a:prstGeom>
              <a:blipFill>
                <a:blip r:embed="rId5"/>
                <a:stretch>
                  <a:fillRect l="-1700" r="-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1504"/>
              </p:ext>
            </p:extLst>
          </p:nvPr>
        </p:nvGraphicFramePr>
        <p:xfrm>
          <a:off x="734689" y="2796987"/>
          <a:ext cx="3609430" cy="31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43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439058"/>
              </p:ext>
            </p:extLst>
          </p:nvPr>
        </p:nvGraphicFramePr>
        <p:xfrm>
          <a:off x="729659" y="2796987"/>
          <a:ext cx="3609430" cy="31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43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70" name="Table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83475"/>
              </p:ext>
            </p:extLst>
          </p:nvPr>
        </p:nvGraphicFramePr>
        <p:xfrm>
          <a:off x="729659" y="2796987"/>
          <a:ext cx="3609430" cy="31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43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71" name="Table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78434"/>
              </p:ext>
            </p:extLst>
          </p:nvPr>
        </p:nvGraphicFramePr>
        <p:xfrm>
          <a:off x="729659" y="2796987"/>
          <a:ext cx="3609430" cy="31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43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60943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10868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4577225" y="4892684"/>
            <a:ext cx="3282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23 % of children walk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4577225" y="3052167"/>
                <a:ext cx="8739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7225" y="3052167"/>
                <a:ext cx="873957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6084859" y="3229541"/>
                <a:ext cx="12378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40 %</a:t>
                </a: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859" y="3229541"/>
                <a:ext cx="1237839" cy="523220"/>
              </a:xfrm>
              <a:prstGeom prst="rect">
                <a:avLst/>
              </a:prstGeom>
              <a:blipFill>
                <a:blip r:embed="rId7"/>
                <a:stretch>
                  <a:fillRect t="-11628" r="-886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Right Bracket 77"/>
          <p:cNvSpPr/>
          <p:nvPr/>
        </p:nvSpPr>
        <p:spPr>
          <a:xfrm rot="16200000">
            <a:off x="5452303" y="2248924"/>
            <a:ext cx="185661" cy="1480441"/>
          </a:xfrm>
          <a:prstGeom prst="rightBracket">
            <a:avLst>
              <a:gd name="adj" fmla="val 398695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9" name="Right Bracket 78"/>
          <p:cNvSpPr/>
          <p:nvPr/>
        </p:nvSpPr>
        <p:spPr>
          <a:xfrm rot="5400000" flipV="1">
            <a:off x="5240913" y="3393568"/>
            <a:ext cx="192065" cy="1082170"/>
          </a:xfrm>
          <a:prstGeom prst="rightBracket">
            <a:avLst>
              <a:gd name="adj" fmla="val 30167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4918911" y="2480301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911" y="2480301"/>
                <a:ext cx="888385" cy="523220"/>
              </a:xfrm>
              <a:prstGeom prst="rect">
                <a:avLst/>
              </a:prstGeom>
              <a:blipFill>
                <a:blip r:embed="rId8"/>
                <a:stretch>
                  <a:fillRect t="-11628" r="-1164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4869458" y="3930467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9458" y="3930467"/>
                <a:ext cx="888385" cy="523220"/>
              </a:xfrm>
              <a:prstGeom prst="rect">
                <a:avLst/>
              </a:prstGeom>
              <a:blipFill>
                <a:blip r:embed="rId9"/>
                <a:stretch>
                  <a:fillRect t="-11628" r="-1164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5470705" y="3070104"/>
                <a:ext cx="81464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0705" y="3070104"/>
                <a:ext cx="814647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4514748" y="3060857"/>
                <a:ext cx="1056700" cy="767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748" y="3060857"/>
                <a:ext cx="1056700" cy="7676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6604310" y="3237966"/>
                <a:ext cx="10550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5 %</a:t>
                </a: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310" y="3237966"/>
                <a:ext cx="1055097" cy="523220"/>
              </a:xfrm>
              <a:prstGeom prst="rect">
                <a:avLst/>
              </a:prstGeom>
              <a:blipFill>
                <a:blip r:embed="rId12"/>
                <a:stretch>
                  <a:fillRect t="-10465" r="-1040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Right Bracket 85"/>
          <p:cNvSpPr/>
          <p:nvPr/>
        </p:nvSpPr>
        <p:spPr>
          <a:xfrm rot="16200000">
            <a:off x="5258441" y="2427939"/>
            <a:ext cx="157157" cy="1082021"/>
          </a:xfrm>
          <a:prstGeom prst="rightBracket">
            <a:avLst>
              <a:gd name="adj" fmla="val 398576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7" name="Right Bracket 86"/>
          <p:cNvSpPr/>
          <p:nvPr/>
        </p:nvSpPr>
        <p:spPr>
          <a:xfrm rot="5400000" flipV="1">
            <a:off x="5472064" y="3177718"/>
            <a:ext cx="152609" cy="1473970"/>
          </a:xfrm>
          <a:prstGeom prst="rightBracket">
            <a:avLst>
              <a:gd name="adj" fmla="val 48292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/>
              <p:cNvSpPr txBox="1"/>
              <p:nvPr/>
            </p:nvSpPr>
            <p:spPr>
              <a:xfrm>
                <a:off x="5172386" y="2480614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</a:t>
                </a:r>
              </a:p>
            </p:txBody>
          </p:sp>
        </mc:Choice>
        <mc:Fallback xmlns="">
          <p:sp>
            <p:nvSpPr>
              <p:cNvPr id="88" name="TextBox 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386" y="2480614"/>
                <a:ext cx="705642" cy="523220"/>
              </a:xfrm>
              <a:prstGeom prst="rect">
                <a:avLst/>
              </a:prstGeom>
              <a:blipFill>
                <a:blip r:embed="rId13"/>
                <a:stretch>
                  <a:fillRect t="-11628" r="-1637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/>
              <p:cNvSpPr txBox="1"/>
              <p:nvPr/>
            </p:nvSpPr>
            <p:spPr>
              <a:xfrm>
                <a:off x="5172386" y="3930467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</a:t>
                </a:r>
              </a:p>
            </p:txBody>
          </p:sp>
        </mc:Choice>
        <mc:Fallback xmlns=""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386" y="3930467"/>
                <a:ext cx="705642" cy="523220"/>
              </a:xfrm>
              <a:prstGeom prst="rect">
                <a:avLst/>
              </a:prstGeom>
              <a:blipFill>
                <a:blip r:embed="rId14"/>
                <a:stretch>
                  <a:fillRect t="-11628" r="-1637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/>
              <p:cNvSpPr txBox="1"/>
              <p:nvPr/>
            </p:nvSpPr>
            <p:spPr>
              <a:xfrm>
                <a:off x="5908060" y="3044438"/>
                <a:ext cx="814647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8060" y="3044438"/>
                <a:ext cx="814647" cy="76604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" name="Picture 9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37996" y="816355"/>
            <a:ext cx="747045" cy="747045"/>
          </a:xfrm>
          <a:prstGeom prst="rect">
            <a:avLst/>
          </a:prstGeom>
        </p:spPr>
      </p:pic>
      <p:sp>
        <p:nvSpPr>
          <p:cNvPr id="93" name="TextBox 92"/>
          <p:cNvSpPr txBox="1"/>
          <p:nvPr/>
        </p:nvSpPr>
        <p:spPr>
          <a:xfrm>
            <a:off x="5640840" y="95904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94" name="Table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7391"/>
              </p:ext>
            </p:extLst>
          </p:nvPr>
        </p:nvGraphicFramePr>
        <p:xfrm>
          <a:off x="723443" y="2796987"/>
          <a:ext cx="3609430" cy="31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886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721886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721886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721886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721886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</a:tblGrid>
              <a:tr h="3108680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rgbClr val="FF0000"/>
                        </a:solidFill>
                      </a:endParaRPr>
                    </a:p>
                  </a:txBody>
                  <a:tcPr marL="77717" marR="77717" marT="38858" marB="388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0054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74" grpId="0"/>
      <p:bldP spid="75" grpId="0"/>
      <p:bldP spid="75" grpId="1"/>
      <p:bldP spid="77" grpId="0"/>
      <p:bldP spid="77" grpId="1"/>
      <p:bldP spid="78" grpId="0" animBg="1"/>
      <p:bldP spid="79" grpId="0" animBg="1"/>
      <p:bldP spid="79" grpId="1" animBg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5" grpId="0"/>
      <p:bldP spid="86" grpId="0" animBg="1"/>
      <p:bldP spid="86" grpId="1" animBg="1"/>
      <p:bldP spid="87" grpId="0" animBg="1"/>
      <p:bldP spid="88" grpId="0"/>
      <p:bldP spid="89" grpId="0"/>
      <p:bldP spid="90" grpId="0"/>
      <p:bldP spid="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en-GB" sz="2800" dirty="0"/>
              <a:t>Convert the fractions to percentages.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Convert the percentages to fractions.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1059397" y="41420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/>
              <a:t> 41 %</a:t>
            </a:r>
            <a:endParaRPr lang="en-GB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4072998" y="41176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63899" y="51885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37 %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25249" y="5191573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10 %</a:t>
            </a:r>
          </a:p>
        </p:txBody>
      </p:sp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en-GB" sz="2800" dirty="0"/>
              <a:t>Convert the fractions to percentages.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Convert the percentages to fractions.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1059397" y="41420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/>
              <a:t> 41 %</a:t>
            </a:r>
            <a:endParaRPr lang="en-GB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4072998" y="41176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63899" y="51885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37 %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25249" y="5191573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65821" y="1345245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35 %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84201" y="1345245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62 %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65821" y="2580804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99 %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6587" y="2590391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7 %</a:t>
            </a:r>
            <a:endParaRPr lang="en-GB" sz="28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093539" y="3995453"/>
                <a:ext cx="102587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539" y="3995453"/>
                <a:ext cx="1025870" cy="76764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964755" y="4026278"/>
                <a:ext cx="102587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4755" y="4026278"/>
                <a:ext cx="1025870" cy="76764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081266" y="5083820"/>
                <a:ext cx="102587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1266" y="5083820"/>
                <a:ext cx="1025870" cy="7676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026587" y="5104240"/>
                <a:ext cx="102587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6587" y="5104240"/>
                <a:ext cx="1025870" cy="76764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237513" y="5104240"/>
                <a:ext cx="102587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513" y="5104240"/>
                <a:ext cx="1025870" cy="76764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5622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213889" y="1227616"/>
                <a:ext cx="220611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seventeen </a:t>
                </a:r>
              </a:p>
              <a:p>
                <a:r>
                  <a:rPr lang="en-GB" sz="2800" dirty="0"/>
                  <a:t>    hundredths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889" y="1227616"/>
                <a:ext cx="2206117" cy="954107"/>
              </a:xfrm>
              <a:prstGeom prst="rect">
                <a:avLst/>
              </a:prstGeom>
              <a:blipFill>
                <a:blip r:embed="rId5"/>
                <a:stretch>
                  <a:fillRect t="-5732" r="-3315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213889" y="2323048"/>
                <a:ext cx="1082348" cy="76764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889" y="2323048"/>
                <a:ext cx="1082348" cy="7676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498167"/>
              </p:ext>
            </p:extLst>
          </p:nvPr>
        </p:nvGraphicFramePr>
        <p:xfrm>
          <a:off x="914427" y="665536"/>
          <a:ext cx="42467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67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446497" y="4488490"/>
            <a:ext cx="5902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What percentage of the grid is shaded?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1369513" y="5073265"/>
            <a:ext cx="176981" cy="36749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156095" y="5073265"/>
            <a:ext cx="245806" cy="367492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369513" y="5007346"/>
            <a:ext cx="39820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880791" y="5007346"/>
            <a:ext cx="52111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70965" y="5328473"/>
            <a:ext cx="10961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‘out of’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767720" y="5328473"/>
            <a:ext cx="1941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</a:rPr>
              <a:t>‘one hundred’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4022575" y="5146943"/>
                <a:ext cx="1082348" cy="76764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575" y="5146943"/>
                <a:ext cx="1082348" cy="76764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5362701" y="5309088"/>
                <a:ext cx="537327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i="0" dirty="0" smtClean="0"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701" y="5309088"/>
                <a:ext cx="537327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5362701" y="5296565"/>
            <a:ext cx="321526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/>
              <a:t>out of one hundred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76741" y="5309087"/>
            <a:ext cx="55015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GB" sz="2800" dirty="0"/>
              <a:t>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58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8" grpId="0"/>
      <p:bldP spid="41" grpId="0"/>
      <p:bldP spid="42" grpId="0"/>
      <p:bldP spid="43" grpId="0"/>
      <p:bldP spid="44" grpId="0"/>
      <p:bldP spid="45" grpId="0"/>
      <p:bldP spid="45" grpId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010378"/>
              </p:ext>
            </p:extLst>
          </p:nvPr>
        </p:nvGraphicFramePr>
        <p:xfrm>
          <a:off x="668933" y="373548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0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522266"/>
              </p:ext>
            </p:extLst>
          </p:nvPr>
        </p:nvGraphicFramePr>
        <p:xfrm>
          <a:off x="668933" y="373548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805903" y="1932554"/>
                <a:ext cx="445352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 out of one hundred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5903" y="1932554"/>
                <a:ext cx="4453527" cy="769378"/>
              </a:xfrm>
              <a:prstGeom prst="rect">
                <a:avLst/>
              </a:prstGeom>
              <a:blipFill>
                <a:blip r:embed="rId5"/>
                <a:stretch>
                  <a:fillRect r="-1231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ounded Rectangle 36"/>
          <p:cNvSpPr/>
          <p:nvPr/>
        </p:nvSpPr>
        <p:spPr>
          <a:xfrm>
            <a:off x="4842577" y="1994750"/>
            <a:ext cx="434578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8" name="Rounded Rectangle 37"/>
          <p:cNvSpPr/>
          <p:nvPr/>
        </p:nvSpPr>
        <p:spPr>
          <a:xfrm>
            <a:off x="3851183" y="1870470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918517" y="2784444"/>
                <a:ext cx="12378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40 %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517" y="2784444"/>
                <a:ext cx="1237839" cy="523220"/>
              </a:xfrm>
              <a:prstGeom prst="rect">
                <a:avLst/>
              </a:prstGeom>
              <a:blipFill>
                <a:blip r:embed="rId6"/>
                <a:stretch>
                  <a:fillRect t="-11628" r="-837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ounded Rectangle 39"/>
          <p:cNvSpPr/>
          <p:nvPr/>
        </p:nvSpPr>
        <p:spPr>
          <a:xfrm>
            <a:off x="6352401" y="2864917"/>
            <a:ext cx="402324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437314" y="886950"/>
                <a:ext cx="16293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bg1"/>
                            </a:solidFill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</m:t>
                        </m:r>
                        <m:r>
                          <m:rPr>
                            <m:nor/>
                          </m:rPr>
                          <a:rPr lang="en-GB" sz="2800" b="0" i="0" smtClean="0"/>
                          <m:t>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314" y="886950"/>
                <a:ext cx="1629357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Bracket 44"/>
          <p:cNvSpPr/>
          <p:nvPr/>
        </p:nvSpPr>
        <p:spPr>
          <a:xfrm rot="16200000">
            <a:off x="6082669" y="382070"/>
            <a:ext cx="192064" cy="97627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6" name="Right Bracket 45"/>
          <p:cNvSpPr/>
          <p:nvPr/>
        </p:nvSpPr>
        <p:spPr>
          <a:xfrm rot="5400000" flipV="1">
            <a:off x="6095069" y="1285766"/>
            <a:ext cx="192064" cy="976270"/>
          </a:xfrm>
          <a:prstGeom prst="rightBracket">
            <a:avLst>
              <a:gd name="adj" fmla="val 254152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5913243" y="345456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243" y="345456"/>
                <a:ext cx="888385" cy="523220"/>
              </a:xfrm>
              <a:prstGeom prst="rect">
                <a:avLst/>
              </a:prstGeom>
              <a:blipFill>
                <a:blip r:embed="rId8"/>
                <a:stretch>
                  <a:fillRect t="-11765" r="-12329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5918517" y="1733140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517" y="1733140"/>
                <a:ext cx="888385" cy="523220"/>
              </a:xfrm>
              <a:prstGeom prst="rect">
                <a:avLst/>
              </a:prstGeom>
              <a:blipFill>
                <a:blip r:embed="rId9"/>
                <a:stretch>
                  <a:fillRect t="-10465" r="-1164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6363284" y="891805"/>
                <a:ext cx="631904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tx1"/>
                            </a:solidFill>
                          </a:rPr>
                          <m:t>40</m:t>
                        </m:r>
                      </m:num>
                      <m:den/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84" y="891805"/>
                <a:ext cx="631904" cy="76604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960302"/>
              </p:ext>
            </p:extLst>
          </p:nvPr>
        </p:nvGraphicFramePr>
        <p:xfrm>
          <a:off x="639906" y="3391422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0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</a:tbl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5690566" y="53320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64819" y="5155942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0" grpId="0" animBg="1"/>
      <p:bldP spid="43" grpId="0"/>
      <p:bldP spid="45" grpId="0" animBg="1"/>
      <p:bldP spid="46" grpId="0" animBg="1"/>
      <p:bldP spid="47" grpId="0"/>
      <p:bldP spid="48" grpId="0"/>
      <p:bldP spid="49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229786"/>
              </p:ext>
            </p:extLst>
          </p:nvPr>
        </p:nvGraphicFramePr>
        <p:xfrm>
          <a:off x="5688784" y="699285"/>
          <a:ext cx="2533000" cy="22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00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22214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585553"/>
              </p:ext>
            </p:extLst>
          </p:nvPr>
        </p:nvGraphicFramePr>
        <p:xfrm>
          <a:off x="3027935" y="699285"/>
          <a:ext cx="2533000" cy="22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00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253300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222140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799839"/>
              </p:ext>
            </p:extLst>
          </p:nvPr>
        </p:nvGraphicFramePr>
        <p:xfrm>
          <a:off x="367085" y="699285"/>
          <a:ext cx="2533000" cy="222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500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1266500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</a:tblGrid>
              <a:tr h="2222140"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55127" marR="55127" marT="27563" marB="275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128193" y="4489842"/>
                <a:ext cx="5250220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 out of one hundred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8193" y="4489842"/>
                <a:ext cx="5250220" cy="769378"/>
              </a:xfrm>
              <a:prstGeom prst="rect">
                <a:avLst/>
              </a:prstGeom>
              <a:blipFill>
                <a:blip r:embed="rId5"/>
                <a:stretch>
                  <a:fillRect r="-813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459854" y="5250419"/>
                <a:ext cx="1703095" cy="7660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</m:den>
                    </m:f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50 %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854" y="5250419"/>
                <a:ext cx="1703095" cy="766044"/>
              </a:xfrm>
              <a:prstGeom prst="rect">
                <a:avLst/>
              </a:prstGeom>
              <a:blipFill>
                <a:blip r:embed="rId6"/>
                <a:stretch>
                  <a:fillRect r="-6093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162949" y="3284048"/>
                <a:ext cx="631904" cy="8870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949" y="3284048"/>
                <a:ext cx="631904" cy="8870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Bracket 26"/>
          <p:cNvSpPr/>
          <p:nvPr/>
        </p:nvSpPr>
        <p:spPr>
          <a:xfrm rot="16200000">
            <a:off x="5711586" y="1752538"/>
            <a:ext cx="192064" cy="2662995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0" name="Right Bracket 39"/>
          <p:cNvSpPr/>
          <p:nvPr/>
        </p:nvSpPr>
        <p:spPr>
          <a:xfrm rot="5400000" flipV="1">
            <a:off x="5713341" y="3046014"/>
            <a:ext cx="192064" cy="2659486"/>
          </a:xfrm>
          <a:prstGeom prst="rightBracket">
            <a:avLst>
              <a:gd name="adj" fmla="val 69234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414125" y="2939455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125" y="2939455"/>
                <a:ext cx="888385" cy="523220"/>
              </a:xfrm>
              <a:prstGeom prst="rect">
                <a:avLst/>
              </a:prstGeom>
              <a:blipFill>
                <a:blip r:embed="rId8"/>
                <a:stretch>
                  <a:fillRect t="-10465" r="-1232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5436776" y="4037604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776" y="4037604"/>
                <a:ext cx="888385" cy="523220"/>
              </a:xfrm>
              <a:prstGeom prst="rect">
                <a:avLst/>
              </a:prstGeom>
              <a:blipFill>
                <a:blip r:embed="rId9"/>
                <a:stretch>
                  <a:fillRect t="-10465" r="-1164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732852" y="3238300"/>
                <a:ext cx="814646" cy="8903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50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852" y="3238300"/>
                <a:ext cx="814646" cy="8903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1522562" y="3240993"/>
                <a:ext cx="449162" cy="885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562" y="3240993"/>
                <a:ext cx="449162" cy="88530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Bracket 44"/>
          <p:cNvSpPr/>
          <p:nvPr/>
        </p:nvSpPr>
        <p:spPr>
          <a:xfrm rot="16200000">
            <a:off x="4354461" y="382998"/>
            <a:ext cx="186906" cy="5389426"/>
          </a:xfrm>
          <a:prstGeom prst="rightBracket">
            <a:avLst>
              <a:gd name="adj" fmla="val 1441748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6" name="Right Bracket 45"/>
          <p:cNvSpPr/>
          <p:nvPr/>
        </p:nvSpPr>
        <p:spPr>
          <a:xfrm rot="5400000" flipV="1">
            <a:off x="4358011" y="1706642"/>
            <a:ext cx="186906" cy="5382324"/>
          </a:xfrm>
          <a:prstGeom prst="rightBracket">
            <a:avLst>
              <a:gd name="adj" fmla="val 1439848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5147338" y="2939455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50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338" y="2939455"/>
                <a:ext cx="888385" cy="523220"/>
              </a:xfrm>
              <a:prstGeom prst="rect">
                <a:avLst/>
              </a:prstGeom>
              <a:blipFill>
                <a:blip r:embed="rId12"/>
                <a:stretch>
                  <a:fillRect t="-10465" r="-1232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5169989" y="4037604"/>
                <a:ext cx="8883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50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989" y="4037604"/>
                <a:ext cx="888385" cy="523220"/>
              </a:xfrm>
              <a:prstGeom prst="rect">
                <a:avLst/>
              </a:prstGeom>
              <a:blipFill>
                <a:blip r:embed="rId13"/>
                <a:stretch>
                  <a:fillRect t="-10465" r="-1232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ight Bracket 48"/>
          <p:cNvSpPr/>
          <p:nvPr/>
        </p:nvSpPr>
        <p:spPr>
          <a:xfrm rot="16200000">
            <a:off x="3015249" y="1752538"/>
            <a:ext cx="192064" cy="2662995"/>
          </a:xfrm>
          <a:prstGeom prst="rightBracket">
            <a:avLst>
              <a:gd name="adj" fmla="val 693257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0" name="Right Bracket 49"/>
          <p:cNvSpPr/>
          <p:nvPr/>
        </p:nvSpPr>
        <p:spPr>
          <a:xfrm rot="5400000" flipV="1">
            <a:off x="3017004" y="3046014"/>
            <a:ext cx="192064" cy="2659486"/>
          </a:xfrm>
          <a:prstGeom prst="rightBracket">
            <a:avLst>
              <a:gd name="adj" fmla="val 692344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2717788" y="2939455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7788" y="2939455"/>
                <a:ext cx="705642" cy="523220"/>
              </a:xfrm>
              <a:prstGeom prst="rect">
                <a:avLst/>
              </a:prstGeom>
              <a:blipFill>
                <a:blip r:embed="rId14"/>
                <a:stretch>
                  <a:fillRect t="-10465" r="-1551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2740439" y="4037604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5</a:t>
                </a: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439" y="4037604"/>
                <a:ext cx="705642" cy="523220"/>
              </a:xfrm>
              <a:prstGeom prst="rect">
                <a:avLst/>
              </a:prstGeom>
              <a:blipFill>
                <a:blip r:embed="rId15"/>
                <a:stretch>
                  <a:fillRect t="-10465" r="-1652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5059333" y="5268023"/>
                <a:ext cx="1520353" cy="764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den>
                    </m:f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50 %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333" y="5268023"/>
                <a:ext cx="1520353" cy="764312"/>
              </a:xfrm>
              <a:prstGeom prst="rect">
                <a:avLst/>
              </a:prstGeom>
              <a:blipFill>
                <a:blip r:embed="rId16"/>
                <a:stretch>
                  <a:fillRect r="-682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 animBg="1"/>
      <p:bldP spid="27" grpId="1" animBg="1"/>
      <p:bldP spid="40" grpId="0" animBg="1"/>
      <p:bldP spid="40" grpId="1" animBg="1"/>
      <p:bldP spid="41" grpId="0"/>
      <p:bldP spid="41" grpId="1"/>
      <p:bldP spid="42" grpId="0"/>
      <p:bldP spid="42" grpId="1"/>
      <p:bldP spid="43" grpId="0"/>
      <p:bldP spid="44" grpId="0"/>
      <p:bldP spid="45" grpId="0" animBg="1"/>
      <p:bldP spid="46" grpId="0" animBg="1"/>
      <p:bldP spid="47" grpId="0"/>
      <p:bldP spid="48" grpId="0"/>
      <p:bldP spid="49" grpId="0" animBg="1"/>
      <p:bldP spid="49" grpId="1" animBg="1"/>
      <p:bldP spid="50" grpId="0" animBg="1"/>
      <p:bldP spid="50" grpId="1" animBg="1"/>
      <p:bldP spid="51" grpId="0"/>
      <p:bldP spid="51" grpId="1"/>
      <p:bldP spid="52" grpId="0"/>
      <p:bldP spid="52" grpId="1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2|4|3.5|11|3.3|3.6|3.9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0.7|3.7|1.1|1.8|1|13.4|3|3.2|1.9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7.1|1.8|0.9|3.8|1.6|2.2|0.9|2.7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1.6|1.4|1.8|4.5|4.2|2.2|1|2.3|1.6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0.8|1.4|0.8|1|4|2|1.5|7.8|2.7|9.4|2.6|6.4|5.3|4.5|4.2|5.7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1.4|7.2|10.8|6.9|4.3|1.9|1|0.7|1.3|1.1|2.5|2.6|1|3.5|0.7|0.5|0.8|0.5|2.2|3.6|8.3|16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B14B25-704C-4610-A2E4-B53AE99DC4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openxmlformats.org/package/2006/metadata/core-properties"/>
    <ds:schemaRef ds:uri="cee99ee9-287b-4f9a-957c-ba5ae7375c9a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4680</TotalTime>
  <Words>304</Words>
  <Application>Microsoft Office PowerPoint</Application>
  <PresentationFormat>On-screen Show (4:3)</PresentationFormat>
  <Paragraphs>102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266</cp:revision>
  <dcterms:created xsi:type="dcterms:W3CDTF">2019-07-05T11:02:13Z</dcterms:created>
  <dcterms:modified xsi:type="dcterms:W3CDTF">2020-12-18T11:31:35Z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