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740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786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356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45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22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093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317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80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8428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36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19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1B882-38F2-43A6-B606-BAF0E1BA2F60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201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year6help@stopsley.primaryluton.co.uk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purplemash.com/#tab/pm-hom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-144734"/>
            <a:ext cx="9144000" cy="2025785"/>
          </a:xfrm>
        </p:spPr>
        <p:txBody>
          <a:bodyPr>
            <a:normAutofit/>
          </a:bodyPr>
          <a:lstStyle/>
          <a:p>
            <a:r>
              <a:rPr lang="en-GB" sz="4400" dirty="0" smtClean="0">
                <a:latin typeface="XCCW Joined 6a" panose="03050602040000000000" pitchFamily="66" charset="0"/>
              </a:rPr>
              <a:t>Computing </a:t>
            </a:r>
            <a:r>
              <a:rPr lang="en-GB" sz="4400" dirty="0" smtClean="0">
                <a:latin typeface="XCCW Joined 6a" panose="03050602040000000000" pitchFamily="66" charset="0"/>
              </a:rPr>
              <a:t>Week 3</a:t>
            </a:r>
            <a:endParaRPr lang="en-GB" sz="4400" dirty="0">
              <a:latin typeface="XCCW Joined 6a" panose="03050602040000000000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726827"/>
            <a:ext cx="9527177" cy="2916328"/>
          </a:xfrm>
        </p:spPr>
        <p:txBody>
          <a:bodyPr>
            <a:normAutofit/>
          </a:bodyPr>
          <a:lstStyle/>
          <a:p>
            <a:r>
              <a:rPr lang="en-GB" dirty="0">
                <a:latin typeface="XCCW Joined 6a" panose="03050602040000000000" pitchFamily="66" charset="0"/>
              </a:rPr>
              <a:t>Remember if you </a:t>
            </a:r>
            <a:r>
              <a:rPr lang="en-GB" dirty="0" smtClean="0">
                <a:latin typeface="XCCW Joined 6a" panose="03050602040000000000" pitchFamily="66" charset="0"/>
              </a:rPr>
              <a:t>need help </a:t>
            </a:r>
            <a:r>
              <a:rPr lang="en-GB" dirty="0">
                <a:latin typeface="XCCW Joined 6a" panose="03050602040000000000" pitchFamily="66" charset="0"/>
              </a:rPr>
              <a:t>on anything please email </a:t>
            </a:r>
            <a:r>
              <a:rPr lang="en-GB" dirty="0" smtClean="0">
                <a:latin typeface="XCCW Joined 6a" panose="03050602040000000000" pitchFamily="66" charset="0"/>
              </a:rPr>
              <a:t>our </a:t>
            </a:r>
            <a:r>
              <a:rPr lang="en-GB" dirty="0">
                <a:latin typeface="XCCW Joined 6a" panose="03050602040000000000" pitchFamily="66" charset="0"/>
              </a:rPr>
              <a:t>year 6 help email:</a:t>
            </a:r>
          </a:p>
          <a:p>
            <a:endParaRPr lang="en-GB" dirty="0">
              <a:latin typeface="XCCW Joined 6a" panose="03050602040000000000" pitchFamily="66" charset="0"/>
            </a:endParaRPr>
          </a:p>
          <a:p>
            <a:r>
              <a:rPr lang="en-GB" dirty="0">
                <a:latin typeface="XCCW Joined 6a" panose="03050602040000000000" pitchFamily="66" charset="0"/>
                <a:hlinkClick r:id="rId2"/>
              </a:rPr>
              <a:t>year6help@stopsley.primaryluton.co.uk</a:t>
            </a:r>
            <a:endParaRPr lang="en-GB" dirty="0">
              <a:latin typeface="XCCW Joined 6a" panose="03050602040000000000" pitchFamily="66" charset="0"/>
            </a:endParaRPr>
          </a:p>
          <a:p>
            <a:endParaRPr lang="en-GB" dirty="0">
              <a:latin typeface="XCCW Joined 6a" panose="03050602040000000000" pitchFamily="66" charset="0"/>
            </a:endParaRPr>
          </a:p>
          <a:p>
            <a:r>
              <a:rPr lang="en-GB" dirty="0">
                <a:latin typeface="XCCW Joined 6a" panose="03050602040000000000" pitchFamily="66" charset="0"/>
              </a:rPr>
              <a:t>Don’t be afraid to ask if you get stuck!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0011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>
                <a:latin typeface="XCCW Joined 6a" panose="03050602040000000000" pitchFamily="66" charset="0"/>
              </a:rPr>
              <a:t>Lesson 3 – LO: To use functions</a:t>
            </a:r>
            <a:endParaRPr lang="en-GB" sz="3600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Aim: To practise using functions</a:t>
            </a:r>
          </a:p>
          <a:p>
            <a:pPr marL="0" indent="0" algn="ctr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Last week, you practised using some of the coding features of 2code. This week we are going to look at how to use functions. </a:t>
            </a:r>
          </a:p>
          <a:p>
            <a:pPr marL="0" indent="0" algn="ctr">
              <a:buNone/>
            </a:pPr>
            <a:endParaRPr lang="en-GB" sz="2400" dirty="0">
              <a:latin typeface="XCCW Joined 6a" panose="03050602040000000000" pitchFamily="66" charset="0"/>
            </a:endParaRPr>
          </a:p>
          <a:p>
            <a:pPr marL="0" indent="0" algn="ctr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A function saves you time and means </a:t>
            </a:r>
          </a:p>
          <a:p>
            <a:pPr marL="0" indent="0" algn="ctr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that you don’t have to keep writing the </a:t>
            </a:r>
          </a:p>
          <a:p>
            <a:pPr marL="0" indent="0" algn="ctr">
              <a:buNone/>
            </a:pPr>
            <a:r>
              <a:rPr lang="en-GB" sz="2400" dirty="0" smtClean="0">
                <a:latin typeface="XCCW Joined 6a" panose="03050602040000000000" pitchFamily="66" charset="0"/>
              </a:rPr>
              <a:t>same piece of code multiple times. 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" y="4340928"/>
            <a:ext cx="2166257" cy="24550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588" y="4340927"/>
            <a:ext cx="2166257" cy="245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38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Applying the skills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en-GB" dirty="0" smtClean="0">
                <a:latin typeface="XCCW Joined 6a" panose="03050602040000000000" pitchFamily="66" charset="0"/>
              </a:rPr>
              <a:t>Log in to Purple Mash </a:t>
            </a:r>
            <a:r>
              <a:rPr lang="en-GB" dirty="0" smtClean="0">
                <a:latin typeface="XCCW Joined 6a" panose="03050602040000000000" pitchFamily="66" charset="0"/>
                <a:hlinkClick r:id="rId2"/>
              </a:rPr>
              <a:t>https://www.purplemash.com/#tab/pm-home</a:t>
            </a:r>
            <a:r>
              <a:rPr lang="en-GB" dirty="0" smtClean="0">
                <a:latin typeface="XCCW Joined 6a" panose="03050602040000000000" pitchFamily="66" charset="0"/>
              </a:rPr>
              <a:t> </a:t>
            </a:r>
          </a:p>
          <a:p>
            <a:pPr marL="514350" indent="-514350">
              <a:buAutoNum type="arabicParenR"/>
            </a:pPr>
            <a:endParaRPr lang="en-GB" dirty="0" smtClean="0">
              <a:latin typeface="XCCW Joined 6a" panose="03050602040000000000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XCCW Joined 6a" panose="03050602040000000000" pitchFamily="66" charset="0"/>
              </a:rPr>
              <a:t>If you have forgotten your log in details, they are stuck in the front of your pink home learning book. </a:t>
            </a:r>
          </a:p>
          <a:p>
            <a:pPr marL="0" indent="0">
              <a:buNone/>
            </a:pPr>
            <a:endParaRPr lang="en-GB" dirty="0" smtClean="0">
              <a:latin typeface="XCCW Joined 6a" panose="03050602040000000000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7801" y="4523808"/>
            <a:ext cx="2166257" cy="245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79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 smtClean="0">
                <a:latin typeface="XCCW Joined 6a" panose="03050602040000000000" pitchFamily="66" charset="0"/>
              </a:rPr>
              <a:t>In Purple Mash search for ‘2code’ </a:t>
            </a:r>
          </a:p>
          <a:p>
            <a:pPr marL="0" indent="0">
              <a:buNone/>
            </a:pPr>
            <a:r>
              <a:rPr lang="en-GB" sz="1800" dirty="0" smtClean="0">
                <a:latin typeface="XCCW Joined 6a" panose="03050602040000000000" pitchFamily="66" charset="0"/>
              </a:rPr>
              <a:t>then scroll down and find the </a:t>
            </a:r>
          </a:p>
          <a:p>
            <a:pPr marL="0" indent="0">
              <a:buNone/>
            </a:pPr>
            <a:r>
              <a:rPr lang="en-GB" sz="1800" dirty="0" smtClean="0">
                <a:latin typeface="XCCW Joined 6a" panose="03050602040000000000" pitchFamily="66" charset="0"/>
              </a:rPr>
              <a:t>‘Gibbon’ section and click on </a:t>
            </a:r>
          </a:p>
          <a:p>
            <a:pPr marL="0" indent="0">
              <a:buNone/>
            </a:pPr>
            <a:r>
              <a:rPr lang="en-GB" sz="1800" dirty="0" smtClean="0">
                <a:latin typeface="XCCW Joined 6a" panose="03050602040000000000" pitchFamily="66" charset="0"/>
              </a:rPr>
              <a:t>‘Functions’. </a:t>
            </a:r>
            <a:endParaRPr lang="en-GB" sz="1800" dirty="0">
              <a:latin typeface="XCCW Joined 6a" panose="03050602040000000000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336" y="1204913"/>
            <a:ext cx="5991225" cy="497205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2547257" y="3690938"/>
            <a:ext cx="3548743" cy="169095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 txBox="1">
            <a:spLocks/>
          </p:cNvSpPr>
          <p:nvPr/>
        </p:nvSpPr>
        <p:spPr>
          <a:xfrm>
            <a:off x="165462" y="4618944"/>
            <a:ext cx="4156166" cy="4357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 smtClean="0">
                <a:latin typeface="XCCW Joined 6a" panose="03050602040000000000" pitchFamily="66" charset="0"/>
              </a:rPr>
              <a:t>Now work through the tutorials and challenges, in order to create your own functions. </a:t>
            </a:r>
            <a:endParaRPr lang="en-GB" sz="2000" dirty="0">
              <a:latin typeface="XCCW Joined 6a" panose="03050602040000000000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86302" y="6211669"/>
            <a:ext cx="4467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XCCW Joined 6a" panose="03050602040000000000" pitchFamily="66" charset="0"/>
              </a:rPr>
              <a:t>Remember to ‘hand in’ your work when you are finished. </a:t>
            </a:r>
            <a:endParaRPr lang="en-GB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816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180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XCCW Joined 6a</vt:lpstr>
      <vt:lpstr>Office Theme</vt:lpstr>
      <vt:lpstr>Computing Week 3</vt:lpstr>
      <vt:lpstr>Lesson 3 – LO: To use functions</vt:lpstr>
      <vt:lpstr>Applying the skills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Computing w/c 20th April Coding</dc:title>
  <dc:creator>Emma Southwell</dc:creator>
  <cp:lastModifiedBy>Jarad Dymock</cp:lastModifiedBy>
  <cp:revision>30</cp:revision>
  <dcterms:created xsi:type="dcterms:W3CDTF">2020-03-30T09:59:23Z</dcterms:created>
  <dcterms:modified xsi:type="dcterms:W3CDTF">2021-01-11T11:17:34Z</dcterms:modified>
</cp:coreProperties>
</file>