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6" r:id="rId3"/>
    <p:sldId id="258" r:id="rId4"/>
    <p:sldId id="259" r:id="rId5"/>
    <p:sldId id="260" r:id="rId6"/>
    <p:sldId id="261"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8" d="100"/>
          <a:sy n="68" d="100"/>
        </p:scale>
        <p:origin x="90" y="1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7B4BC754-3A89-4D50-9322-44F252067FA6}" type="datetimeFigureOut">
              <a:rPr lang="en-GB" smtClean="0"/>
              <a:t>13/01/2021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ABC86F6-9249-4227-8B6F-959E393D94D7}" type="slidenum">
              <a:rPr lang="en-GB" smtClean="0"/>
              <a:t>‹#›</a:t>
            </a:fld>
            <a:endParaRPr lang="en-GB"/>
          </a:p>
        </p:txBody>
      </p:sp>
    </p:spTree>
    <p:extLst>
      <p:ext uri="{BB962C8B-B14F-4D97-AF65-F5344CB8AC3E}">
        <p14:creationId xmlns:p14="http://schemas.microsoft.com/office/powerpoint/2010/main" val="8170154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B4BC754-3A89-4D50-9322-44F252067FA6}" type="datetimeFigureOut">
              <a:rPr lang="en-GB" smtClean="0"/>
              <a:t>13/01/2021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ABC86F6-9249-4227-8B6F-959E393D94D7}" type="slidenum">
              <a:rPr lang="en-GB" smtClean="0"/>
              <a:t>‹#›</a:t>
            </a:fld>
            <a:endParaRPr lang="en-GB"/>
          </a:p>
        </p:txBody>
      </p:sp>
    </p:spTree>
    <p:extLst>
      <p:ext uri="{BB962C8B-B14F-4D97-AF65-F5344CB8AC3E}">
        <p14:creationId xmlns:p14="http://schemas.microsoft.com/office/powerpoint/2010/main" val="30547202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B4BC754-3A89-4D50-9322-44F252067FA6}" type="datetimeFigureOut">
              <a:rPr lang="en-GB" smtClean="0"/>
              <a:t>13/01/2021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ABC86F6-9249-4227-8B6F-959E393D94D7}" type="slidenum">
              <a:rPr lang="en-GB" smtClean="0"/>
              <a:t>‹#›</a:t>
            </a:fld>
            <a:endParaRPr lang="en-GB"/>
          </a:p>
        </p:txBody>
      </p:sp>
    </p:spTree>
    <p:extLst>
      <p:ext uri="{BB962C8B-B14F-4D97-AF65-F5344CB8AC3E}">
        <p14:creationId xmlns:p14="http://schemas.microsoft.com/office/powerpoint/2010/main" val="968014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B4BC754-3A89-4D50-9322-44F252067FA6}" type="datetimeFigureOut">
              <a:rPr lang="en-GB" smtClean="0"/>
              <a:t>13/01/2021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ABC86F6-9249-4227-8B6F-959E393D94D7}" type="slidenum">
              <a:rPr lang="en-GB" smtClean="0"/>
              <a:t>‹#›</a:t>
            </a:fld>
            <a:endParaRPr lang="en-GB"/>
          </a:p>
        </p:txBody>
      </p:sp>
    </p:spTree>
    <p:extLst>
      <p:ext uri="{BB962C8B-B14F-4D97-AF65-F5344CB8AC3E}">
        <p14:creationId xmlns:p14="http://schemas.microsoft.com/office/powerpoint/2010/main" val="7749069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7B4BC754-3A89-4D50-9322-44F252067FA6}" type="datetimeFigureOut">
              <a:rPr lang="en-GB" smtClean="0"/>
              <a:t>13/01/2021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ABC86F6-9249-4227-8B6F-959E393D94D7}" type="slidenum">
              <a:rPr lang="en-GB" smtClean="0"/>
              <a:t>‹#›</a:t>
            </a:fld>
            <a:endParaRPr lang="en-GB"/>
          </a:p>
        </p:txBody>
      </p:sp>
    </p:spTree>
    <p:extLst>
      <p:ext uri="{BB962C8B-B14F-4D97-AF65-F5344CB8AC3E}">
        <p14:creationId xmlns:p14="http://schemas.microsoft.com/office/powerpoint/2010/main" val="1313169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7B4BC754-3A89-4D50-9322-44F252067FA6}" type="datetimeFigureOut">
              <a:rPr lang="en-GB" smtClean="0"/>
              <a:t>13/01/2021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ABC86F6-9249-4227-8B6F-959E393D94D7}" type="slidenum">
              <a:rPr lang="en-GB" smtClean="0"/>
              <a:t>‹#›</a:t>
            </a:fld>
            <a:endParaRPr lang="en-GB"/>
          </a:p>
        </p:txBody>
      </p:sp>
    </p:spTree>
    <p:extLst>
      <p:ext uri="{BB962C8B-B14F-4D97-AF65-F5344CB8AC3E}">
        <p14:creationId xmlns:p14="http://schemas.microsoft.com/office/powerpoint/2010/main" val="20510697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7B4BC754-3A89-4D50-9322-44F252067FA6}" type="datetimeFigureOut">
              <a:rPr lang="en-GB" smtClean="0"/>
              <a:t>13/01/2021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ABC86F6-9249-4227-8B6F-959E393D94D7}" type="slidenum">
              <a:rPr lang="en-GB" smtClean="0"/>
              <a:t>‹#›</a:t>
            </a:fld>
            <a:endParaRPr lang="en-GB"/>
          </a:p>
        </p:txBody>
      </p:sp>
    </p:spTree>
    <p:extLst>
      <p:ext uri="{BB962C8B-B14F-4D97-AF65-F5344CB8AC3E}">
        <p14:creationId xmlns:p14="http://schemas.microsoft.com/office/powerpoint/2010/main" val="21022503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7B4BC754-3A89-4D50-9322-44F252067FA6}" type="datetimeFigureOut">
              <a:rPr lang="en-GB" smtClean="0"/>
              <a:t>13/01/2021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ABC86F6-9249-4227-8B6F-959E393D94D7}" type="slidenum">
              <a:rPr lang="en-GB" smtClean="0"/>
              <a:t>‹#›</a:t>
            </a:fld>
            <a:endParaRPr lang="en-GB"/>
          </a:p>
        </p:txBody>
      </p:sp>
    </p:spTree>
    <p:extLst>
      <p:ext uri="{BB962C8B-B14F-4D97-AF65-F5344CB8AC3E}">
        <p14:creationId xmlns:p14="http://schemas.microsoft.com/office/powerpoint/2010/main" val="31297162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B4BC754-3A89-4D50-9322-44F252067FA6}" type="datetimeFigureOut">
              <a:rPr lang="en-GB" smtClean="0"/>
              <a:t>13/01/2021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ABC86F6-9249-4227-8B6F-959E393D94D7}" type="slidenum">
              <a:rPr lang="en-GB" smtClean="0"/>
              <a:t>‹#›</a:t>
            </a:fld>
            <a:endParaRPr lang="en-GB"/>
          </a:p>
        </p:txBody>
      </p:sp>
    </p:spTree>
    <p:extLst>
      <p:ext uri="{BB962C8B-B14F-4D97-AF65-F5344CB8AC3E}">
        <p14:creationId xmlns:p14="http://schemas.microsoft.com/office/powerpoint/2010/main" val="15058047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7B4BC754-3A89-4D50-9322-44F252067FA6}" type="datetimeFigureOut">
              <a:rPr lang="en-GB" smtClean="0"/>
              <a:t>13/01/2021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ABC86F6-9249-4227-8B6F-959E393D94D7}" type="slidenum">
              <a:rPr lang="en-GB" smtClean="0"/>
              <a:t>‹#›</a:t>
            </a:fld>
            <a:endParaRPr lang="en-GB"/>
          </a:p>
        </p:txBody>
      </p:sp>
    </p:spTree>
    <p:extLst>
      <p:ext uri="{BB962C8B-B14F-4D97-AF65-F5344CB8AC3E}">
        <p14:creationId xmlns:p14="http://schemas.microsoft.com/office/powerpoint/2010/main" val="1180328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7B4BC754-3A89-4D50-9322-44F252067FA6}" type="datetimeFigureOut">
              <a:rPr lang="en-GB" smtClean="0"/>
              <a:t>13/01/2021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ABC86F6-9249-4227-8B6F-959E393D94D7}" type="slidenum">
              <a:rPr lang="en-GB" smtClean="0"/>
              <a:t>‹#›</a:t>
            </a:fld>
            <a:endParaRPr lang="en-GB"/>
          </a:p>
        </p:txBody>
      </p:sp>
    </p:spTree>
    <p:extLst>
      <p:ext uri="{BB962C8B-B14F-4D97-AF65-F5344CB8AC3E}">
        <p14:creationId xmlns:p14="http://schemas.microsoft.com/office/powerpoint/2010/main" val="28830911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59000"/>
            <a:lum/>
          </a:blip>
          <a:srcRect/>
          <a:stretch>
            <a:fillRect t="-17000" b="-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B4BC754-3A89-4D50-9322-44F252067FA6}" type="datetimeFigureOut">
              <a:rPr lang="en-GB" smtClean="0"/>
              <a:t>13/01/2021</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BC86F6-9249-4227-8B6F-959E393D94D7}" type="slidenum">
              <a:rPr lang="en-GB" smtClean="0"/>
              <a:t>‹#›</a:t>
            </a:fld>
            <a:endParaRPr lang="en-GB"/>
          </a:p>
        </p:txBody>
      </p:sp>
    </p:spTree>
    <p:extLst>
      <p:ext uri="{BB962C8B-B14F-4D97-AF65-F5344CB8AC3E}">
        <p14:creationId xmlns:p14="http://schemas.microsoft.com/office/powerpoint/2010/main" val="24771859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tmp"/><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tmp"/><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tmp"/><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tmp"/><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Callout 4"/>
          <p:cNvSpPr/>
          <p:nvPr/>
        </p:nvSpPr>
        <p:spPr>
          <a:xfrm>
            <a:off x="1524000" y="3038622"/>
            <a:ext cx="10250659" cy="2309983"/>
          </a:xfrm>
          <a:prstGeom prst="wedgeEllipseCallout">
            <a:avLst>
              <a:gd name="adj1" fmla="val -54375"/>
              <a:gd name="adj2" fmla="val 47529"/>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2" name="Title 1"/>
          <p:cNvSpPr>
            <a:spLocks noGrp="1"/>
          </p:cNvSpPr>
          <p:nvPr>
            <p:ph type="ctrTitle"/>
          </p:nvPr>
        </p:nvSpPr>
        <p:spPr>
          <a:xfrm>
            <a:off x="1524000" y="0"/>
            <a:ext cx="9144000" cy="2387600"/>
          </a:xfrm>
        </p:spPr>
        <p:txBody>
          <a:bodyPr>
            <a:normAutofit/>
          </a:bodyPr>
          <a:lstStyle/>
          <a:p>
            <a:r>
              <a:rPr lang="en-GB" sz="8800" dirty="0" smtClean="0">
                <a:latin typeface="XCCW Joined 6a" panose="03050602040000000000" pitchFamily="66" charset="0"/>
              </a:rPr>
              <a:t>Reading </a:t>
            </a:r>
            <a:endParaRPr lang="en-GB" sz="8800" dirty="0">
              <a:latin typeface="XCCW Joined 6a" panose="03050602040000000000" pitchFamily="66" charset="0"/>
            </a:endParaRPr>
          </a:p>
        </p:txBody>
      </p:sp>
      <p:sp>
        <p:nvSpPr>
          <p:cNvPr id="3" name="Subtitle 2"/>
          <p:cNvSpPr>
            <a:spLocks noGrp="1"/>
          </p:cNvSpPr>
          <p:nvPr>
            <p:ph type="subTitle" idx="1"/>
          </p:nvPr>
        </p:nvSpPr>
        <p:spPr>
          <a:xfrm>
            <a:off x="2030437" y="3692843"/>
            <a:ext cx="9144000" cy="1655762"/>
          </a:xfrm>
        </p:spPr>
        <p:txBody>
          <a:bodyPr/>
          <a:lstStyle/>
          <a:p>
            <a:r>
              <a:rPr lang="en-GB" dirty="0" smtClean="0">
                <a:latin typeface="XCCW Joined 6a" panose="03050602040000000000" pitchFamily="66" charset="0"/>
              </a:rPr>
              <a:t>Hello Year 1! Welcome to your reading home learning!</a:t>
            </a:r>
          </a:p>
          <a:p>
            <a:r>
              <a:rPr lang="en-GB" dirty="0" smtClean="0">
                <a:latin typeface="XCCW Joined 6a" panose="03050602040000000000" pitchFamily="66" charset="0"/>
              </a:rPr>
              <a:t>Miss O'Brien and I know how amazing you are at reading, let’s read!</a:t>
            </a:r>
            <a:endParaRPr lang="en-GB" dirty="0">
              <a:latin typeface="XCCW Joined 6a" panose="03050602040000000000" pitchFamily="66" charset="0"/>
            </a:endParaRPr>
          </a:p>
        </p:txBody>
      </p:sp>
      <p:pic>
        <p:nvPicPr>
          <p:cNvPr id="4" name="Picture 4" descr="Image"/>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70262" b="99538" l="1060" r="10212"/>
                    </a14:imgEffect>
                  </a14:imgLayer>
                </a14:imgProps>
              </a:ext>
              <a:ext uri="{28A0092B-C50C-407E-A947-70E740481C1C}">
                <a14:useLocalDpi xmlns:a14="http://schemas.microsoft.com/office/drawing/2010/main" val="0"/>
              </a:ext>
            </a:extLst>
          </a:blip>
          <a:srcRect t="72599" r="88593"/>
          <a:stretch/>
        </p:blipFill>
        <p:spPr bwMode="auto">
          <a:xfrm>
            <a:off x="121530" y="4672720"/>
            <a:ext cx="1471115" cy="22095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33275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95532" y="794898"/>
            <a:ext cx="4511039" cy="5408953"/>
          </a:xfrm>
        </p:spPr>
        <p:txBody>
          <a:bodyPr>
            <a:normAutofit/>
          </a:bodyPr>
          <a:lstStyle/>
          <a:p>
            <a:pPr algn="l"/>
            <a:r>
              <a:rPr lang="en-GB" dirty="0"/>
              <a:t>	</a:t>
            </a:r>
            <a:r>
              <a:rPr lang="en-GB" dirty="0" smtClean="0"/>
              <a:t>Slime time!</a:t>
            </a:r>
            <a:endParaRPr lang="en-GB" dirty="0"/>
          </a:p>
          <a:p>
            <a:pPr algn="l"/>
            <a:endParaRPr lang="en-GB" dirty="0" smtClean="0"/>
          </a:p>
          <a:p>
            <a:pPr algn="l"/>
            <a:r>
              <a:rPr lang="en-GB" dirty="0" smtClean="0"/>
              <a:t>The children in the class were ready to make their slime. All of a sudden, they spotted an invite on Miss Shrine’s desk. Who could it be from? The invite told them that they were invited to a party. It gave them the time and the date to attend.   The children were so excited to go to the party. The children finished making their slime and got ready to play on the slides outside. </a:t>
            </a:r>
            <a:endParaRPr lang="en-GB" dirty="0"/>
          </a:p>
        </p:txBody>
      </p:sp>
      <p:sp>
        <p:nvSpPr>
          <p:cNvPr id="4" name="TextBox 3"/>
          <p:cNvSpPr txBox="1"/>
          <p:nvPr/>
        </p:nvSpPr>
        <p:spPr>
          <a:xfrm>
            <a:off x="8117058" y="0"/>
            <a:ext cx="3780971" cy="584775"/>
          </a:xfrm>
          <a:prstGeom prst="rect">
            <a:avLst/>
          </a:prstGeom>
          <a:noFill/>
        </p:spPr>
        <p:txBody>
          <a:bodyPr wrap="none" rtlCol="0">
            <a:spAutoFit/>
          </a:bodyPr>
          <a:lstStyle/>
          <a:p>
            <a:r>
              <a:rPr lang="en-GB" sz="3200" u="sng" dirty="0" smtClean="0"/>
              <a:t>Monday 18</a:t>
            </a:r>
            <a:r>
              <a:rPr lang="en-GB" sz="3200" u="sng" baseline="30000" dirty="0" smtClean="0"/>
              <a:t>th</a:t>
            </a:r>
            <a:r>
              <a:rPr lang="en-GB" sz="3200" u="sng" dirty="0" smtClean="0"/>
              <a:t> January </a:t>
            </a:r>
            <a:endParaRPr lang="en-GB" sz="3200" u="sng" dirty="0"/>
          </a:p>
        </p:txBody>
      </p:sp>
      <p:sp>
        <p:nvSpPr>
          <p:cNvPr id="6" name="TextBox 5"/>
          <p:cNvSpPr txBox="1"/>
          <p:nvPr/>
        </p:nvSpPr>
        <p:spPr>
          <a:xfrm>
            <a:off x="6351562" y="1419173"/>
            <a:ext cx="5226149" cy="4401205"/>
          </a:xfrm>
          <a:prstGeom prst="rect">
            <a:avLst/>
          </a:prstGeom>
          <a:noFill/>
        </p:spPr>
        <p:txBody>
          <a:bodyPr wrap="square" rtlCol="0">
            <a:spAutoFit/>
          </a:bodyPr>
          <a:lstStyle/>
          <a:p>
            <a:pPr marL="342900" indent="-342900">
              <a:buAutoNum type="arabicPeriod"/>
            </a:pPr>
            <a:r>
              <a:rPr lang="en-GB" sz="2800" dirty="0" smtClean="0">
                <a:solidFill>
                  <a:srgbClr val="FF0000"/>
                </a:solidFill>
              </a:rPr>
              <a:t>What were the children making in class today?</a:t>
            </a:r>
          </a:p>
          <a:p>
            <a:pPr marL="342900" indent="-342900">
              <a:buAutoNum type="arabicPeriod"/>
            </a:pPr>
            <a:r>
              <a:rPr lang="en-GB" sz="2800" dirty="0" smtClean="0">
                <a:solidFill>
                  <a:srgbClr val="FF0000"/>
                </a:solidFill>
              </a:rPr>
              <a:t>What were the children invited to?</a:t>
            </a:r>
          </a:p>
          <a:p>
            <a:pPr marL="342900" indent="-342900">
              <a:buAutoNum type="arabicPeriod"/>
            </a:pPr>
            <a:r>
              <a:rPr lang="en-GB" sz="2800" dirty="0" smtClean="0">
                <a:solidFill>
                  <a:srgbClr val="FF0000"/>
                </a:solidFill>
              </a:rPr>
              <a:t>What were the children going to play on when they went outside?</a:t>
            </a:r>
          </a:p>
          <a:p>
            <a:pPr marL="342900" indent="-342900">
              <a:buAutoNum type="arabicPeriod"/>
            </a:pPr>
            <a:r>
              <a:rPr lang="en-GB" sz="2800" dirty="0" smtClean="0">
                <a:solidFill>
                  <a:srgbClr val="FF0000"/>
                </a:solidFill>
              </a:rPr>
              <a:t>Write the next part of the story, what might the children do next?</a:t>
            </a:r>
          </a:p>
        </p:txBody>
      </p:sp>
    </p:spTree>
    <p:extLst>
      <p:ext uri="{BB962C8B-B14F-4D97-AF65-F5344CB8AC3E}">
        <p14:creationId xmlns:p14="http://schemas.microsoft.com/office/powerpoint/2010/main" val="19392102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95532" y="794898"/>
            <a:ext cx="4511039" cy="5408953"/>
          </a:xfrm>
        </p:spPr>
        <p:txBody>
          <a:bodyPr>
            <a:normAutofit/>
          </a:bodyPr>
          <a:lstStyle/>
          <a:p>
            <a:pPr algn="l"/>
            <a:r>
              <a:rPr lang="en-GB" dirty="0"/>
              <a:t>	</a:t>
            </a:r>
          </a:p>
        </p:txBody>
      </p:sp>
      <p:sp>
        <p:nvSpPr>
          <p:cNvPr id="4" name="TextBox 3"/>
          <p:cNvSpPr txBox="1"/>
          <p:nvPr/>
        </p:nvSpPr>
        <p:spPr>
          <a:xfrm>
            <a:off x="8117058" y="0"/>
            <a:ext cx="3870931" cy="584775"/>
          </a:xfrm>
          <a:prstGeom prst="rect">
            <a:avLst/>
          </a:prstGeom>
          <a:noFill/>
        </p:spPr>
        <p:txBody>
          <a:bodyPr wrap="none" rtlCol="0">
            <a:spAutoFit/>
          </a:bodyPr>
          <a:lstStyle/>
          <a:p>
            <a:r>
              <a:rPr lang="en-GB" sz="3200" u="sng" dirty="0" smtClean="0"/>
              <a:t>Tuesday 19th January </a:t>
            </a:r>
            <a:endParaRPr lang="en-GB" sz="3200" u="sng" dirty="0"/>
          </a:p>
        </p:txBody>
      </p:sp>
      <p:pic>
        <p:nvPicPr>
          <p:cNvPr id="2" name="Picture 1" descr="Screen Clipping"/>
          <p:cNvPicPr>
            <a:picLocks noChangeAspect="1"/>
          </p:cNvPicPr>
          <p:nvPr/>
        </p:nvPicPr>
        <p:blipFill rotWithShape="1">
          <a:blip r:embed="rId2">
            <a:extLst>
              <a:ext uri="{28A0092B-C50C-407E-A947-70E740481C1C}">
                <a14:useLocalDpi xmlns:a14="http://schemas.microsoft.com/office/drawing/2010/main" val="0"/>
              </a:ext>
            </a:extLst>
          </a:blip>
          <a:srcRect l="4301" t="18288" r="51232" b="12675"/>
          <a:stretch/>
        </p:blipFill>
        <p:spPr>
          <a:xfrm>
            <a:off x="813579" y="584775"/>
            <a:ext cx="5200358" cy="5954116"/>
          </a:xfrm>
          <a:prstGeom prst="rect">
            <a:avLst/>
          </a:prstGeom>
        </p:spPr>
      </p:pic>
      <p:sp>
        <p:nvSpPr>
          <p:cNvPr id="5" name="TextBox 4"/>
          <p:cNvSpPr txBox="1"/>
          <p:nvPr/>
        </p:nvSpPr>
        <p:spPr>
          <a:xfrm>
            <a:off x="6428934" y="960217"/>
            <a:ext cx="5359791" cy="5078313"/>
          </a:xfrm>
          <a:prstGeom prst="rect">
            <a:avLst/>
          </a:prstGeom>
          <a:noFill/>
        </p:spPr>
        <p:txBody>
          <a:bodyPr wrap="square" rtlCol="0">
            <a:spAutoFit/>
          </a:bodyPr>
          <a:lstStyle/>
          <a:p>
            <a:pPr marL="342900" indent="-342900">
              <a:buAutoNum type="arabicPeriod"/>
            </a:pPr>
            <a:r>
              <a:rPr lang="en-GB" sz="3600" dirty="0" smtClean="0">
                <a:solidFill>
                  <a:srgbClr val="FF0000"/>
                </a:solidFill>
              </a:rPr>
              <a:t>What type of cake has Jake made?</a:t>
            </a:r>
          </a:p>
          <a:p>
            <a:pPr marL="342900" indent="-342900">
              <a:buAutoNum type="arabicPeriod"/>
            </a:pPr>
            <a:r>
              <a:rPr lang="en-GB" sz="3600" dirty="0" smtClean="0">
                <a:solidFill>
                  <a:srgbClr val="FF0000"/>
                </a:solidFill>
              </a:rPr>
              <a:t>What did Jake put on top of the cake?</a:t>
            </a:r>
          </a:p>
          <a:p>
            <a:pPr marL="342900" indent="-342900">
              <a:buAutoNum type="arabicPeriod"/>
            </a:pPr>
            <a:r>
              <a:rPr lang="en-GB" sz="3600" dirty="0" smtClean="0">
                <a:solidFill>
                  <a:srgbClr val="FF0000"/>
                </a:solidFill>
              </a:rPr>
              <a:t>Who did Jake make the cake for?</a:t>
            </a:r>
          </a:p>
          <a:p>
            <a:pPr marL="342900" indent="-342900">
              <a:buAutoNum type="arabicPeriod"/>
            </a:pPr>
            <a:r>
              <a:rPr lang="en-GB" sz="3600" dirty="0" smtClean="0">
                <a:solidFill>
                  <a:srgbClr val="FF0000"/>
                </a:solidFill>
              </a:rPr>
              <a:t>Can you write instructions on how to make a cake?</a:t>
            </a:r>
            <a:endParaRPr lang="en-GB" sz="3600" dirty="0">
              <a:solidFill>
                <a:srgbClr val="FF0000"/>
              </a:solidFill>
            </a:endParaRPr>
          </a:p>
        </p:txBody>
      </p:sp>
    </p:spTree>
    <p:extLst>
      <p:ext uri="{BB962C8B-B14F-4D97-AF65-F5344CB8AC3E}">
        <p14:creationId xmlns:p14="http://schemas.microsoft.com/office/powerpoint/2010/main" val="19230736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95532" y="794898"/>
            <a:ext cx="4511039" cy="5408953"/>
          </a:xfrm>
        </p:spPr>
        <p:txBody>
          <a:bodyPr>
            <a:normAutofit/>
          </a:bodyPr>
          <a:lstStyle/>
          <a:p>
            <a:pPr algn="l"/>
            <a:r>
              <a:rPr lang="en-GB" dirty="0"/>
              <a:t>	</a:t>
            </a:r>
          </a:p>
        </p:txBody>
      </p:sp>
      <p:sp>
        <p:nvSpPr>
          <p:cNvPr id="4" name="TextBox 3"/>
          <p:cNvSpPr txBox="1"/>
          <p:nvPr/>
        </p:nvSpPr>
        <p:spPr>
          <a:xfrm>
            <a:off x="7554351" y="0"/>
            <a:ext cx="4466479" cy="584775"/>
          </a:xfrm>
          <a:prstGeom prst="rect">
            <a:avLst/>
          </a:prstGeom>
          <a:noFill/>
        </p:spPr>
        <p:txBody>
          <a:bodyPr wrap="none" rtlCol="0">
            <a:spAutoFit/>
          </a:bodyPr>
          <a:lstStyle/>
          <a:p>
            <a:r>
              <a:rPr lang="en-GB" sz="3200" u="sng" dirty="0" smtClean="0"/>
              <a:t>Wednesday 20th January </a:t>
            </a:r>
            <a:endParaRPr lang="en-GB" sz="3200" u="sng" dirty="0"/>
          </a:p>
        </p:txBody>
      </p:sp>
      <p:pic>
        <p:nvPicPr>
          <p:cNvPr id="6" name="Picture 5" descr="Screen Clipping"/>
          <p:cNvPicPr>
            <a:picLocks noChangeAspect="1"/>
          </p:cNvPicPr>
          <p:nvPr/>
        </p:nvPicPr>
        <p:blipFill rotWithShape="1">
          <a:blip r:embed="rId2">
            <a:extLst>
              <a:ext uri="{28A0092B-C50C-407E-A947-70E740481C1C}">
                <a14:useLocalDpi xmlns:a14="http://schemas.microsoft.com/office/drawing/2010/main" val="0"/>
              </a:ext>
            </a:extLst>
          </a:blip>
          <a:srcRect r="49703" b="2811"/>
          <a:stretch/>
        </p:blipFill>
        <p:spPr>
          <a:xfrm>
            <a:off x="205994" y="292387"/>
            <a:ext cx="5167864" cy="6191488"/>
          </a:xfrm>
          <a:prstGeom prst="rect">
            <a:avLst/>
          </a:prstGeom>
        </p:spPr>
      </p:pic>
      <p:sp>
        <p:nvSpPr>
          <p:cNvPr id="7" name="TextBox 6"/>
          <p:cNvSpPr txBox="1"/>
          <p:nvPr/>
        </p:nvSpPr>
        <p:spPr>
          <a:xfrm>
            <a:off x="5763396" y="935575"/>
            <a:ext cx="5983127" cy="3754874"/>
          </a:xfrm>
          <a:prstGeom prst="rect">
            <a:avLst/>
          </a:prstGeom>
          <a:noFill/>
        </p:spPr>
        <p:txBody>
          <a:bodyPr wrap="square" rtlCol="0">
            <a:spAutoFit/>
          </a:bodyPr>
          <a:lstStyle/>
          <a:p>
            <a:pPr marL="514350" indent="-514350">
              <a:buFont typeface="+mj-lt"/>
              <a:buAutoNum type="arabicPeriod"/>
            </a:pPr>
            <a:r>
              <a:rPr lang="en-GB" sz="4400" dirty="0" smtClean="0">
                <a:solidFill>
                  <a:srgbClr val="FF0000"/>
                </a:solidFill>
              </a:rPr>
              <a:t>Where did Eve go?</a:t>
            </a:r>
          </a:p>
          <a:p>
            <a:pPr marL="514350" indent="-514350">
              <a:buFont typeface="+mj-lt"/>
              <a:buAutoNum type="arabicPeriod"/>
            </a:pPr>
            <a:r>
              <a:rPr lang="en-GB" sz="4400" dirty="0" smtClean="0">
                <a:solidFill>
                  <a:srgbClr val="FF0000"/>
                </a:solidFill>
              </a:rPr>
              <a:t>What food did they eat?</a:t>
            </a:r>
          </a:p>
          <a:p>
            <a:pPr marL="514350" indent="-514350">
              <a:buFont typeface="+mj-lt"/>
              <a:buAutoNum type="arabicPeriod"/>
            </a:pPr>
            <a:r>
              <a:rPr lang="en-GB" sz="4400" dirty="0" smtClean="0">
                <a:solidFill>
                  <a:srgbClr val="FF0000"/>
                </a:solidFill>
              </a:rPr>
              <a:t>Who felt sick after the rollercoaster?</a:t>
            </a:r>
          </a:p>
          <a:p>
            <a:endParaRPr lang="en-GB" dirty="0"/>
          </a:p>
        </p:txBody>
      </p:sp>
    </p:spTree>
    <p:extLst>
      <p:ext uri="{BB962C8B-B14F-4D97-AF65-F5344CB8AC3E}">
        <p14:creationId xmlns:p14="http://schemas.microsoft.com/office/powerpoint/2010/main" val="34755413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95532" y="794898"/>
            <a:ext cx="4511039" cy="5408953"/>
          </a:xfrm>
        </p:spPr>
        <p:txBody>
          <a:bodyPr>
            <a:normAutofit/>
          </a:bodyPr>
          <a:lstStyle/>
          <a:p>
            <a:pPr algn="l"/>
            <a:r>
              <a:rPr lang="en-GB" dirty="0"/>
              <a:t>	</a:t>
            </a:r>
          </a:p>
        </p:txBody>
      </p:sp>
      <p:sp>
        <p:nvSpPr>
          <p:cNvPr id="4" name="TextBox 3"/>
          <p:cNvSpPr txBox="1"/>
          <p:nvPr/>
        </p:nvSpPr>
        <p:spPr>
          <a:xfrm>
            <a:off x="8117058" y="0"/>
            <a:ext cx="3870931" cy="584775"/>
          </a:xfrm>
          <a:prstGeom prst="rect">
            <a:avLst/>
          </a:prstGeom>
          <a:noFill/>
        </p:spPr>
        <p:txBody>
          <a:bodyPr wrap="none" rtlCol="0">
            <a:spAutoFit/>
          </a:bodyPr>
          <a:lstStyle/>
          <a:p>
            <a:r>
              <a:rPr lang="en-GB" sz="3200" u="sng" dirty="0" smtClean="0"/>
              <a:t>Tuesday 19th January </a:t>
            </a:r>
            <a:endParaRPr lang="en-GB" sz="3200" u="sng" dirty="0"/>
          </a:p>
        </p:txBody>
      </p:sp>
      <p:pic>
        <p:nvPicPr>
          <p:cNvPr id="6" name="Picture 5"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7804" y="584775"/>
            <a:ext cx="5334744" cy="5611008"/>
          </a:xfrm>
          <a:prstGeom prst="rect">
            <a:avLst/>
          </a:prstGeom>
        </p:spPr>
      </p:pic>
      <p:sp>
        <p:nvSpPr>
          <p:cNvPr id="7" name="TextBox 6"/>
          <p:cNvSpPr txBox="1"/>
          <p:nvPr/>
        </p:nvSpPr>
        <p:spPr>
          <a:xfrm>
            <a:off x="6113156" y="881900"/>
            <a:ext cx="5633367" cy="5016758"/>
          </a:xfrm>
          <a:prstGeom prst="rect">
            <a:avLst/>
          </a:prstGeom>
          <a:noFill/>
        </p:spPr>
        <p:txBody>
          <a:bodyPr wrap="square" rtlCol="0">
            <a:spAutoFit/>
          </a:bodyPr>
          <a:lstStyle/>
          <a:p>
            <a:pPr marL="342900" indent="-342900">
              <a:buFont typeface="+mj-lt"/>
              <a:buAutoNum type="arabicPeriod"/>
            </a:pPr>
            <a:r>
              <a:rPr lang="en-GB" sz="4000" dirty="0" smtClean="0">
                <a:solidFill>
                  <a:srgbClr val="FF0000"/>
                </a:solidFill>
              </a:rPr>
              <a:t>What is clever about the cat?</a:t>
            </a:r>
          </a:p>
          <a:p>
            <a:pPr marL="342900" indent="-342900">
              <a:buFont typeface="+mj-lt"/>
              <a:buAutoNum type="arabicPeriod"/>
            </a:pPr>
            <a:r>
              <a:rPr lang="en-GB" sz="4000" dirty="0" smtClean="0">
                <a:solidFill>
                  <a:srgbClr val="FF0000"/>
                </a:solidFill>
              </a:rPr>
              <a:t>What does the cat smell?</a:t>
            </a:r>
          </a:p>
          <a:p>
            <a:pPr marL="342900" indent="-342900">
              <a:buFont typeface="+mj-lt"/>
              <a:buAutoNum type="arabicPeriod"/>
            </a:pPr>
            <a:r>
              <a:rPr lang="en-GB" sz="4000" dirty="0" smtClean="0">
                <a:solidFill>
                  <a:srgbClr val="FF0000"/>
                </a:solidFill>
              </a:rPr>
              <a:t>What was the odd smell?</a:t>
            </a:r>
          </a:p>
          <a:p>
            <a:pPr marL="342900" indent="-342900">
              <a:buFont typeface="+mj-lt"/>
              <a:buAutoNum type="arabicPeriod"/>
            </a:pPr>
            <a:r>
              <a:rPr lang="en-GB" sz="4000" dirty="0" smtClean="0">
                <a:solidFill>
                  <a:srgbClr val="FF0000"/>
                </a:solidFill>
              </a:rPr>
              <a:t>Who was the postcard from?</a:t>
            </a:r>
            <a:endParaRPr lang="en-GB" sz="4000" dirty="0">
              <a:solidFill>
                <a:srgbClr val="FF0000"/>
              </a:solidFill>
            </a:endParaRPr>
          </a:p>
        </p:txBody>
      </p:sp>
    </p:spTree>
    <p:extLst>
      <p:ext uri="{BB962C8B-B14F-4D97-AF65-F5344CB8AC3E}">
        <p14:creationId xmlns:p14="http://schemas.microsoft.com/office/powerpoint/2010/main" val="17283216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95532" y="794898"/>
            <a:ext cx="4511039" cy="5408953"/>
          </a:xfrm>
        </p:spPr>
        <p:txBody>
          <a:bodyPr>
            <a:normAutofit/>
          </a:bodyPr>
          <a:lstStyle/>
          <a:p>
            <a:pPr algn="l"/>
            <a:r>
              <a:rPr lang="en-GB" dirty="0"/>
              <a:t>	</a:t>
            </a:r>
          </a:p>
        </p:txBody>
      </p:sp>
      <p:sp>
        <p:nvSpPr>
          <p:cNvPr id="4" name="TextBox 3"/>
          <p:cNvSpPr txBox="1"/>
          <p:nvPr/>
        </p:nvSpPr>
        <p:spPr>
          <a:xfrm>
            <a:off x="8117058" y="0"/>
            <a:ext cx="3481402" cy="584775"/>
          </a:xfrm>
          <a:prstGeom prst="rect">
            <a:avLst/>
          </a:prstGeom>
          <a:noFill/>
        </p:spPr>
        <p:txBody>
          <a:bodyPr wrap="none" rtlCol="0">
            <a:spAutoFit/>
          </a:bodyPr>
          <a:lstStyle/>
          <a:p>
            <a:r>
              <a:rPr lang="en-GB" sz="3200" u="sng" dirty="0" smtClean="0"/>
              <a:t>Friday 21st January </a:t>
            </a:r>
            <a:endParaRPr lang="en-GB" sz="3200" u="sng" dirty="0"/>
          </a:p>
        </p:txBody>
      </p:sp>
      <p:pic>
        <p:nvPicPr>
          <p:cNvPr id="6" name="Picture 5"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6995" y="1041581"/>
            <a:ext cx="6887536" cy="4915586"/>
          </a:xfrm>
          <a:prstGeom prst="rect">
            <a:avLst/>
          </a:prstGeom>
        </p:spPr>
      </p:pic>
      <p:sp>
        <p:nvSpPr>
          <p:cNvPr id="7" name="TextBox 6"/>
          <p:cNvSpPr txBox="1"/>
          <p:nvPr/>
        </p:nvSpPr>
        <p:spPr>
          <a:xfrm>
            <a:off x="7483068" y="1155853"/>
            <a:ext cx="4346235" cy="4801314"/>
          </a:xfrm>
          <a:prstGeom prst="rect">
            <a:avLst/>
          </a:prstGeom>
          <a:noFill/>
        </p:spPr>
        <p:txBody>
          <a:bodyPr wrap="square" rtlCol="0">
            <a:spAutoFit/>
          </a:bodyPr>
          <a:lstStyle/>
          <a:p>
            <a:pPr marL="342900" indent="-342900">
              <a:buFont typeface="+mj-lt"/>
              <a:buAutoNum type="arabicPeriod"/>
            </a:pPr>
            <a:r>
              <a:rPr lang="en-GB" sz="3600" dirty="0" smtClean="0">
                <a:solidFill>
                  <a:srgbClr val="FF0000"/>
                </a:solidFill>
              </a:rPr>
              <a:t>Who is Luke going to visit?</a:t>
            </a:r>
          </a:p>
          <a:p>
            <a:pPr marL="342900" indent="-342900">
              <a:buFont typeface="+mj-lt"/>
              <a:buAutoNum type="arabicPeriod"/>
            </a:pPr>
            <a:r>
              <a:rPr lang="en-GB" sz="3600" dirty="0" smtClean="0">
                <a:solidFill>
                  <a:srgbClr val="FF0000"/>
                </a:solidFill>
              </a:rPr>
              <a:t>What is the dog called?</a:t>
            </a:r>
          </a:p>
          <a:p>
            <a:pPr marL="342900" indent="-342900">
              <a:buFont typeface="+mj-lt"/>
              <a:buAutoNum type="arabicPeriod"/>
            </a:pPr>
            <a:r>
              <a:rPr lang="en-GB" sz="3600" dirty="0" smtClean="0">
                <a:solidFill>
                  <a:srgbClr val="FF0000"/>
                </a:solidFill>
              </a:rPr>
              <a:t>What type of cake did he have?</a:t>
            </a:r>
          </a:p>
          <a:p>
            <a:pPr marL="342900" indent="-342900">
              <a:buFont typeface="+mj-lt"/>
              <a:buAutoNum type="arabicPeriod"/>
            </a:pPr>
            <a:r>
              <a:rPr lang="en-GB" sz="3600" dirty="0" smtClean="0">
                <a:solidFill>
                  <a:srgbClr val="FF0000"/>
                </a:solidFill>
              </a:rPr>
              <a:t>Where did Luke and his Gran go?</a:t>
            </a:r>
          </a:p>
          <a:p>
            <a:endParaRPr lang="en-GB" dirty="0"/>
          </a:p>
        </p:txBody>
      </p:sp>
    </p:spTree>
    <p:extLst>
      <p:ext uri="{BB962C8B-B14F-4D97-AF65-F5344CB8AC3E}">
        <p14:creationId xmlns:p14="http://schemas.microsoft.com/office/powerpoint/2010/main" val="18640647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TotalTime>
  <Words>285</Words>
  <Application>Microsoft Office PowerPoint</Application>
  <PresentationFormat>Widescreen</PresentationFormat>
  <Paragraphs>34</Paragraphs>
  <Slides>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Calibri</vt:lpstr>
      <vt:lpstr>Calibri Light</vt:lpstr>
      <vt:lpstr>XCCW Joined 6a</vt:lpstr>
      <vt:lpstr>Office Theme</vt:lpstr>
      <vt:lpstr>Reading </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Reading</dc:title>
  <dc:creator>Chelsea Joy</dc:creator>
  <cp:lastModifiedBy>Chelsea Joy</cp:lastModifiedBy>
  <cp:revision>6</cp:revision>
  <dcterms:created xsi:type="dcterms:W3CDTF">2021-01-13T11:11:21Z</dcterms:created>
  <dcterms:modified xsi:type="dcterms:W3CDTF">2021-01-13T12:08:56Z</dcterms:modified>
</cp:coreProperties>
</file>