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033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128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522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261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3506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5165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84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2781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6268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958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4566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02C3C-AF20-4626-82EF-3BBCC45C522E}" type="datetimeFigureOut">
              <a:rPr lang="en-GB" smtClean="0"/>
              <a:t>10/02/2021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2F79D-5150-43F4-A229-C38B0B114DF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20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latin typeface="Twinkl Cursive Looped" panose="02000000000000000000" pitchFamily="2" charset="0"/>
              </a:rPr>
              <a:t>Justice and poverty: does faith make a difference? </a:t>
            </a:r>
            <a:endParaRPr lang="en-GB" dirty="0">
              <a:latin typeface="Twinkl Cursive Loope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860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Twinkl Cursive Looped" panose="02000000000000000000" pitchFamily="2" charset="0"/>
              </a:rPr>
              <a:t>What is justice and poverty? </a:t>
            </a:r>
            <a:endParaRPr lang="en-GB" dirty="0">
              <a:latin typeface="Twinkl Cursive Looped" panose="02000000000000000000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>
                <a:latin typeface="Twinkl Cursive Looped" panose="02000000000000000000" pitchFamily="2" charset="0"/>
              </a:rPr>
              <a:t>Draw a mind map on your page and write down everything you can remember from our lesson on justice and poverty from last half term.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9731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do teachings from religious texts influence justice and poverty?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Think about this question and write down any ideas you have.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347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Teachings from the Qur’an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And be steadfast in prayer and regular in charity. And whatever good you send out before you, you shall find it with Allah: for Allah sees all that you do. 2.110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Answer the following:</a:t>
            </a:r>
            <a:endParaRPr lang="en-GB" dirty="0"/>
          </a:p>
          <a:p>
            <a:pPr marL="0" indent="0">
              <a:buNone/>
            </a:pPr>
            <a:r>
              <a:rPr lang="en-GB" dirty="0" smtClean="0"/>
              <a:t>What does the Qur’an tell Muslims to do?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How does this relate to justice?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78467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Teachings from the Bible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7085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are these similar?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Write down 3 sentences explaining similar ideas in the teaching of the Qur’an and the Bible.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Here is a sentence starter:</a:t>
            </a:r>
          </a:p>
          <a:p>
            <a:pPr marL="0" indent="0">
              <a:buNone/>
            </a:pPr>
            <a:r>
              <a:rPr lang="en-GB" dirty="0" smtClean="0"/>
              <a:t>Both the Qur’an and the Bible teach that…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8158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are these teachings different?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Write down 3 ways in which the teachings from the Qur’an and the Bible are different.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1621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topsley Twinkl Looped">
      <a:majorFont>
        <a:latin typeface="Twinkl Cursive Looped"/>
        <a:ea typeface=""/>
        <a:cs typeface=""/>
      </a:majorFont>
      <a:minorFont>
        <a:latin typeface="Twinkl Cursive Loop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188</Words>
  <Application>Microsoft Office PowerPoint</Application>
  <PresentationFormat>Widescreen</PresentationFormat>
  <Paragraphs>20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Twinkl Cursive Looped</vt:lpstr>
      <vt:lpstr>Office Theme</vt:lpstr>
      <vt:lpstr>Justice and poverty: does faith make a difference? </vt:lpstr>
      <vt:lpstr>What is justice and poverty? </vt:lpstr>
      <vt:lpstr>How do teachings from religious texts influence justice and poverty? </vt:lpstr>
      <vt:lpstr>Teachings from the Qur’an </vt:lpstr>
      <vt:lpstr>Teachings from the Bible</vt:lpstr>
      <vt:lpstr>How are these similar? </vt:lpstr>
      <vt:lpstr>How are these teachings different?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Justice and poverty: does faith make a difference?</dc:title>
  <dc:creator>Emma Southwell</dc:creator>
  <cp:lastModifiedBy>Emma Southwell</cp:lastModifiedBy>
  <cp:revision>4</cp:revision>
  <dcterms:created xsi:type="dcterms:W3CDTF">2021-02-10T11:39:52Z</dcterms:created>
  <dcterms:modified xsi:type="dcterms:W3CDTF">2021-02-10T15:42:35Z</dcterms:modified>
</cp:coreProperties>
</file>