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30"/>
  </p:notesMasterIdLst>
  <p:sldIdLst>
    <p:sldId id="346" r:id="rId11"/>
    <p:sldId id="297" r:id="rId12"/>
    <p:sldId id="308" r:id="rId13"/>
    <p:sldId id="347" r:id="rId14"/>
    <p:sldId id="299" r:id="rId15"/>
    <p:sldId id="336" r:id="rId16"/>
    <p:sldId id="348" r:id="rId17"/>
    <p:sldId id="349" r:id="rId18"/>
    <p:sldId id="350" r:id="rId19"/>
    <p:sldId id="351" r:id="rId20"/>
    <p:sldId id="352" r:id="rId21"/>
    <p:sldId id="301" r:id="rId22"/>
    <p:sldId id="317" r:id="rId23"/>
    <p:sldId id="353" r:id="rId24"/>
    <p:sldId id="341" r:id="rId25"/>
    <p:sldId id="354" r:id="rId26"/>
    <p:sldId id="355" r:id="rId27"/>
    <p:sldId id="356" r:id="rId28"/>
    <p:sldId id="313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AE2208A-2957-4523-AB3D-908FE7BC1CB2}"/>
    <pc:docChg chg="custSel modSld">
      <pc:chgData name="James Clegg" userId="c6df1435-7a36-4b38-be4d-16e68e91152f" providerId="ADAL" clId="{1AE2208A-2957-4523-AB3D-908FE7BC1CB2}" dt="2021-01-06T13:34:29.337" v="16"/>
      <pc:docMkLst>
        <pc:docMk/>
      </pc:docMkLst>
      <pc:sldChg chg="modTransition">
        <pc:chgData name="James Clegg" userId="c6df1435-7a36-4b38-be4d-16e68e91152f" providerId="ADAL" clId="{1AE2208A-2957-4523-AB3D-908FE7BC1CB2}" dt="2021-01-06T13:34:29.337" v="16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1AE2208A-2957-4523-AB3D-908FE7BC1CB2}" dt="2021-01-06T13:34:29.337" v="16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3782242679" sldId="301"/>
        </pc:sldMkLst>
        <pc:picChg chg="del">
          <ac:chgData name="James Clegg" userId="c6df1435-7a36-4b38-be4d-16e68e91152f" providerId="ADAL" clId="{1AE2208A-2957-4523-AB3D-908FE7BC1CB2}" dt="2021-01-06T13:33:57.211" v="8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2129545445" sldId="308"/>
        </pc:sldMkLst>
        <pc:picChg chg="del">
          <ac:chgData name="James Clegg" userId="c6df1435-7a36-4b38-be4d-16e68e91152f" providerId="ADAL" clId="{1AE2208A-2957-4523-AB3D-908FE7BC1CB2}" dt="2021-01-06T13:33:33.248" v="0" actId="478"/>
          <ac:picMkLst>
            <pc:docMk/>
            <pc:sldMk cId="2129545445" sldId="308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282546600" sldId="313"/>
        </pc:sldMkLst>
        <pc:picChg chg="del">
          <ac:chgData name="James Clegg" userId="c6df1435-7a36-4b38-be4d-16e68e91152f" providerId="ADAL" clId="{1AE2208A-2957-4523-AB3D-908FE7BC1CB2}" dt="2021-01-06T13:34:19.201" v="15" actId="478"/>
          <ac:picMkLst>
            <pc:docMk/>
            <pc:sldMk cId="282546600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4285914444" sldId="317"/>
        </pc:sldMkLst>
        <pc:picChg chg="del">
          <ac:chgData name="James Clegg" userId="c6df1435-7a36-4b38-be4d-16e68e91152f" providerId="ADAL" clId="{1AE2208A-2957-4523-AB3D-908FE7BC1CB2}" dt="2021-01-06T13:34:00.304" v="9" actId="478"/>
          <ac:picMkLst>
            <pc:docMk/>
            <pc:sldMk cId="4285914444" sldId="31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2580202721" sldId="336"/>
        </pc:sldMkLst>
        <pc:picChg chg="del">
          <ac:chgData name="James Clegg" userId="c6df1435-7a36-4b38-be4d-16e68e91152f" providerId="ADAL" clId="{1AE2208A-2957-4523-AB3D-908FE7BC1CB2}" dt="2021-01-06T13:33:39.189" v="2" actId="478"/>
          <ac:picMkLst>
            <pc:docMk/>
            <pc:sldMk cId="2580202721" sldId="33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3331490248" sldId="341"/>
        </pc:sldMkLst>
        <pc:picChg chg="del">
          <ac:chgData name="James Clegg" userId="c6df1435-7a36-4b38-be4d-16e68e91152f" providerId="ADAL" clId="{1AE2208A-2957-4523-AB3D-908FE7BC1CB2}" dt="2021-01-06T13:34:07.219" v="11" actId="478"/>
          <ac:picMkLst>
            <pc:docMk/>
            <pc:sldMk cId="3331490248" sldId="341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1AE2208A-2957-4523-AB3D-908FE7BC1CB2}" dt="2021-01-06T13:34:29.337" v="16"/>
        <pc:sldMkLst>
          <pc:docMk/>
          <pc:sldMk cId="3530972666" sldId="346"/>
        </pc:sldMkLst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3408138753" sldId="347"/>
        </pc:sldMkLst>
        <pc:picChg chg="del">
          <ac:chgData name="James Clegg" userId="c6df1435-7a36-4b38-be4d-16e68e91152f" providerId="ADAL" clId="{1AE2208A-2957-4523-AB3D-908FE7BC1CB2}" dt="2021-01-06T13:33:36.597" v="1" actId="478"/>
          <ac:picMkLst>
            <pc:docMk/>
            <pc:sldMk cId="3408138753" sldId="34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2029594893" sldId="348"/>
        </pc:sldMkLst>
        <pc:picChg chg="del">
          <ac:chgData name="James Clegg" userId="c6df1435-7a36-4b38-be4d-16e68e91152f" providerId="ADAL" clId="{1AE2208A-2957-4523-AB3D-908FE7BC1CB2}" dt="2021-01-06T13:33:41.675" v="3" actId="478"/>
          <ac:picMkLst>
            <pc:docMk/>
            <pc:sldMk cId="2029594893" sldId="348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69138877" sldId="349"/>
        </pc:sldMkLst>
        <pc:picChg chg="del">
          <ac:chgData name="James Clegg" userId="c6df1435-7a36-4b38-be4d-16e68e91152f" providerId="ADAL" clId="{1AE2208A-2957-4523-AB3D-908FE7BC1CB2}" dt="2021-01-06T13:33:44.648" v="4" actId="478"/>
          <ac:picMkLst>
            <pc:docMk/>
            <pc:sldMk cId="69138877" sldId="349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503552521" sldId="350"/>
        </pc:sldMkLst>
        <pc:picChg chg="del">
          <ac:chgData name="James Clegg" userId="c6df1435-7a36-4b38-be4d-16e68e91152f" providerId="ADAL" clId="{1AE2208A-2957-4523-AB3D-908FE7BC1CB2}" dt="2021-01-06T13:33:47.819" v="5" actId="478"/>
          <ac:picMkLst>
            <pc:docMk/>
            <pc:sldMk cId="503552521" sldId="35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3917404394" sldId="351"/>
        </pc:sldMkLst>
        <pc:picChg chg="del">
          <ac:chgData name="James Clegg" userId="c6df1435-7a36-4b38-be4d-16e68e91152f" providerId="ADAL" clId="{1AE2208A-2957-4523-AB3D-908FE7BC1CB2}" dt="2021-01-06T13:33:51.378" v="6" actId="478"/>
          <ac:picMkLst>
            <pc:docMk/>
            <pc:sldMk cId="3917404394" sldId="351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4127300871" sldId="352"/>
        </pc:sldMkLst>
        <pc:picChg chg="del">
          <ac:chgData name="James Clegg" userId="c6df1435-7a36-4b38-be4d-16e68e91152f" providerId="ADAL" clId="{1AE2208A-2957-4523-AB3D-908FE7BC1CB2}" dt="2021-01-06T13:33:54.251" v="7" actId="478"/>
          <ac:picMkLst>
            <pc:docMk/>
            <pc:sldMk cId="4127300871" sldId="35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538348370" sldId="353"/>
        </pc:sldMkLst>
        <pc:picChg chg="del">
          <ac:chgData name="James Clegg" userId="c6df1435-7a36-4b38-be4d-16e68e91152f" providerId="ADAL" clId="{1AE2208A-2957-4523-AB3D-908FE7BC1CB2}" dt="2021-01-06T13:34:03.562" v="10" actId="478"/>
          <ac:picMkLst>
            <pc:docMk/>
            <pc:sldMk cId="538348370" sldId="35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3203686622" sldId="354"/>
        </pc:sldMkLst>
        <pc:picChg chg="del">
          <ac:chgData name="James Clegg" userId="c6df1435-7a36-4b38-be4d-16e68e91152f" providerId="ADAL" clId="{1AE2208A-2957-4523-AB3D-908FE7BC1CB2}" dt="2021-01-06T13:34:10.457" v="12" actId="478"/>
          <ac:picMkLst>
            <pc:docMk/>
            <pc:sldMk cId="3203686622" sldId="35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2624171763" sldId="355"/>
        </pc:sldMkLst>
        <pc:picChg chg="del">
          <ac:chgData name="James Clegg" userId="c6df1435-7a36-4b38-be4d-16e68e91152f" providerId="ADAL" clId="{1AE2208A-2957-4523-AB3D-908FE7BC1CB2}" dt="2021-01-06T13:34:13.435" v="13" actId="478"/>
          <ac:picMkLst>
            <pc:docMk/>
            <pc:sldMk cId="2624171763" sldId="355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2208A-2957-4523-AB3D-908FE7BC1CB2}" dt="2021-01-06T13:34:29.337" v="16"/>
        <pc:sldMkLst>
          <pc:docMk/>
          <pc:sldMk cId="788872862" sldId="356"/>
        </pc:sldMkLst>
        <pc:picChg chg="del">
          <ac:chgData name="James Clegg" userId="c6df1435-7a36-4b38-be4d-16e68e91152f" providerId="ADAL" clId="{1AE2208A-2957-4523-AB3D-908FE7BC1CB2}" dt="2021-01-06T13:34:16.134" v="14" actId="478"/>
          <ac:picMkLst>
            <pc:docMk/>
            <pc:sldMk cId="788872862" sldId="356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3.pn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3.pn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openxmlformats.org/officeDocument/2006/relationships/image" Target="../media/image31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618188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72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826148"/>
              </p:ext>
            </p:extLst>
          </p:nvPr>
        </p:nvGraphicFramePr>
        <p:xfrm>
          <a:off x="1465381" y="270819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161687" y="1927943"/>
                <a:ext cx="11517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687" y="1927943"/>
                <a:ext cx="1151793" cy="523220"/>
              </a:xfrm>
              <a:prstGeom prst="rect">
                <a:avLst/>
              </a:prstGeom>
              <a:blipFill>
                <a:blip r:embed="rId5"/>
                <a:stretch>
                  <a:fillRect l="-1111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Left Brace 4"/>
          <p:cNvSpPr/>
          <p:nvPr/>
        </p:nvSpPr>
        <p:spPr>
          <a:xfrm rot="5400000">
            <a:off x="4464291" y="-431979"/>
            <a:ext cx="98180" cy="6096003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" name="TextBox 5"/>
          <p:cNvSpPr txBox="1"/>
          <p:nvPr/>
        </p:nvSpPr>
        <p:spPr>
          <a:xfrm>
            <a:off x="650244" y="1189244"/>
            <a:ext cx="8997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percentage would the shaded part represent?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6073932"/>
                  </p:ext>
                </p:extLst>
              </p:nvPr>
            </p:nvGraphicFramePr>
            <p:xfrm>
              <a:off x="1465379" y="2708194"/>
              <a:ext cx="609600" cy="88743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09600">
                      <a:extLst>
                        <a:ext uri="{9D8B030D-6E8A-4147-A177-3AD203B41FA5}">
                          <a16:colId xmlns:a16="http://schemas.microsoft.com/office/drawing/2014/main" val="945764449"/>
                        </a:ext>
                      </a:extLst>
                    </a:gridCol>
                  </a:tblGrid>
                  <a:tr h="88743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dirty="0">
                              <a:latin typeface="+mn-lt"/>
                            </a:rPr>
                            <a:t>10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GB" sz="2400" dirty="0" smtClean="0">
                                  <a:latin typeface="+mn-lt"/>
                                  <a:ea typeface="Cambria Math" panose="02040503050406030204" pitchFamily="18" charset="0"/>
                                </a:rPr>
                                <m:t>%</m:t>
                              </m:r>
                            </m:oMath>
                          </a14:m>
                          <a:endParaRPr lang="en-GB" sz="2400" dirty="0">
                            <a:latin typeface="+mn-lt"/>
                          </a:endParaRPr>
                        </a:p>
                      </a:txBody>
                      <a:tcPr marL="0" marR="0" marT="0" marB="0" anchor="ctr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989538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6073932"/>
                  </p:ext>
                </p:extLst>
              </p:nvPr>
            </p:nvGraphicFramePr>
            <p:xfrm>
              <a:off x="1465379" y="2708194"/>
              <a:ext cx="609600" cy="88743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09600">
                      <a:extLst>
                        <a:ext uri="{9D8B030D-6E8A-4147-A177-3AD203B41FA5}">
                          <a16:colId xmlns:a16="http://schemas.microsoft.com/office/drawing/2014/main" val="945764449"/>
                        </a:ext>
                      </a:extLst>
                    </a:gridCol>
                  </a:tblGrid>
                  <a:tr h="88743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970" t="-2055" r="-5941" b="-47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989538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22718" y="3919290"/>
                <a:ext cx="36525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2718" y="3919290"/>
                <a:ext cx="3652510" cy="523220"/>
              </a:xfrm>
              <a:prstGeom prst="rect">
                <a:avLst/>
              </a:prstGeom>
              <a:blipFill>
                <a:blip r:embed="rId7"/>
                <a:stretch>
                  <a:fillRect l="-333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052480" y="4608882"/>
                <a:ext cx="365251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2480" y="4608882"/>
                <a:ext cx="3652510" cy="767646"/>
              </a:xfrm>
              <a:prstGeom prst="rect">
                <a:avLst/>
              </a:prstGeom>
              <a:blipFill>
                <a:blip r:embed="rId8"/>
                <a:stretch>
                  <a:fillRect l="-3506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740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386627"/>
              </p:ext>
            </p:extLst>
          </p:nvPr>
        </p:nvGraphicFramePr>
        <p:xfrm>
          <a:off x="1305236" y="2295192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63091" y="1370414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6" name="Left Brace 5"/>
          <p:cNvSpPr/>
          <p:nvPr/>
        </p:nvSpPr>
        <p:spPr>
          <a:xfrm rot="5400000">
            <a:off x="4304148" y="-963383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147250" y="3475017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250" y="3475017"/>
                <a:ext cx="2290385" cy="523220"/>
              </a:xfrm>
              <a:prstGeom prst="rect">
                <a:avLst/>
              </a:prstGeom>
              <a:blipFill>
                <a:blip r:embed="rId5"/>
                <a:stretch>
                  <a:fillRect l="-531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265095" y="3463834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208043" y="4233424"/>
                <a:ext cx="25475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8043" y="4233424"/>
                <a:ext cx="2547521" cy="523220"/>
              </a:xfrm>
              <a:prstGeom prst="rect">
                <a:avLst/>
              </a:prstGeom>
              <a:blipFill>
                <a:blip r:embed="rId6"/>
                <a:stretch>
                  <a:fillRect l="-478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454294"/>
              </p:ext>
            </p:extLst>
          </p:nvPr>
        </p:nvGraphicFramePr>
        <p:xfrm>
          <a:off x="1305236" y="2295192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9490"/>
              </p:ext>
            </p:extLst>
          </p:nvPr>
        </p:nvGraphicFramePr>
        <p:xfrm>
          <a:off x="1305236" y="2295192"/>
          <a:ext cx="12192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730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99123" y="564787"/>
            <a:ext cx="246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1% of 200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971850"/>
              </p:ext>
            </p:extLst>
          </p:nvPr>
        </p:nvGraphicFramePr>
        <p:xfrm>
          <a:off x="980197" y="173674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80197" y="1736740"/>
            <a:ext cx="410939" cy="42911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240908" y="1268394"/>
            <a:ext cx="4931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whole is worth 200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381637" y="1996967"/>
                <a:ext cx="22102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637" y="1996967"/>
                <a:ext cx="2210217" cy="523220"/>
              </a:xfrm>
              <a:prstGeom prst="rect">
                <a:avLst/>
              </a:prstGeom>
              <a:blipFill>
                <a:blip r:embed="rId5"/>
                <a:stretch>
                  <a:fillRect l="-5801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400600" y="1996967"/>
            <a:ext cx="597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400339" y="2623213"/>
                <a:ext cx="27926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1% of 200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339" y="2623213"/>
                <a:ext cx="2792685" cy="523220"/>
              </a:xfrm>
              <a:prstGeom prst="rect">
                <a:avLst/>
              </a:prstGeom>
              <a:blipFill>
                <a:blip r:embed="rId6"/>
                <a:stretch>
                  <a:fillRect l="-458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06316" y="564787"/>
            <a:ext cx="2856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1% of 4,000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22" y="474480"/>
            <a:ext cx="747045" cy="747045"/>
          </a:xfrm>
          <a:prstGeom prst="rect">
            <a:avLst/>
          </a:prstGeom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971850"/>
              </p:ext>
            </p:extLst>
          </p:nvPr>
        </p:nvGraphicFramePr>
        <p:xfrm>
          <a:off x="980197" y="173674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80197" y="1736740"/>
            <a:ext cx="410939" cy="42911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240908" y="1268394"/>
            <a:ext cx="4931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whole is worth 4,000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381637" y="1996967"/>
                <a:ext cx="24950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637" y="1996967"/>
                <a:ext cx="2495037" cy="523220"/>
              </a:xfrm>
              <a:prstGeom prst="rect">
                <a:avLst/>
              </a:prstGeom>
              <a:blipFill>
                <a:blip r:embed="rId6"/>
                <a:stretch>
                  <a:fillRect l="-5134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553016" y="1996967"/>
            <a:ext cx="693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400339" y="2623213"/>
                <a:ext cx="27926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1% of 4,000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339" y="2623213"/>
                <a:ext cx="2792685" cy="523220"/>
              </a:xfrm>
              <a:prstGeom prst="rect">
                <a:avLst/>
              </a:prstGeom>
              <a:blipFill>
                <a:blip r:embed="rId7"/>
                <a:stretch>
                  <a:fillRect l="-458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383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16" grpId="0"/>
      <p:bldP spid="17" grpId="0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9" y="184985"/>
            <a:ext cx="1380445" cy="140441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49" y="519698"/>
            <a:ext cx="1064296" cy="7349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749190" y="625580"/>
            <a:ext cx="5090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Annie needs to make 1,270 cupcakes for a party.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4235" y="1880200"/>
            <a:ext cx="7332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morning she makes 50% of the cupcakes.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4235" y="2673734"/>
            <a:ext cx="733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afternoon Annie makes another 10% of her target amount of cupcakes.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6579" y="3898155"/>
            <a:ext cx="733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more cupcakes does she need to make?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57880" y="54197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022" y="5212973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149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9" y="184985"/>
            <a:ext cx="1380445" cy="140441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49" y="519698"/>
            <a:ext cx="1064296" cy="7349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749190" y="625580"/>
            <a:ext cx="5090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Annie needs to make 1,270 cupcakes for a party.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4235" y="1880200"/>
            <a:ext cx="7332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morning she makes 50% of the cupcakes.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892139"/>
              </p:ext>
            </p:extLst>
          </p:nvPr>
        </p:nvGraphicFramePr>
        <p:xfrm>
          <a:off x="1279306" y="3214448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7179432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12" name="Left Brace 11"/>
          <p:cNvSpPr/>
          <p:nvPr/>
        </p:nvSpPr>
        <p:spPr>
          <a:xfrm rot="16200000">
            <a:off x="2716854" y="2752267"/>
            <a:ext cx="164122" cy="303921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3" name="TextBox 12"/>
          <p:cNvSpPr txBox="1"/>
          <p:nvPr/>
        </p:nvSpPr>
        <p:spPr>
          <a:xfrm>
            <a:off x="2618668" y="4422312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7602" y="2352025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1,270</a:t>
            </a:r>
          </a:p>
        </p:txBody>
      </p:sp>
      <p:sp>
        <p:nvSpPr>
          <p:cNvPr id="15" name="Left Brace 14"/>
          <p:cNvSpPr/>
          <p:nvPr/>
        </p:nvSpPr>
        <p:spPr>
          <a:xfrm rot="5400000">
            <a:off x="4278221" y="29431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715487" y="5095323"/>
                <a:ext cx="26744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1,270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487" y="5095323"/>
                <a:ext cx="2674445" cy="523220"/>
              </a:xfrm>
              <a:prstGeom prst="rect">
                <a:avLst/>
              </a:prstGeom>
              <a:blipFill>
                <a:blip r:embed="rId7"/>
                <a:stretch>
                  <a:fillRect l="-4556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178629" y="5581420"/>
                <a:ext cx="26278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1,270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635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629" y="5581420"/>
                <a:ext cx="2627890" cy="523220"/>
              </a:xfrm>
              <a:prstGeom prst="rect">
                <a:avLst/>
              </a:prstGeom>
              <a:blipFill>
                <a:blip r:embed="rId8"/>
                <a:stretch>
                  <a:fillRect l="-4630" t="-11765" r="-1852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105873" y="5084477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635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18668" y="3365779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635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58260" y="3375426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635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6978" y="4403751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635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68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4235" y="475966"/>
            <a:ext cx="733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afternoon Annie makes another 10% of her target amount of cupcakes.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700595"/>
              </p:ext>
            </p:extLst>
          </p:nvPr>
        </p:nvGraphicFramePr>
        <p:xfrm>
          <a:off x="1305236" y="2295192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63091" y="1370414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1,270</a:t>
            </a:r>
          </a:p>
        </p:txBody>
      </p:sp>
      <p:sp>
        <p:nvSpPr>
          <p:cNvPr id="6" name="Left Brace 5"/>
          <p:cNvSpPr/>
          <p:nvPr/>
        </p:nvSpPr>
        <p:spPr>
          <a:xfrm rot="5400000">
            <a:off x="4304148" y="-963383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70499" y="3475017"/>
                <a:ext cx="28671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1,270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499" y="3475017"/>
                <a:ext cx="2867137" cy="523220"/>
              </a:xfrm>
              <a:prstGeom prst="rect">
                <a:avLst/>
              </a:prstGeom>
              <a:blipFill>
                <a:blip r:embed="rId5"/>
                <a:stretch>
                  <a:fillRect l="-446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4912169" y="3475017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70499" y="4233424"/>
                <a:ext cx="31850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1,270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127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499" y="4233424"/>
                <a:ext cx="3185065" cy="523220"/>
              </a:xfrm>
              <a:prstGeom prst="rect">
                <a:avLst/>
              </a:prstGeom>
              <a:blipFill>
                <a:blip r:embed="rId6"/>
                <a:stretch>
                  <a:fillRect l="-4023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380754"/>
              </p:ext>
            </p:extLst>
          </p:nvPr>
        </p:nvGraphicFramePr>
        <p:xfrm>
          <a:off x="1305236" y="2295192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7436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49018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417400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791265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13373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442452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9539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70376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30801095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127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2417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9" y="184985"/>
            <a:ext cx="1380445" cy="140441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49" y="519698"/>
            <a:ext cx="1064296" cy="7349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749190" y="625580"/>
            <a:ext cx="5090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Annie needs to make 1,270 cupcakes for a party.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4235" y="1880200"/>
            <a:ext cx="7332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morning she makes 50% of the cupcakes.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4235" y="2673734"/>
            <a:ext cx="733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the afternoon Annie makes another 10% of her target amount of cupcakes.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6579" y="3898155"/>
            <a:ext cx="733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more cupcakes does she need to make?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6487" y="3506901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127</a:t>
            </a:r>
            <a:endParaRPr lang="en-GB" sz="2800" dirty="0"/>
          </a:p>
        </p:txBody>
      </p:sp>
      <p:sp>
        <p:nvSpPr>
          <p:cNvPr id="12" name="Rectangle 11"/>
          <p:cNvSpPr/>
          <p:nvPr/>
        </p:nvSpPr>
        <p:spPr>
          <a:xfrm>
            <a:off x="6617902" y="2256224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635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206256" y="5160249"/>
                <a:ext cx="206178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</a:rPr>
                  <a:t>635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  <a:r>
                  <a:rPr lang="en-GB" sz="2800" dirty="0"/>
                  <a:t>127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256" y="5160249"/>
                <a:ext cx="2061783" cy="523220"/>
              </a:xfrm>
              <a:prstGeom prst="rect">
                <a:avLst/>
              </a:prstGeom>
              <a:blipFill>
                <a:blip r:embed="rId7"/>
                <a:stretch>
                  <a:fillRect l="-6213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35857" y="5160249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762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556119" y="5160249"/>
                <a:ext cx="23342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</a:rPr>
                  <a:t>1,270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</a:t>
                </a:r>
                <a:r>
                  <a:rPr lang="en-GB" sz="2800" dirty="0"/>
                  <a:t>762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119" y="5160249"/>
                <a:ext cx="2334293" cy="523220"/>
              </a:xfrm>
              <a:prstGeom prst="rect">
                <a:avLst/>
              </a:prstGeom>
              <a:blipFill>
                <a:blip r:embed="rId8"/>
                <a:stretch>
                  <a:fillRect l="-522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6788770" y="5160249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508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990372" y="4329042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508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87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5509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100% of 11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100% of 425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		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100% of      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100%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What percentage of the hundred square is 	shaded? Write the percentage as a fraction.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5509137"/>
              </a:xfrm>
              <a:prstGeom prst="rect">
                <a:avLst/>
              </a:prstGeom>
              <a:blipFill>
                <a:blip r:embed="rId4"/>
                <a:stretch>
                  <a:fillRect l="-1626" t="-9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29" y="1228296"/>
            <a:ext cx="572092" cy="5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29" y="1763081"/>
            <a:ext cx="572661" cy="5585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28324" y="3581970"/>
            <a:ext cx="2152924" cy="20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5509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100% of 11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100% of 425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		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100% of      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100%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What percentage of the hundred square is 	shaded? Write the percentage as a fraction.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5509137"/>
              </a:xfrm>
              <a:prstGeom prst="rect">
                <a:avLst/>
              </a:prstGeom>
              <a:blipFill>
                <a:blip r:embed="rId5"/>
                <a:stretch>
                  <a:fillRect l="-1626" t="-9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28324" y="3581970"/>
            <a:ext cx="2152924" cy="2073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26526" y="562572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16039" y="562572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425</a:t>
            </a: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192" y="1228296"/>
            <a:ext cx="572092" cy="5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192" y="1763081"/>
            <a:ext cx="572661" cy="5585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068312" y="1410357"/>
                <a:ext cx="1358537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8312" y="1410357"/>
                <a:ext cx="1358537" cy="7693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3765018" y="3633942"/>
            <a:ext cx="135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61%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765018" y="4544607"/>
                <a:ext cx="1358537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61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018" y="4544607"/>
                <a:ext cx="1358537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Content Placeholder 3">
            <a:extLst>
              <a:ext uri="{FF2B5EF4-FFF2-40B4-BE49-F238E27FC236}">
                <a16:creationId xmlns:a16="http://schemas.microsoft.com/office/drawing/2014/main" id="{E4C12333-062A-48BC-8332-59DBA5E0D8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29" y="1228296"/>
            <a:ext cx="572092" cy="5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2A8890-F27C-4F18-AA4C-510078BFA8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29" y="1763081"/>
            <a:ext cx="572661" cy="5585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13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901411" y="2911683"/>
                <a:ext cx="19446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36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411" y="2911683"/>
                <a:ext cx="1944667" cy="646331"/>
              </a:xfrm>
              <a:prstGeom prst="rect">
                <a:avLst/>
              </a:prstGeom>
              <a:blipFill>
                <a:blip r:embed="rId5"/>
                <a:stretch>
                  <a:fillRect l="-9718"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>
            <a:endCxn id="21" idx="2"/>
          </p:cNvCxnSpPr>
          <p:nvPr/>
        </p:nvCxnSpPr>
        <p:spPr>
          <a:xfrm flipH="1" flipV="1">
            <a:off x="2846754" y="1783768"/>
            <a:ext cx="1103435" cy="11644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43320" y="1260548"/>
            <a:ext cx="2206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Everything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42392" y="4634596"/>
            <a:ext cx="2206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All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2924157" y="3508363"/>
            <a:ext cx="975945" cy="10828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36599" y="4569717"/>
            <a:ext cx="2133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whole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999221" y="3508363"/>
            <a:ext cx="982538" cy="10971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16855" y="944729"/>
                <a:ext cx="2206868" cy="890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100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855" y="944729"/>
                <a:ext cx="2206868" cy="8903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/>
          <p:cNvCxnSpPr/>
          <p:nvPr/>
        </p:nvCxnSpPr>
        <p:spPr>
          <a:xfrm flipV="1">
            <a:off x="5150337" y="1828390"/>
            <a:ext cx="1052879" cy="11198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8020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5046" y="4251383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019617"/>
              </p:ext>
            </p:extLst>
          </p:nvPr>
        </p:nvGraphicFramePr>
        <p:xfrm>
          <a:off x="1325684" y="1290920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021992" y="439450"/>
                <a:ext cx="11517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992" y="439450"/>
                <a:ext cx="1151793" cy="523220"/>
              </a:xfrm>
              <a:prstGeom prst="rect">
                <a:avLst/>
              </a:prstGeom>
              <a:blipFill>
                <a:blip r:embed="rId5"/>
                <a:stretch>
                  <a:fillRect l="-1111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30770"/>
              </p:ext>
            </p:extLst>
          </p:nvPr>
        </p:nvGraphicFramePr>
        <p:xfrm>
          <a:off x="1325684" y="3034727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7179432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8" name="Left Brace 7"/>
          <p:cNvSpPr/>
          <p:nvPr/>
        </p:nvSpPr>
        <p:spPr>
          <a:xfrm rot="5400000">
            <a:off x="4324594" y="-1908245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" name="Left Brace 8"/>
          <p:cNvSpPr/>
          <p:nvPr/>
        </p:nvSpPr>
        <p:spPr>
          <a:xfrm rot="16200000">
            <a:off x="2763232" y="2581338"/>
            <a:ext cx="164122" cy="303921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47815" y="4251383"/>
                <a:ext cx="11517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7815" y="4251383"/>
                <a:ext cx="1151793" cy="523220"/>
              </a:xfrm>
              <a:prstGeom prst="rect">
                <a:avLst/>
              </a:prstGeom>
              <a:blipFill>
                <a:blip r:embed="rId6"/>
                <a:stretch>
                  <a:fillRect l="-1111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977172" y="4684729"/>
                <a:ext cx="33029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100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7172" y="4684729"/>
                <a:ext cx="3302977" cy="523220"/>
              </a:xfrm>
              <a:prstGeom prst="rect">
                <a:avLst/>
              </a:prstGeom>
              <a:blipFill>
                <a:blip r:embed="rId7"/>
                <a:stretch>
                  <a:fillRect l="-3690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487126" y="5114961"/>
                <a:ext cx="2793023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2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7126" y="5114961"/>
                <a:ext cx="2793023" cy="764312"/>
              </a:xfrm>
              <a:prstGeom prst="rect">
                <a:avLst/>
              </a:prstGeom>
              <a:blipFill>
                <a:blip r:embed="rId8"/>
                <a:stretch>
                  <a:fillRect l="-4367"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2959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8" grpId="0" animBg="1"/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189022"/>
              </p:ext>
            </p:extLst>
          </p:nvPr>
        </p:nvGraphicFramePr>
        <p:xfrm>
          <a:off x="1337245" y="1968102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7179432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4" name="Left Brace 3"/>
          <p:cNvSpPr/>
          <p:nvPr/>
        </p:nvSpPr>
        <p:spPr>
          <a:xfrm rot="16200000">
            <a:off x="2774793" y="1505921"/>
            <a:ext cx="164122" cy="303921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" name="TextBox 4"/>
          <p:cNvSpPr txBox="1"/>
          <p:nvPr/>
        </p:nvSpPr>
        <p:spPr>
          <a:xfrm>
            <a:off x="2676607" y="3175966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25541" y="1105679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7" name="Left Brace 6"/>
          <p:cNvSpPr/>
          <p:nvPr/>
        </p:nvSpPr>
        <p:spPr>
          <a:xfrm rot="5400000">
            <a:off x="4336160" y="-1216915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60835" y="4069336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0835" y="4069336"/>
                <a:ext cx="2290385" cy="523220"/>
              </a:xfrm>
              <a:prstGeom prst="rect">
                <a:avLst/>
              </a:prstGeom>
              <a:blipFill>
                <a:blip r:embed="rId5"/>
                <a:stretch>
                  <a:fillRect l="-5585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501628" y="4955515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628" y="4955515"/>
                <a:ext cx="2290385" cy="523220"/>
              </a:xfrm>
              <a:prstGeom prst="rect">
                <a:avLst/>
              </a:prstGeom>
              <a:blipFill>
                <a:blip r:embed="rId6"/>
                <a:stretch>
                  <a:fillRect l="-531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398042" y="4058490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76607" y="2119433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16199" y="2129080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9662" y="3177217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3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293892"/>
              </p:ext>
            </p:extLst>
          </p:nvPr>
        </p:nvGraphicFramePr>
        <p:xfrm>
          <a:off x="1478085" y="1779066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27147" y="994308"/>
            <a:ext cx="1151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5" name="Left Brace 4"/>
          <p:cNvSpPr/>
          <p:nvPr/>
        </p:nvSpPr>
        <p:spPr>
          <a:xfrm rot="5400000">
            <a:off x="4476995" y="-1423737"/>
            <a:ext cx="98180" cy="6096003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473081" y="3158874"/>
                <a:ext cx="410600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Using the bar model, how could we find 25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120?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081" y="3158874"/>
                <a:ext cx="4106007" cy="954107"/>
              </a:xfrm>
              <a:prstGeom prst="rect">
                <a:avLst/>
              </a:prstGeom>
              <a:blipFill>
                <a:blip r:embed="rId5"/>
                <a:stretch>
                  <a:fillRect l="-1634" t="-5732" r="-2526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30989" y="4624459"/>
                <a:ext cx="4012223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25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0989" y="4624459"/>
                <a:ext cx="4012223" cy="769378"/>
              </a:xfrm>
              <a:prstGeom prst="rect">
                <a:avLst/>
              </a:prstGeom>
              <a:blipFill>
                <a:blip r:embed="rId6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Bracket 7"/>
          <p:cNvSpPr/>
          <p:nvPr/>
        </p:nvSpPr>
        <p:spPr>
          <a:xfrm rot="16200000">
            <a:off x="5341862" y="4164465"/>
            <a:ext cx="248207" cy="671781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65313" y="3970787"/>
                <a:ext cx="8013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25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313" y="3970787"/>
                <a:ext cx="801304" cy="461665"/>
              </a:xfrm>
              <a:prstGeom prst="rect">
                <a:avLst/>
              </a:prstGeom>
              <a:blipFill>
                <a:blip r:embed="rId7"/>
                <a:stretch>
                  <a:fillRect t="-10526" r="-916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Bracket 9"/>
          <p:cNvSpPr/>
          <p:nvPr/>
        </p:nvSpPr>
        <p:spPr>
          <a:xfrm rot="5400000" flipV="1">
            <a:off x="5338329" y="5174902"/>
            <a:ext cx="255272" cy="671781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107390" y="5570835"/>
                <a:ext cx="7938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25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390" y="5570835"/>
                <a:ext cx="793807" cy="461665"/>
              </a:xfrm>
              <a:prstGeom prst="rect">
                <a:avLst/>
              </a:prstGeom>
              <a:blipFill>
                <a:blip r:embed="rId8"/>
                <a:stretch>
                  <a:fillRect t="-10526" r="-1000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130075" y="4603925"/>
                <a:ext cx="1136266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0075" y="4603925"/>
                <a:ext cx="1136266" cy="7653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19631"/>
              </p:ext>
            </p:extLst>
          </p:nvPr>
        </p:nvGraphicFramePr>
        <p:xfrm>
          <a:off x="1478087" y="1784636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72492304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14425642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94762944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684096" y="4721510"/>
                <a:ext cx="41060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096" y="4721510"/>
                <a:ext cx="4106007" cy="523220"/>
              </a:xfrm>
              <a:prstGeom prst="rect">
                <a:avLst/>
              </a:prstGeom>
              <a:blipFill>
                <a:blip r:embed="rId10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48971"/>
              </p:ext>
            </p:extLst>
          </p:nvPr>
        </p:nvGraphicFramePr>
        <p:xfrm>
          <a:off x="1478087" y="1786214"/>
          <a:ext cx="6096000" cy="887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94576444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72492304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14425642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94762944"/>
                    </a:ext>
                  </a:extLst>
                </a:gridCol>
              </a:tblGrid>
              <a:tr h="88743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9538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951348" y="5520122"/>
                <a:ext cx="229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of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348" y="5520122"/>
                <a:ext cx="2290385" cy="523220"/>
              </a:xfrm>
              <a:prstGeom prst="rect">
                <a:avLst/>
              </a:prstGeom>
              <a:blipFill>
                <a:blip r:embed="rId11"/>
                <a:stretch>
                  <a:fillRect l="-531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3058002" y="5520122"/>
            <a:ext cx="229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55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animBg="1"/>
      <p:bldP spid="8" grpId="1" animBg="1"/>
      <p:bldP spid="9" grpId="0"/>
      <p:bldP spid="9" grpId="1"/>
      <p:bldP spid="10" grpId="0" animBg="1"/>
      <p:bldP spid="10" grpId="1" animBg="1"/>
      <p:bldP spid="11" grpId="0"/>
      <p:bldP spid="11" grpId="1"/>
      <p:bldP spid="12" grpId="0"/>
      <p:bldP spid="12" grpId="1"/>
      <p:bldP spid="14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4.2|5.5|5.3|11.9|4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4.7|6.6|6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8|4.6|2.7|5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6.7|6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9|5.2|9.7|4.3|6.2|5.2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3|1.6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7|4.6|9.6|1.2|7.3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11.3|5.4|1.7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17.3|1.5|5.7|4.4|9.3|2.2|5|8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3.6|6.3|5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12.8|5.1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7|9.7|4.6|6.3|3.9|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0.9|1.5|3.7|4.4|4.8|2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purl.org/dc/dcmitype/"/>
    <ds:schemaRef ds:uri="522d4c35-b548-4432-90ae-af4376e1c4b4"/>
    <ds:schemaRef ds:uri="cee99ee9-287b-4f9a-957c-ba5ae7375c9a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635E57-E776-402D-A4DA-FD66BEE95F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463</Words>
  <Application>Microsoft Office PowerPoint</Application>
  <PresentationFormat>On-screen Show (4:3)</PresentationFormat>
  <Paragraphs>115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313</cp:revision>
  <dcterms:created xsi:type="dcterms:W3CDTF">2019-07-05T11:02:13Z</dcterms:created>
  <dcterms:modified xsi:type="dcterms:W3CDTF">2021-01-06T13:34:33Z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