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358" r:id="rId2"/>
    <p:sldId id="400" r:id="rId3"/>
    <p:sldId id="526" r:id="rId4"/>
    <p:sldId id="532" r:id="rId5"/>
    <p:sldId id="533" r:id="rId6"/>
    <p:sldId id="534" r:id="rId7"/>
    <p:sldId id="537" r:id="rId8"/>
    <p:sldId id="538" r:id="rId9"/>
    <p:sldId id="529" r:id="rId10"/>
    <p:sldId id="528" r:id="rId11"/>
    <p:sldId id="432" r:id="rId12"/>
    <p:sldId id="512" r:id="rId13"/>
    <p:sldId id="460" r:id="rId14"/>
    <p:sldId id="513" r:id="rId15"/>
    <p:sldId id="514" r:id="rId16"/>
    <p:sldId id="515" r:id="rId17"/>
    <p:sldId id="516" r:id="rId18"/>
    <p:sldId id="517" r:id="rId19"/>
    <p:sldId id="442" r:id="rId20"/>
    <p:sldId id="525" r:id="rId21"/>
    <p:sldId id="433" r:id="rId22"/>
    <p:sldId id="500" r:id="rId23"/>
    <p:sldId id="518" r:id="rId24"/>
    <p:sldId id="519" r:id="rId25"/>
    <p:sldId id="523" r:id="rId26"/>
    <p:sldId id="520" r:id="rId27"/>
    <p:sldId id="524" r:id="rId28"/>
    <p:sldId id="476" r:id="rId29"/>
    <p:sldId id="477" r:id="rId30"/>
    <p:sldId id="434" r:id="rId31"/>
    <p:sldId id="546" r:id="rId32"/>
    <p:sldId id="547" r:id="rId33"/>
    <p:sldId id="545" r:id="rId34"/>
    <p:sldId id="543" r:id="rId35"/>
    <p:sldId id="530" r:id="rId36"/>
    <p:sldId id="552" r:id="rId37"/>
    <p:sldId id="551" r:id="rId38"/>
    <p:sldId id="553" r:id="rId39"/>
    <p:sldId id="554" r:id="rId40"/>
    <p:sldId id="562" r:id="rId41"/>
    <p:sldId id="469" r:id="rId42"/>
    <p:sldId id="445" r:id="rId43"/>
    <p:sldId id="549" r:id="rId44"/>
    <p:sldId id="555" r:id="rId45"/>
    <p:sldId id="565" r:id="rId46"/>
    <p:sldId id="556" r:id="rId47"/>
    <p:sldId id="563" r:id="rId48"/>
    <p:sldId id="560" r:id="rId49"/>
    <p:sldId id="561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00FFFF"/>
    <a:srgbClr val="FF99FF"/>
    <a:srgbClr val="FFCDCD"/>
    <a:srgbClr val="87BCE4"/>
    <a:srgbClr val="E5EBF7"/>
    <a:srgbClr val="EDF1F9"/>
    <a:srgbClr val="FFFF00"/>
    <a:srgbClr val="FFFFAF"/>
    <a:srgbClr val="85BA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8" autoAdjust="0"/>
    <p:restoredTop sz="92893" autoAdjust="0"/>
  </p:normalViewPr>
  <p:slideViewPr>
    <p:cSldViewPr snapToGrid="0">
      <p:cViewPr varScale="1">
        <p:scale>
          <a:sx n="148" d="100"/>
          <a:sy n="148" d="100"/>
        </p:scale>
        <p:origin x="7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26/10/2019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88813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581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560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10665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73140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70816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09942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04134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18502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16935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3871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26901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87876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83084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72142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10192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92796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18772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34123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84223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86951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4952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90729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172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96219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033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84329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0340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9453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611832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33016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07858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179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736849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69024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584082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942453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814910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749862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5149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411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4142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6522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4062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9869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26/10/2019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26/10/2019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26/10/2019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26/10/2019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26/10/2019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26/10/2019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26/10/2019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26/10/2019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26/10/2019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26/10/2019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26/10/2019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26/10/2019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86D01D2-E93E-4EC3-BF98-6C68510707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79"/>
            <a:ext cx="12191999" cy="69984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64F02F-8991-42A7-9FEC-37E81BF15F62}"/>
              </a:ext>
            </a:extLst>
          </p:cNvPr>
          <p:cNvSpPr txBox="1"/>
          <p:nvPr/>
        </p:nvSpPr>
        <p:spPr>
          <a:xfrm>
            <a:off x="210710" y="1422868"/>
            <a:ext cx="117607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22225">
                  <a:solidFill>
                    <a:schemeClr val="tx1"/>
                  </a:solidFill>
                </a:ln>
                <a:solidFill>
                  <a:schemeClr val="accent1">
                    <a:lumMod val="60000"/>
                    <a:lumOff val="40000"/>
                    <a:alpha val="47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ZWAdobeF" pitchFamily="2" charset="0"/>
              </a:rPr>
              <a:t>Addition &amp; Subtraction</a:t>
            </a:r>
            <a:endParaRPr lang="en-GB" sz="2400" b="1" dirty="0">
              <a:latin typeface="KG Red Hands Outline" panose="02000000000000000000" pitchFamily="2" charset="0"/>
              <a:ea typeface="Yu Gothic UI" panose="020B0500000000000000" pitchFamily="34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B770B10-36BF-4676-B83D-F944805B247A}"/>
              </a:ext>
            </a:extLst>
          </p:cNvPr>
          <p:cNvSpPr/>
          <p:nvPr/>
        </p:nvSpPr>
        <p:spPr>
          <a:xfrm>
            <a:off x="4678842" y="212621"/>
            <a:ext cx="2824479" cy="768804"/>
          </a:xfrm>
          <a:prstGeom prst="rect">
            <a:avLst/>
          </a:prstGeom>
          <a:solidFill>
            <a:srgbClr val="6D97B7"/>
          </a:solidFill>
          <a:ln>
            <a:solidFill>
              <a:srgbClr val="6D97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YEAR 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D82B3A6-7376-4A99-ABA6-45FF04BB864E}"/>
              </a:ext>
            </a:extLst>
          </p:cNvPr>
          <p:cNvSpPr/>
          <p:nvPr/>
        </p:nvSpPr>
        <p:spPr>
          <a:xfrm>
            <a:off x="3521532" y="6143535"/>
            <a:ext cx="5139104" cy="527538"/>
          </a:xfrm>
          <a:prstGeom prst="rect">
            <a:avLst/>
          </a:prstGeom>
          <a:solidFill>
            <a:srgbClr val="89BEE7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Block 1 – Week 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BBE542-B108-4FF0-9EA8-7FADC5EEB73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048" y="4715072"/>
            <a:ext cx="1434065" cy="1434065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58FA15BD-08BD-4679-A8CE-3B6D0F3B0D8D}"/>
              </a:ext>
            </a:extLst>
          </p:cNvPr>
          <p:cNvSpPr/>
          <p:nvPr/>
        </p:nvSpPr>
        <p:spPr>
          <a:xfrm>
            <a:off x="3739026" y="3106027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63E0695-1E9B-4DB0-8841-3C81EC1C3B52}"/>
              </a:ext>
            </a:extLst>
          </p:cNvPr>
          <p:cNvSpPr/>
          <p:nvPr/>
        </p:nvSpPr>
        <p:spPr>
          <a:xfrm>
            <a:off x="3739026" y="3734848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42B07C3-F5BD-4C82-A14F-10EDFE70B8B6}"/>
              </a:ext>
            </a:extLst>
          </p:cNvPr>
          <p:cNvSpPr/>
          <p:nvPr/>
        </p:nvSpPr>
        <p:spPr>
          <a:xfrm>
            <a:off x="3936997" y="2879974"/>
            <a:ext cx="75428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Subtraction – Crossing 10 (1)</a:t>
            </a:r>
          </a:p>
          <a:p>
            <a:endParaRPr lang="en-GB" sz="14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Subtraction – Crossing 10 (2)</a:t>
            </a:r>
          </a:p>
        </p:txBody>
      </p:sp>
    </p:spTree>
    <p:extLst>
      <p:ext uri="{BB962C8B-B14F-4D97-AF65-F5344CB8AC3E}">
        <p14:creationId xmlns:p14="http://schemas.microsoft.com/office/powerpoint/2010/main" val="3691535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026"/>
            <a:ext cx="12191999" cy="6998429"/>
          </a:xfrm>
          <a:prstGeom prst="rect">
            <a:avLst/>
          </a:prstGeom>
        </p:spPr>
      </p:pic>
      <p:sp>
        <p:nvSpPr>
          <p:cNvPr id="19" name="Teardrop 18">
            <a:extLst>
              <a:ext uri="{FF2B5EF4-FFF2-40B4-BE49-F238E27FC236}">
                <a16:creationId xmlns:a16="http://schemas.microsoft.com/office/drawing/2014/main" id="{93EA6C46-450F-40A0-A879-4DB9E6DF13C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97C0A6-D685-4663-952A-978F2BC0C2A3}"/>
              </a:ext>
            </a:extLst>
          </p:cNvPr>
          <p:cNvSpPr txBox="1"/>
          <p:nvPr/>
        </p:nvSpPr>
        <p:spPr>
          <a:xfrm>
            <a:off x="659186" y="1568788"/>
            <a:ext cx="570701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______ pencils.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7 were taken away.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Now there are 5.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12D167-C10C-45C6-BC7C-B6694A7DC211}"/>
              </a:ext>
            </a:extLst>
          </p:cNvPr>
          <p:cNvSpPr txBox="1"/>
          <p:nvPr/>
        </p:nvSpPr>
        <p:spPr>
          <a:xfrm>
            <a:off x="659186" y="4489241"/>
            <a:ext cx="47788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Show this on ten frames.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5AF84B-9F93-4723-B75D-FE8AC79221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5383" y="1404875"/>
            <a:ext cx="4353502" cy="18946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16316F-177D-40D7-ACA9-8BEA972DC9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5383" y="3429000"/>
            <a:ext cx="4353502" cy="18946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51F961-5EAF-49C1-9DB1-014A527A91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95143">
            <a:off x="7644642" y="1606904"/>
            <a:ext cx="126404" cy="7297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F744003-1AE2-44D3-ACAE-298B1180E2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95143">
            <a:off x="8422048" y="1606904"/>
            <a:ext cx="126404" cy="7297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30A15E9-4877-4F35-BC7F-B9CF7BB94E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95143">
            <a:off x="9199454" y="1606904"/>
            <a:ext cx="126404" cy="72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E6DA61-04C2-49B5-9A59-252D7B3EAD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95143">
            <a:off x="9976860" y="1606904"/>
            <a:ext cx="126404" cy="7297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7E7E92E-CFB7-4A2F-B01B-86E7FA2B1E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95143">
            <a:off x="10754268" y="1606904"/>
            <a:ext cx="126404" cy="7297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F558F99-2C26-40D4-B65E-BC8D515808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95143">
            <a:off x="7644641" y="2392132"/>
            <a:ext cx="126404" cy="72974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91FF04D-CEE5-4C84-8206-6EB949F69F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95143">
            <a:off x="8422047" y="2392132"/>
            <a:ext cx="126404" cy="72974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2D19D49-1453-40C0-8147-73EC7155A2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95143">
            <a:off x="9199453" y="2392132"/>
            <a:ext cx="126404" cy="72974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FD4150B-69D9-4DF5-965E-72C9E59AF7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95143">
            <a:off x="9976859" y="2392132"/>
            <a:ext cx="126404" cy="72974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F181481-9390-4CE1-AFBF-7597750E8C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95143">
            <a:off x="10754267" y="2392132"/>
            <a:ext cx="126404" cy="72974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9BA89B3-0ECE-45BA-9E97-DC5BFF97F5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95143">
            <a:off x="7644641" y="3621355"/>
            <a:ext cx="126404" cy="72974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EC22EBF-4BED-49CE-AD4D-283E5FEACA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95143">
            <a:off x="8422047" y="3621355"/>
            <a:ext cx="126404" cy="729749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0F593B-CD72-4B73-A5DA-0F9A495B6164}"/>
              </a:ext>
            </a:extLst>
          </p:cNvPr>
          <p:cNvCxnSpPr/>
          <p:nvPr/>
        </p:nvCxnSpPr>
        <p:spPr>
          <a:xfrm flipV="1">
            <a:off x="7424553" y="3746377"/>
            <a:ext cx="566580" cy="5597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36E9CF9-D8E7-4BEA-BA95-9DC74884ABD6}"/>
              </a:ext>
            </a:extLst>
          </p:cNvPr>
          <p:cNvCxnSpPr/>
          <p:nvPr/>
        </p:nvCxnSpPr>
        <p:spPr>
          <a:xfrm flipV="1">
            <a:off x="8201959" y="3746809"/>
            <a:ext cx="566580" cy="5597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501D75-3DDA-40DF-876B-766844CB8B75}"/>
              </a:ext>
            </a:extLst>
          </p:cNvPr>
          <p:cNvCxnSpPr/>
          <p:nvPr/>
        </p:nvCxnSpPr>
        <p:spPr>
          <a:xfrm flipV="1">
            <a:off x="8979365" y="2473077"/>
            <a:ext cx="566580" cy="5597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FC59D8-47B7-4389-BE33-97A958020CBB}"/>
              </a:ext>
            </a:extLst>
          </p:cNvPr>
          <p:cNvCxnSpPr/>
          <p:nvPr/>
        </p:nvCxnSpPr>
        <p:spPr>
          <a:xfrm flipV="1">
            <a:off x="9756771" y="2473077"/>
            <a:ext cx="566580" cy="5597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BE1A073-94B6-44B0-9EB3-E72C8062D3F8}"/>
              </a:ext>
            </a:extLst>
          </p:cNvPr>
          <p:cNvCxnSpPr/>
          <p:nvPr/>
        </p:nvCxnSpPr>
        <p:spPr>
          <a:xfrm flipV="1">
            <a:off x="10534177" y="2473077"/>
            <a:ext cx="566580" cy="5597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329AD79-67B7-489C-8F8A-AF204B3D1744}"/>
              </a:ext>
            </a:extLst>
          </p:cNvPr>
          <p:cNvCxnSpPr/>
          <p:nvPr/>
        </p:nvCxnSpPr>
        <p:spPr>
          <a:xfrm flipV="1">
            <a:off x="8201959" y="2473077"/>
            <a:ext cx="566580" cy="5597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CA02573-76BB-414C-8E08-858AEBB3C980}"/>
              </a:ext>
            </a:extLst>
          </p:cNvPr>
          <p:cNvCxnSpPr/>
          <p:nvPr/>
        </p:nvCxnSpPr>
        <p:spPr>
          <a:xfrm flipV="1">
            <a:off x="7404023" y="2473077"/>
            <a:ext cx="566580" cy="5597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674FABB8-2208-4CC2-8896-05156BBDDFC9}"/>
              </a:ext>
            </a:extLst>
          </p:cNvPr>
          <p:cNvSpPr txBox="1"/>
          <p:nvPr/>
        </p:nvSpPr>
        <p:spPr>
          <a:xfrm>
            <a:off x="3733800" y="1550715"/>
            <a:ext cx="1001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73712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Subtraction – Crossing 10 (1)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1766044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0A8F94-5B06-41FD-86E8-7CF7BA015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817EADBD-CD8C-4516-8FFC-05666F0FE87F}"/>
              </a:ext>
            </a:extLst>
          </p:cNvPr>
          <p:cNvSpPr txBox="1"/>
          <p:nvPr/>
        </p:nvSpPr>
        <p:spPr>
          <a:xfrm>
            <a:off x="318784" y="290478"/>
            <a:ext cx="5096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Recap: Match the bonds to 10.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C9B5B44-16AF-4E9D-AF74-0333EF0C29C6}"/>
              </a:ext>
            </a:extLst>
          </p:cNvPr>
          <p:cNvCxnSpPr>
            <a:cxnSpLocks/>
          </p:cNvCxnSpPr>
          <p:nvPr/>
        </p:nvCxnSpPr>
        <p:spPr>
          <a:xfrm>
            <a:off x="2277711" y="1669560"/>
            <a:ext cx="7669294" cy="42017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E62237A8-6137-45FE-853F-492194D23D73}"/>
              </a:ext>
            </a:extLst>
          </p:cNvPr>
          <p:cNvCxnSpPr>
            <a:cxnSpLocks/>
          </p:cNvCxnSpPr>
          <p:nvPr/>
        </p:nvCxnSpPr>
        <p:spPr>
          <a:xfrm flipV="1">
            <a:off x="2273103" y="3018454"/>
            <a:ext cx="7641602" cy="143213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44851F7-0231-46F2-9CF5-D773D79A6BC3}"/>
              </a:ext>
            </a:extLst>
          </p:cNvPr>
          <p:cNvCxnSpPr>
            <a:cxnSpLocks/>
          </p:cNvCxnSpPr>
          <p:nvPr/>
        </p:nvCxnSpPr>
        <p:spPr>
          <a:xfrm flipV="1">
            <a:off x="2272687" y="1667269"/>
            <a:ext cx="7636995" cy="41749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F219D3EF-A063-4547-984E-3F0C0264BF12}"/>
              </a:ext>
            </a:extLst>
          </p:cNvPr>
          <p:cNvCxnSpPr>
            <a:cxnSpLocks/>
          </p:cNvCxnSpPr>
          <p:nvPr/>
        </p:nvCxnSpPr>
        <p:spPr>
          <a:xfrm>
            <a:off x="2273103" y="3058930"/>
            <a:ext cx="7641602" cy="13139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21C30ED-7BEE-4547-BCEF-5C659072ACD6}"/>
              </a:ext>
            </a:extLst>
          </p:cNvPr>
          <p:cNvGrpSpPr/>
          <p:nvPr/>
        </p:nvGrpSpPr>
        <p:grpSpPr>
          <a:xfrm>
            <a:off x="1324640" y="1444431"/>
            <a:ext cx="684000" cy="523220"/>
            <a:chOff x="-3593874" y="5797819"/>
            <a:chExt cx="752076" cy="560592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E7C1F61-18D3-4987-89EF-00324F49CA60}"/>
                </a:ext>
              </a:extLst>
            </p:cNvPr>
            <p:cNvSpPr/>
            <p:nvPr/>
          </p:nvSpPr>
          <p:spPr>
            <a:xfrm>
              <a:off x="-3482806" y="5817813"/>
              <a:ext cx="540000" cy="540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785009C2-3958-45A3-9B56-34FD9627D34C}"/>
                </a:ext>
              </a:extLst>
            </p:cNvPr>
            <p:cNvSpPr txBox="1"/>
            <p:nvPr/>
          </p:nvSpPr>
          <p:spPr>
            <a:xfrm>
              <a:off x="-3593874" y="5797819"/>
              <a:ext cx="752076" cy="560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3097AED9-E2CD-4C2F-A346-F0F4EE441AB3}"/>
              </a:ext>
            </a:extLst>
          </p:cNvPr>
          <p:cNvGrpSpPr/>
          <p:nvPr/>
        </p:nvGrpSpPr>
        <p:grpSpPr>
          <a:xfrm>
            <a:off x="1324640" y="2830421"/>
            <a:ext cx="684000" cy="523220"/>
            <a:chOff x="-3593874" y="5797819"/>
            <a:chExt cx="752076" cy="560592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AEF81DB6-69E5-4DED-9F72-D202C8DF5777}"/>
                </a:ext>
              </a:extLst>
            </p:cNvPr>
            <p:cNvSpPr/>
            <p:nvPr/>
          </p:nvSpPr>
          <p:spPr>
            <a:xfrm>
              <a:off x="-3482806" y="5817813"/>
              <a:ext cx="540000" cy="540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844AD769-58C4-4DD8-A3E6-739C8DBEA883}"/>
                </a:ext>
              </a:extLst>
            </p:cNvPr>
            <p:cNvSpPr txBox="1"/>
            <p:nvPr/>
          </p:nvSpPr>
          <p:spPr>
            <a:xfrm>
              <a:off x="-3593874" y="5797819"/>
              <a:ext cx="752076" cy="560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1B8331D3-6F90-4026-AE29-03666924DB4F}"/>
              </a:ext>
            </a:extLst>
          </p:cNvPr>
          <p:cNvGrpSpPr/>
          <p:nvPr/>
        </p:nvGrpSpPr>
        <p:grpSpPr>
          <a:xfrm>
            <a:off x="1324640" y="4216968"/>
            <a:ext cx="684000" cy="523220"/>
            <a:chOff x="-3593874" y="5797819"/>
            <a:chExt cx="752076" cy="560592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DD7205FE-6249-47C4-BC35-3B3AEA9D30CF}"/>
                </a:ext>
              </a:extLst>
            </p:cNvPr>
            <p:cNvSpPr/>
            <p:nvPr/>
          </p:nvSpPr>
          <p:spPr>
            <a:xfrm>
              <a:off x="-3482806" y="5817813"/>
              <a:ext cx="540000" cy="540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0920EFE6-EB35-43A5-82B3-680FA8349D6F}"/>
                </a:ext>
              </a:extLst>
            </p:cNvPr>
            <p:cNvSpPr txBox="1"/>
            <p:nvPr/>
          </p:nvSpPr>
          <p:spPr>
            <a:xfrm>
              <a:off x="-3593874" y="5797819"/>
              <a:ext cx="752076" cy="560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EB76E456-9748-4F34-89E2-AE217416C051}"/>
              </a:ext>
            </a:extLst>
          </p:cNvPr>
          <p:cNvGrpSpPr/>
          <p:nvPr/>
        </p:nvGrpSpPr>
        <p:grpSpPr>
          <a:xfrm>
            <a:off x="1324640" y="5603515"/>
            <a:ext cx="684000" cy="523220"/>
            <a:chOff x="-3593874" y="5797819"/>
            <a:chExt cx="752076" cy="560592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4ED2C818-13FD-4B81-82A9-5992B00BE9AA}"/>
                </a:ext>
              </a:extLst>
            </p:cNvPr>
            <p:cNvSpPr/>
            <p:nvPr/>
          </p:nvSpPr>
          <p:spPr>
            <a:xfrm>
              <a:off x="-3482806" y="5817813"/>
              <a:ext cx="540000" cy="540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AAA49AC-AC67-476F-A201-A0EF90F6E296}"/>
                </a:ext>
              </a:extLst>
            </p:cNvPr>
            <p:cNvSpPr txBox="1"/>
            <p:nvPr/>
          </p:nvSpPr>
          <p:spPr>
            <a:xfrm>
              <a:off x="-3593874" y="5797819"/>
              <a:ext cx="752076" cy="560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569ECFBD-8B15-4E47-BE0C-FDFF675DB98C}"/>
              </a:ext>
            </a:extLst>
          </p:cNvPr>
          <p:cNvGrpSpPr/>
          <p:nvPr/>
        </p:nvGrpSpPr>
        <p:grpSpPr>
          <a:xfrm>
            <a:off x="10178120" y="5495378"/>
            <a:ext cx="684000" cy="523220"/>
            <a:chOff x="-3593874" y="5797819"/>
            <a:chExt cx="752076" cy="560592"/>
          </a:xfrm>
        </p:grpSpPr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4E0EBD3E-82F9-485D-B765-6FA11C2E88B1}"/>
                </a:ext>
              </a:extLst>
            </p:cNvPr>
            <p:cNvSpPr/>
            <p:nvPr/>
          </p:nvSpPr>
          <p:spPr>
            <a:xfrm>
              <a:off x="-3482806" y="5817813"/>
              <a:ext cx="540000" cy="540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1853E11-5DA5-47E3-9C4C-33A8090D0628}"/>
                </a:ext>
              </a:extLst>
            </p:cNvPr>
            <p:cNvSpPr txBox="1"/>
            <p:nvPr/>
          </p:nvSpPr>
          <p:spPr>
            <a:xfrm>
              <a:off x="-3593874" y="5797819"/>
              <a:ext cx="752076" cy="560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D4EA1CB7-7C6A-4948-A69E-7A8FDD978E24}"/>
              </a:ext>
            </a:extLst>
          </p:cNvPr>
          <p:cNvGrpSpPr/>
          <p:nvPr/>
        </p:nvGrpSpPr>
        <p:grpSpPr>
          <a:xfrm>
            <a:off x="10178120" y="1438714"/>
            <a:ext cx="684000" cy="523220"/>
            <a:chOff x="-3593874" y="5797819"/>
            <a:chExt cx="752076" cy="560592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A4ED17EC-7F4D-49D2-9A08-55290EBF7AF1}"/>
                </a:ext>
              </a:extLst>
            </p:cNvPr>
            <p:cNvSpPr/>
            <p:nvPr/>
          </p:nvSpPr>
          <p:spPr>
            <a:xfrm>
              <a:off x="-3482806" y="5817813"/>
              <a:ext cx="540000" cy="540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A13393F2-24FD-43FF-951F-E85D7C74D177}"/>
                </a:ext>
              </a:extLst>
            </p:cNvPr>
            <p:cNvSpPr txBox="1"/>
            <p:nvPr/>
          </p:nvSpPr>
          <p:spPr>
            <a:xfrm>
              <a:off x="-3593874" y="5797819"/>
              <a:ext cx="752076" cy="560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1620ECB1-8521-4E8D-8EE0-BDD924F14C6E}"/>
              </a:ext>
            </a:extLst>
          </p:cNvPr>
          <p:cNvGrpSpPr/>
          <p:nvPr/>
        </p:nvGrpSpPr>
        <p:grpSpPr>
          <a:xfrm>
            <a:off x="10178120" y="2790935"/>
            <a:ext cx="684000" cy="523220"/>
            <a:chOff x="-3593874" y="5797819"/>
            <a:chExt cx="752076" cy="560592"/>
          </a:xfrm>
        </p:grpSpPr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743521C3-ABC5-494F-B9B6-8270247E46DB}"/>
                </a:ext>
              </a:extLst>
            </p:cNvPr>
            <p:cNvSpPr/>
            <p:nvPr/>
          </p:nvSpPr>
          <p:spPr>
            <a:xfrm>
              <a:off x="-3482806" y="5817813"/>
              <a:ext cx="540000" cy="540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DFB4558C-7EB8-4441-829E-2B0B35CE77AA}"/>
                </a:ext>
              </a:extLst>
            </p:cNvPr>
            <p:cNvSpPr txBox="1"/>
            <p:nvPr/>
          </p:nvSpPr>
          <p:spPr>
            <a:xfrm>
              <a:off x="-3593874" y="5797819"/>
              <a:ext cx="752076" cy="560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919C7D78-FA18-4EEB-974E-13D76775FD61}"/>
              </a:ext>
            </a:extLst>
          </p:cNvPr>
          <p:cNvGrpSpPr/>
          <p:nvPr/>
        </p:nvGrpSpPr>
        <p:grpSpPr>
          <a:xfrm>
            <a:off x="10178120" y="4143156"/>
            <a:ext cx="684000" cy="523220"/>
            <a:chOff x="-3593874" y="5797819"/>
            <a:chExt cx="752076" cy="560592"/>
          </a:xfrm>
        </p:grpSpPr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74ADA5BA-249D-4EC1-928D-3E7E7CBA00AB}"/>
                </a:ext>
              </a:extLst>
            </p:cNvPr>
            <p:cNvSpPr/>
            <p:nvPr/>
          </p:nvSpPr>
          <p:spPr>
            <a:xfrm>
              <a:off x="-3482806" y="5817813"/>
              <a:ext cx="540000" cy="5400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3D703FA0-F094-463A-BC21-B0549B0E6BE4}"/>
                </a:ext>
              </a:extLst>
            </p:cNvPr>
            <p:cNvSpPr txBox="1"/>
            <p:nvPr/>
          </p:nvSpPr>
          <p:spPr>
            <a:xfrm>
              <a:off x="-3593874" y="5797819"/>
              <a:ext cx="752076" cy="560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564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7BC5EF41-203F-495B-A3F8-429682BB4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922" y="1300665"/>
            <a:ext cx="3651917" cy="1589289"/>
          </a:xfrm>
          <a:prstGeom prst="rect">
            <a:avLst/>
          </a:prstGeom>
        </p:spPr>
      </p:pic>
      <p:sp>
        <p:nvSpPr>
          <p:cNvPr id="143" name="Oval 142">
            <a:extLst>
              <a:ext uri="{FF2B5EF4-FFF2-40B4-BE49-F238E27FC236}">
                <a16:creationId xmlns:a16="http://schemas.microsoft.com/office/drawing/2014/main" id="{680375E6-1B69-4958-A9B3-DC19FDF292AE}"/>
              </a:ext>
            </a:extLst>
          </p:cNvPr>
          <p:cNvSpPr/>
          <p:nvPr/>
        </p:nvSpPr>
        <p:spPr>
          <a:xfrm>
            <a:off x="7578400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C29C2D2-58DD-40B4-A263-637012D9A9EA}"/>
              </a:ext>
            </a:extLst>
          </p:cNvPr>
          <p:cNvGrpSpPr/>
          <p:nvPr/>
        </p:nvGrpSpPr>
        <p:grpSpPr>
          <a:xfrm>
            <a:off x="544950" y="5792326"/>
            <a:ext cx="11031216" cy="369332"/>
            <a:chOff x="31994" y="1757699"/>
            <a:chExt cx="11031216" cy="36933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C48AEFD-699E-4C18-9D7B-5915E576D3DC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214C5FB-B1E7-40E5-8CA5-EF528C35282F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CF6575-0B34-40ED-89EF-31E37CA8FB67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F3ACA30-0A97-422A-9DC3-0AA0CA41A581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CCB3DA1-D2CD-4F8C-AD60-1150E8AD2326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32EBBA2-456E-46B7-9AFF-ED60C868997C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FD07C2A-653A-4F6D-BB96-CD1C854262C9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C85249D-9069-43B4-9D5A-42E8F8B27F9B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69A0E7B-17A1-4393-B7ED-BC405DC41403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D380C94-E741-4998-B2BA-4E199AC0FE73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91AF53E-3AEA-4879-B97E-9B56BA7404B2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827D475-40BD-4D8B-8ED2-BCB97A1F8ED4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F770CC6-74C0-4473-AFC6-342B1C70B203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D0BA251-CDA9-4DAE-AE4D-A61AD27E7007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B187A4E-A71E-4B9D-AFEC-71D8D2DC22AE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334CF3B-CBF6-4B9B-B575-2401BE130B96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F01B4D6-8F05-44A3-8DF1-1534D3DB9CAF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3EB1017-1CEC-4AD3-BAFC-E3A241C79178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20C602C-EDA4-4F73-8035-DABD6172AFAE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CAA3FDA-5178-4B26-9C01-93F8DE087430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BBD0ECD-FFCC-4172-B01E-D4C545D49413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79" name="Oval 78">
            <a:extLst>
              <a:ext uri="{FF2B5EF4-FFF2-40B4-BE49-F238E27FC236}">
                <a16:creationId xmlns:a16="http://schemas.microsoft.com/office/drawing/2014/main" id="{AE8E07C9-72C3-48D3-8E60-E81050CAF27C}"/>
              </a:ext>
            </a:extLst>
          </p:cNvPr>
          <p:cNvSpPr/>
          <p:nvPr/>
        </p:nvSpPr>
        <p:spPr>
          <a:xfrm>
            <a:off x="7578400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B50C2A8C-A324-4059-B451-63A3397F80E4}"/>
              </a:ext>
            </a:extLst>
          </p:cNvPr>
          <p:cNvSpPr/>
          <p:nvPr/>
        </p:nvSpPr>
        <p:spPr>
          <a:xfrm>
            <a:off x="8234827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948B2CC6-609D-4B68-A988-7CBE6A12F889}"/>
              </a:ext>
            </a:extLst>
          </p:cNvPr>
          <p:cNvSpPr/>
          <p:nvPr/>
        </p:nvSpPr>
        <p:spPr>
          <a:xfrm>
            <a:off x="8234827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D73C39FD-2DED-42F3-8789-D574439D76D9}"/>
              </a:ext>
            </a:extLst>
          </p:cNvPr>
          <p:cNvSpPr/>
          <p:nvPr/>
        </p:nvSpPr>
        <p:spPr>
          <a:xfrm>
            <a:off x="8891254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09C6D1B-352B-4A9F-9F6F-18EF3A43572F}"/>
              </a:ext>
            </a:extLst>
          </p:cNvPr>
          <p:cNvSpPr/>
          <p:nvPr/>
        </p:nvSpPr>
        <p:spPr>
          <a:xfrm>
            <a:off x="8891254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D0465C2B-8115-47DA-A68E-1A9F1A836FAD}"/>
              </a:ext>
            </a:extLst>
          </p:cNvPr>
          <p:cNvSpPr/>
          <p:nvPr/>
        </p:nvSpPr>
        <p:spPr>
          <a:xfrm>
            <a:off x="9547681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BCAB2A5-076B-400E-9733-93D8A7FCE868}"/>
              </a:ext>
            </a:extLst>
          </p:cNvPr>
          <p:cNvSpPr/>
          <p:nvPr/>
        </p:nvSpPr>
        <p:spPr>
          <a:xfrm>
            <a:off x="9547681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C162241C-74D1-4875-98B3-6F494FD2170C}"/>
              </a:ext>
            </a:extLst>
          </p:cNvPr>
          <p:cNvSpPr/>
          <p:nvPr/>
        </p:nvSpPr>
        <p:spPr>
          <a:xfrm>
            <a:off x="10204108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7A6DD247-0768-4689-9DFD-82CED13F8E21}"/>
              </a:ext>
            </a:extLst>
          </p:cNvPr>
          <p:cNvSpPr/>
          <p:nvPr/>
        </p:nvSpPr>
        <p:spPr>
          <a:xfrm>
            <a:off x="10204108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5E257BD6-2A68-44DA-B9A5-043C6A409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922" y="2866871"/>
            <a:ext cx="3651917" cy="1589289"/>
          </a:xfrm>
          <a:prstGeom prst="rect">
            <a:avLst/>
          </a:prstGeom>
        </p:spPr>
      </p:pic>
      <p:sp>
        <p:nvSpPr>
          <p:cNvPr id="89" name="Oval 88">
            <a:extLst>
              <a:ext uri="{FF2B5EF4-FFF2-40B4-BE49-F238E27FC236}">
                <a16:creationId xmlns:a16="http://schemas.microsoft.com/office/drawing/2014/main" id="{47175979-D8F2-4BB1-BF2F-C3DD7D7A4A56}"/>
              </a:ext>
            </a:extLst>
          </p:cNvPr>
          <p:cNvSpPr/>
          <p:nvPr/>
        </p:nvSpPr>
        <p:spPr>
          <a:xfrm>
            <a:off x="7578400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17DD3DDA-AA81-44CA-992F-65DEBE7E8996}"/>
              </a:ext>
            </a:extLst>
          </p:cNvPr>
          <p:cNvSpPr/>
          <p:nvPr/>
        </p:nvSpPr>
        <p:spPr>
          <a:xfrm>
            <a:off x="8234827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6793105-BA9E-4D2C-B92E-A7F9C5CE8417}"/>
              </a:ext>
            </a:extLst>
          </p:cNvPr>
          <p:cNvSpPr txBox="1"/>
          <p:nvPr/>
        </p:nvSpPr>
        <p:spPr>
          <a:xfrm>
            <a:off x="349106" y="394319"/>
            <a:ext cx="1095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subtraction using ten frames and a number line.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2CC948E-E0A6-46DC-9EE9-ABD6DBAF4D71}"/>
              </a:ext>
            </a:extLst>
          </p:cNvPr>
          <p:cNvSpPr txBox="1"/>
          <p:nvPr/>
        </p:nvSpPr>
        <p:spPr>
          <a:xfrm>
            <a:off x="2374319" y="1997323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9553F70-7895-4F31-B61E-3F7EB7BFFCD7}"/>
              </a:ext>
            </a:extLst>
          </p:cNvPr>
          <p:cNvSpPr/>
          <p:nvPr/>
        </p:nvSpPr>
        <p:spPr>
          <a:xfrm>
            <a:off x="1329563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6560197-5FEE-4BDB-8F07-A5090DD51A8D}"/>
              </a:ext>
            </a:extLst>
          </p:cNvPr>
          <p:cNvSpPr txBox="1"/>
          <p:nvPr/>
        </p:nvSpPr>
        <p:spPr>
          <a:xfrm>
            <a:off x="3955366" y="1997323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A13B6D81-38EE-467F-9C26-210A0FC14602}"/>
              </a:ext>
            </a:extLst>
          </p:cNvPr>
          <p:cNvSpPr/>
          <p:nvPr/>
        </p:nvSpPr>
        <p:spPr>
          <a:xfrm>
            <a:off x="4495913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F7EC02F7-B5B6-4AC6-9E7B-BC548FB1EBF2}"/>
              </a:ext>
            </a:extLst>
          </p:cNvPr>
          <p:cNvCxnSpPr>
            <a:cxnSpLocks/>
          </p:cNvCxnSpPr>
          <p:nvPr/>
        </p:nvCxnSpPr>
        <p:spPr>
          <a:xfrm>
            <a:off x="3477698" y="2734660"/>
            <a:ext cx="185724" cy="4549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8F4AC254-E752-4C05-BA5F-D5066D52EDC5}"/>
              </a:ext>
            </a:extLst>
          </p:cNvPr>
          <p:cNvCxnSpPr>
            <a:cxnSpLocks/>
          </p:cNvCxnSpPr>
          <p:nvPr/>
        </p:nvCxnSpPr>
        <p:spPr>
          <a:xfrm flipH="1">
            <a:off x="2980482" y="2733840"/>
            <a:ext cx="208738" cy="4465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71356D8D-1725-4540-BA8F-AE25C99CE1F4}"/>
              </a:ext>
            </a:extLst>
          </p:cNvPr>
          <p:cNvSpPr/>
          <p:nvPr/>
        </p:nvSpPr>
        <p:spPr>
          <a:xfrm>
            <a:off x="2912738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4B0966B6-552F-443D-B4CC-C1648E6A124B}"/>
              </a:ext>
            </a:extLst>
          </p:cNvPr>
          <p:cNvSpPr/>
          <p:nvPr/>
        </p:nvSpPr>
        <p:spPr>
          <a:xfrm>
            <a:off x="2251765" y="3193563"/>
            <a:ext cx="900000" cy="900000"/>
          </a:xfrm>
          <a:prstGeom prst="rect">
            <a:avLst/>
          </a:prstGeom>
          <a:solidFill>
            <a:srgbClr val="FFFFA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191323ED-04F6-48BE-9598-CA0DCC5E8F4A}"/>
              </a:ext>
            </a:extLst>
          </p:cNvPr>
          <p:cNvSpPr/>
          <p:nvPr/>
        </p:nvSpPr>
        <p:spPr>
          <a:xfrm>
            <a:off x="3467937" y="3184177"/>
            <a:ext cx="900000" cy="90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63D7B599-4EEB-419B-97C2-D81758B26EF9}"/>
              </a:ext>
            </a:extLst>
          </p:cNvPr>
          <p:cNvSpPr/>
          <p:nvPr/>
        </p:nvSpPr>
        <p:spPr>
          <a:xfrm>
            <a:off x="4446954" y="5060462"/>
            <a:ext cx="1595282" cy="836194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67A474-8DE7-4FDD-837E-B0F9773B9BC4}"/>
              </a:ext>
            </a:extLst>
          </p:cNvPr>
          <p:cNvSpPr txBox="1"/>
          <p:nvPr/>
        </p:nvSpPr>
        <p:spPr>
          <a:xfrm>
            <a:off x="4495912" y="19973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14" name="Arc 113">
            <a:extLst>
              <a:ext uri="{FF2B5EF4-FFF2-40B4-BE49-F238E27FC236}">
                <a16:creationId xmlns:a16="http://schemas.microsoft.com/office/drawing/2014/main" id="{09FC5A36-C748-4E25-AF79-125656E58A4C}"/>
              </a:ext>
            </a:extLst>
          </p:cNvPr>
          <p:cNvSpPr/>
          <p:nvPr/>
        </p:nvSpPr>
        <p:spPr>
          <a:xfrm>
            <a:off x="6046466" y="5060462"/>
            <a:ext cx="1061425" cy="836194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6A70FE7C-BDE3-4218-90D6-18AED1659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501414"/>
              </p:ext>
            </p:extLst>
          </p:nvPr>
        </p:nvGraphicFramePr>
        <p:xfrm>
          <a:off x="736601" y="5472711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FF3653D-2812-4261-81F2-967B7E94D01D}"/>
              </a:ext>
            </a:extLst>
          </p:cNvPr>
          <p:cNvSpPr txBox="1"/>
          <p:nvPr/>
        </p:nvSpPr>
        <p:spPr>
          <a:xfrm>
            <a:off x="5985602" y="4742199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12 – 2 = 10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1F5A831A-B8BD-41A4-810C-F78A05F145F4}"/>
              </a:ext>
            </a:extLst>
          </p:cNvPr>
          <p:cNvSpPr txBox="1"/>
          <p:nvPr/>
        </p:nvSpPr>
        <p:spPr>
          <a:xfrm>
            <a:off x="4653978" y="4754279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 – 3 = 7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0AEE5117-3F6C-4047-8A5F-9969F6F9D24C}"/>
              </a:ext>
            </a:extLst>
          </p:cNvPr>
          <p:cNvCxnSpPr/>
          <p:nvPr/>
        </p:nvCxnSpPr>
        <p:spPr>
          <a:xfrm flipV="1">
            <a:off x="8234827" y="30804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639BB0F-7B86-4DD2-B3D0-477B633BBE25}"/>
              </a:ext>
            </a:extLst>
          </p:cNvPr>
          <p:cNvCxnSpPr/>
          <p:nvPr/>
        </p:nvCxnSpPr>
        <p:spPr>
          <a:xfrm flipV="1">
            <a:off x="7578400" y="30804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A5EFFD5B-6407-4A76-8E85-F85037DDDC97}"/>
              </a:ext>
            </a:extLst>
          </p:cNvPr>
          <p:cNvCxnSpPr/>
          <p:nvPr/>
        </p:nvCxnSpPr>
        <p:spPr>
          <a:xfrm flipV="1">
            <a:off x="8891254" y="218495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7AEEAB17-403A-438C-99BB-10E7EBC881C4}"/>
              </a:ext>
            </a:extLst>
          </p:cNvPr>
          <p:cNvCxnSpPr/>
          <p:nvPr/>
        </p:nvCxnSpPr>
        <p:spPr>
          <a:xfrm flipV="1">
            <a:off x="9547681" y="218495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8393802F-DD30-4873-8315-11F47E24B05D}"/>
              </a:ext>
            </a:extLst>
          </p:cNvPr>
          <p:cNvCxnSpPr/>
          <p:nvPr/>
        </p:nvCxnSpPr>
        <p:spPr>
          <a:xfrm flipV="1">
            <a:off x="10204108" y="218495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id="{E664FD40-2FA3-45D3-9965-3FE01BC7C05F}"/>
              </a:ext>
            </a:extLst>
          </p:cNvPr>
          <p:cNvSpPr/>
          <p:nvPr/>
        </p:nvSpPr>
        <p:spPr>
          <a:xfrm>
            <a:off x="4256915" y="5792326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A05FE43-9DD6-429C-9EDA-CAF74E91CAA4}"/>
              </a:ext>
            </a:extLst>
          </p:cNvPr>
          <p:cNvSpPr txBox="1"/>
          <p:nvPr/>
        </p:nvSpPr>
        <p:spPr>
          <a:xfrm>
            <a:off x="2251765" y="3340122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33E74C1-EA72-4505-8C0F-01A942AA0A6A}"/>
              </a:ext>
            </a:extLst>
          </p:cNvPr>
          <p:cNvSpPr txBox="1"/>
          <p:nvPr/>
        </p:nvSpPr>
        <p:spPr>
          <a:xfrm>
            <a:off x="3476526" y="3342898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44708CD4-F8BF-48BE-8E2D-83BC744DBBD7}"/>
              </a:ext>
            </a:extLst>
          </p:cNvPr>
          <p:cNvSpPr/>
          <p:nvPr/>
        </p:nvSpPr>
        <p:spPr>
          <a:xfrm>
            <a:off x="7560573" y="3058930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4E88C42A-4DB4-4021-95EB-DDB69E0AA984}"/>
              </a:ext>
            </a:extLst>
          </p:cNvPr>
          <p:cNvSpPr/>
          <p:nvPr/>
        </p:nvSpPr>
        <p:spPr>
          <a:xfrm>
            <a:off x="8219766" y="3058930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DEEC00FC-0D31-44C2-A6A8-1DF55843A6E4}"/>
              </a:ext>
            </a:extLst>
          </p:cNvPr>
          <p:cNvSpPr/>
          <p:nvPr/>
        </p:nvSpPr>
        <p:spPr>
          <a:xfrm>
            <a:off x="10186421" y="2160370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EEDBF927-5C8B-46ED-A493-E9506CC7EB6F}"/>
              </a:ext>
            </a:extLst>
          </p:cNvPr>
          <p:cNvSpPr/>
          <p:nvPr/>
        </p:nvSpPr>
        <p:spPr>
          <a:xfrm>
            <a:off x="9529994" y="2160370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64C38991-C8D6-42C9-8EBC-109B39ED7E75}"/>
              </a:ext>
            </a:extLst>
          </p:cNvPr>
          <p:cNvSpPr/>
          <p:nvPr/>
        </p:nvSpPr>
        <p:spPr>
          <a:xfrm>
            <a:off x="8876193" y="2160370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413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4" grpId="0" animBg="1"/>
      <p:bldP spid="13" grpId="0"/>
      <p:bldP spid="117" grpId="0"/>
      <p:bldP spid="70" grpId="0" animBg="1"/>
      <p:bldP spid="75" grpId="0"/>
      <p:bldP spid="76" grpId="0"/>
      <p:bldP spid="112" grpId="0" animBg="1"/>
      <p:bldP spid="113" grpId="0" animBg="1"/>
      <p:bldP spid="115" grpId="0" animBg="1"/>
      <p:bldP spid="116" grpId="0" animBg="1"/>
      <p:bldP spid="1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7BC5EF41-203F-495B-A3F8-429682BB4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922" y="1300665"/>
            <a:ext cx="3651917" cy="1589289"/>
          </a:xfrm>
          <a:prstGeom prst="rect">
            <a:avLst/>
          </a:prstGeom>
        </p:spPr>
      </p:pic>
      <p:sp>
        <p:nvSpPr>
          <p:cNvPr id="143" name="Oval 142">
            <a:extLst>
              <a:ext uri="{FF2B5EF4-FFF2-40B4-BE49-F238E27FC236}">
                <a16:creationId xmlns:a16="http://schemas.microsoft.com/office/drawing/2014/main" id="{680375E6-1B69-4958-A9B3-DC19FDF292AE}"/>
              </a:ext>
            </a:extLst>
          </p:cNvPr>
          <p:cNvSpPr/>
          <p:nvPr/>
        </p:nvSpPr>
        <p:spPr>
          <a:xfrm>
            <a:off x="7578400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C29C2D2-58DD-40B4-A263-637012D9A9EA}"/>
              </a:ext>
            </a:extLst>
          </p:cNvPr>
          <p:cNvGrpSpPr/>
          <p:nvPr/>
        </p:nvGrpSpPr>
        <p:grpSpPr>
          <a:xfrm>
            <a:off x="544950" y="5792326"/>
            <a:ext cx="11031216" cy="369332"/>
            <a:chOff x="31994" y="1757699"/>
            <a:chExt cx="11031216" cy="36933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C48AEFD-699E-4C18-9D7B-5915E576D3DC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214C5FB-B1E7-40E5-8CA5-EF528C35282F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CF6575-0B34-40ED-89EF-31E37CA8FB67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F3ACA30-0A97-422A-9DC3-0AA0CA41A581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CCB3DA1-D2CD-4F8C-AD60-1150E8AD2326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32EBBA2-456E-46B7-9AFF-ED60C868997C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FD07C2A-653A-4F6D-BB96-CD1C854262C9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C85249D-9069-43B4-9D5A-42E8F8B27F9B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69A0E7B-17A1-4393-B7ED-BC405DC41403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D380C94-E741-4998-B2BA-4E199AC0FE73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91AF53E-3AEA-4879-B97E-9B56BA7404B2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827D475-40BD-4D8B-8ED2-BCB97A1F8ED4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F770CC6-74C0-4473-AFC6-342B1C70B203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D0BA251-CDA9-4DAE-AE4D-A61AD27E7007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B187A4E-A71E-4B9D-AFEC-71D8D2DC22AE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334CF3B-CBF6-4B9B-B575-2401BE130B96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F01B4D6-8F05-44A3-8DF1-1534D3DB9CAF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3EB1017-1CEC-4AD3-BAFC-E3A241C79178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20C602C-EDA4-4F73-8035-DABD6172AFAE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CAA3FDA-5178-4B26-9C01-93F8DE087430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BBD0ECD-FFCC-4172-B01E-D4C545D49413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79" name="Oval 78">
            <a:extLst>
              <a:ext uri="{FF2B5EF4-FFF2-40B4-BE49-F238E27FC236}">
                <a16:creationId xmlns:a16="http://schemas.microsoft.com/office/drawing/2014/main" id="{AE8E07C9-72C3-48D3-8E60-E81050CAF27C}"/>
              </a:ext>
            </a:extLst>
          </p:cNvPr>
          <p:cNvSpPr/>
          <p:nvPr/>
        </p:nvSpPr>
        <p:spPr>
          <a:xfrm>
            <a:off x="7578400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B50C2A8C-A324-4059-B451-63A3397F80E4}"/>
              </a:ext>
            </a:extLst>
          </p:cNvPr>
          <p:cNvSpPr/>
          <p:nvPr/>
        </p:nvSpPr>
        <p:spPr>
          <a:xfrm>
            <a:off x="8234827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948B2CC6-609D-4B68-A988-7CBE6A12F889}"/>
              </a:ext>
            </a:extLst>
          </p:cNvPr>
          <p:cNvSpPr/>
          <p:nvPr/>
        </p:nvSpPr>
        <p:spPr>
          <a:xfrm>
            <a:off x="8234827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D73C39FD-2DED-42F3-8789-D574439D76D9}"/>
              </a:ext>
            </a:extLst>
          </p:cNvPr>
          <p:cNvSpPr/>
          <p:nvPr/>
        </p:nvSpPr>
        <p:spPr>
          <a:xfrm>
            <a:off x="8891254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09C6D1B-352B-4A9F-9F6F-18EF3A43572F}"/>
              </a:ext>
            </a:extLst>
          </p:cNvPr>
          <p:cNvSpPr/>
          <p:nvPr/>
        </p:nvSpPr>
        <p:spPr>
          <a:xfrm>
            <a:off x="8891254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D0465C2B-8115-47DA-A68E-1A9F1A836FAD}"/>
              </a:ext>
            </a:extLst>
          </p:cNvPr>
          <p:cNvSpPr/>
          <p:nvPr/>
        </p:nvSpPr>
        <p:spPr>
          <a:xfrm>
            <a:off x="9547681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BCAB2A5-076B-400E-9733-93D8A7FCE868}"/>
              </a:ext>
            </a:extLst>
          </p:cNvPr>
          <p:cNvSpPr/>
          <p:nvPr/>
        </p:nvSpPr>
        <p:spPr>
          <a:xfrm>
            <a:off x="9547681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C162241C-74D1-4875-98B3-6F494FD2170C}"/>
              </a:ext>
            </a:extLst>
          </p:cNvPr>
          <p:cNvSpPr/>
          <p:nvPr/>
        </p:nvSpPr>
        <p:spPr>
          <a:xfrm>
            <a:off x="10204108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7A6DD247-0768-4689-9DFD-82CED13F8E21}"/>
              </a:ext>
            </a:extLst>
          </p:cNvPr>
          <p:cNvSpPr/>
          <p:nvPr/>
        </p:nvSpPr>
        <p:spPr>
          <a:xfrm>
            <a:off x="10204108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5E257BD6-2A68-44DA-B9A5-043C6A409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922" y="2866871"/>
            <a:ext cx="3651917" cy="1589289"/>
          </a:xfrm>
          <a:prstGeom prst="rect">
            <a:avLst/>
          </a:prstGeom>
        </p:spPr>
      </p:pic>
      <p:sp>
        <p:nvSpPr>
          <p:cNvPr id="89" name="Oval 88">
            <a:extLst>
              <a:ext uri="{FF2B5EF4-FFF2-40B4-BE49-F238E27FC236}">
                <a16:creationId xmlns:a16="http://schemas.microsoft.com/office/drawing/2014/main" id="{47175979-D8F2-4BB1-BF2F-C3DD7D7A4A56}"/>
              </a:ext>
            </a:extLst>
          </p:cNvPr>
          <p:cNvSpPr/>
          <p:nvPr/>
        </p:nvSpPr>
        <p:spPr>
          <a:xfrm>
            <a:off x="7578400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17DD3DDA-AA81-44CA-992F-65DEBE7E8996}"/>
              </a:ext>
            </a:extLst>
          </p:cNvPr>
          <p:cNvSpPr/>
          <p:nvPr/>
        </p:nvSpPr>
        <p:spPr>
          <a:xfrm>
            <a:off x="8234827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E65B2056-C6B0-4673-BD6F-3EA235D078D1}"/>
              </a:ext>
            </a:extLst>
          </p:cNvPr>
          <p:cNvSpPr/>
          <p:nvPr/>
        </p:nvSpPr>
        <p:spPr>
          <a:xfrm>
            <a:off x="8891254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4ACFEE97-9A11-479D-ACC7-0497BAE5F156}"/>
              </a:ext>
            </a:extLst>
          </p:cNvPr>
          <p:cNvSpPr/>
          <p:nvPr/>
        </p:nvSpPr>
        <p:spPr>
          <a:xfrm>
            <a:off x="9547681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0B71F03F-ACAC-4814-96F4-F5EDDADE78C5}"/>
              </a:ext>
            </a:extLst>
          </p:cNvPr>
          <p:cNvSpPr/>
          <p:nvPr/>
        </p:nvSpPr>
        <p:spPr>
          <a:xfrm>
            <a:off x="10204108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2CC948E-E0A6-46DC-9EE9-ABD6DBAF4D71}"/>
              </a:ext>
            </a:extLst>
          </p:cNvPr>
          <p:cNvSpPr txBox="1"/>
          <p:nvPr/>
        </p:nvSpPr>
        <p:spPr>
          <a:xfrm>
            <a:off x="2374319" y="1997323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9553F70-7895-4F31-B61E-3F7EB7BFFCD7}"/>
              </a:ext>
            </a:extLst>
          </p:cNvPr>
          <p:cNvSpPr/>
          <p:nvPr/>
        </p:nvSpPr>
        <p:spPr>
          <a:xfrm>
            <a:off x="1329563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6560197-5FEE-4BDB-8F07-A5090DD51A8D}"/>
              </a:ext>
            </a:extLst>
          </p:cNvPr>
          <p:cNvSpPr txBox="1"/>
          <p:nvPr/>
        </p:nvSpPr>
        <p:spPr>
          <a:xfrm>
            <a:off x="3955366" y="1997323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A13B6D81-38EE-467F-9C26-210A0FC14602}"/>
              </a:ext>
            </a:extLst>
          </p:cNvPr>
          <p:cNvSpPr/>
          <p:nvPr/>
        </p:nvSpPr>
        <p:spPr>
          <a:xfrm>
            <a:off x="4495913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F7EC02F7-B5B6-4AC6-9E7B-BC548FB1EBF2}"/>
              </a:ext>
            </a:extLst>
          </p:cNvPr>
          <p:cNvCxnSpPr>
            <a:cxnSpLocks/>
          </p:cNvCxnSpPr>
          <p:nvPr/>
        </p:nvCxnSpPr>
        <p:spPr>
          <a:xfrm>
            <a:off x="3477698" y="2734660"/>
            <a:ext cx="185724" cy="4549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8F4AC254-E752-4C05-BA5F-D5066D52EDC5}"/>
              </a:ext>
            </a:extLst>
          </p:cNvPr>
          <p:cNvCxnSpPr>
            <a:cxnSpLocks/>
          </p:cNvCxnSpPr>
          <p:nvPr/>
        </p:nvCxnSpPr>
        <p:spPr>
          <a:xfrm flipH="1">
            <a:off x="2980482" y="2733840"/>
            <a:ext cx="208738" cy="4465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71356D8D-1725-4540-BA8F-AE25C99CE1F4}"/>
              </a:ext>
            </a:extLst>
          </p:cNvPr>
          <p:cNvSpPr/>
          <p:nvPr/>
        </p:nvSpPr>
        <p:spPr>
          <a:xfrm>
            <a:off x="2912738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4B0966B6-552F-443D-B4CC-C1648E6A124B}"/>
              </a:ext>
            </a:extLst>
          </p:cNvPr>
          <p:cNvSpPr/>
          <p:nvPr/>
        </p:nvSpPr>
        <p:spPr>
          <a:xfrm>
            <a:off x="2251765" y="3193563"/>
            <a:ext cx="900000" cy="900000"/>
          </a:xfrm>
          <a:prstGeom prst="rect">
            <a:avLst/>
          </a:prstGeom>
          <a:solidFill>
            <a:srgbClr val="FFFFA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191323ED-04F6-48BE-9598-CA0DCC5E8F4A}"/>
              </a:ext>
            </a:extLst>
          </p:cNvPr>
          <p:cNvSpPr/>
          <p:nvPr/>
        </p:nvSpPr>
        <p:spPr>
          <a:xfrm>
            <a:off x="3467937" y="3184177"/>
            <a:ext cx="900000" cy="90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63D7B599-4EEB-419B-97C2-D81758B26EF9}"/>
              </a:ext>
            </a:extLst>
          </p:cNvPr>
          <p:cNvSpPr/>
          <p:nvPr/>
        </p:nvSpPr>
        <p:spPr>
          <a:xfrm>
            <a:off x="3921813" y="5101206"/>
            <a:ext cx="2120423" cy="795450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67A474-8DE7-4FDD-837E-B0F9773B9BC4}"/>
              </a:ext>
            </a:extLst>
          </p:cNvPr>
          <p:cNvSpPr txBox="1"/>
          <p:nvPr/>
        </p:nvSpPr>
        <p:spPr>
          <a:xfrm>
            <a:off x="4495912" y="19973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114" name="Arc 113">
            <a:extLst>
              <a:ext uri="{FF2B5EF4-FFF2-40B4-BE49-F238E27FC236}">
                <a16:creationId xmlns:a16="http://schemas.microsoft.com/office/drawing/2014/main" id="{09FC5A36-C748-4E25-AF79-125656E58A4C}"/>
              </a:ext>
            </a:extLst>
          </p:cNvPr>
          <p:cNvSpPr/>
          <p:nvPr/>
        </p:nvSpPr>
        <p:spPr>
          <a:xfrm>
            <a:off x="6046466" y="5099194"/>
            <a:ext cx="2657023" cy="797461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6A70FE7C-BDE3-4218-90D6-18AED16593E6}"/>
              </a:ext>
            </a:extLst>
          </p:cNvPr>
          <p:cNvGraphicFramePr>
            <a:graphicFrameLocks noGrp="1"/>
          </p:cNvGraphicFramePr>
          <p:nvPr/>
        </p:nvGraphicFramePr>
        <p:xfrm>
          <a:off x="736601" y="5472711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FF3653D-2812-4261-81F2-967B7E94D01D}"/>
              </a:ext>
            </a:extLst>
          </p:cNvPr>
          <p:cNvSpPr txBox="1"/>
          <p:nvPr/>
        </p:nvSpPr>
        <p:spPr>
          <a:xfrm>
            <a:off x="6737702" y="4772313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15 – 5 = 10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1F5A831A-B8BD-41A4-810C-F78A05F145F4}"/>
              </a:ext>
            </a:extLst>
          </p:cNvPr>
          <p:cNvSpPr txBox="1"/>
          <p:nvPr/>
        </p:nvSpPr>
        <p:spPr>
          <a:xfrm>
            <a:off x="4353284" y="4771676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 – 4 = 6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0EC0E72F-ACB9-427F-8540-873A0EB35005}"/>
              </a:ext>
            </a:extLst>
          </p:cNvPr>
          <p:cNvCxnSpPr/>
          <p:nvPr/>
        </p:nvCxnSpPr>
        <p:spPr>
          <a:xfrm flipV="1">
            <a:off x="8234827" y="30804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EEF5F35-B4BD-4D2C-9443-5D30E9E34C91}"/>
              </a:ext>
            </a:extLst>
          </p:cNvPr>
          <p:cNvCxnSpPr/>
          <p:nvPr/>
        </p:nvCxnSpPr>
        <p:spPr>
          <a:xfrm flipV="1">
            <a:off x="8891254" y="30804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20D06C00-5373-4682-ADB7-5E88EE65422E}"/>
              </a:ext>
            </a:extLst>
          </p:cNvPr>
          <p:cNvCxnSpPr/>
          <p:nvPr/>
        </p:nvCxnSpPr>
        <p:spPr>
          <a:xfrm flipV="1">
            <a:off x="9547681" y="30804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9D73EB7-E779-4A8B-B3F0-B1521038EBC0}"/>
              </a:ext>
            </a:extLst>
          </p:cNvPr>
          <p:cNvCxnSpPr/>
          <p:nvPr/>
        </p:nvCxnSpPr>
        <p:spPr>
          <a:xfrm flipV="1">
            <a:off x="10204108" y="30804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51CEA25-C456-4F52-B48F-22DFE970BDDD}"/>
              </a:ext>
            </a:extLst>
          </p:cNvPr>
          <p:cNvCxnSpPr/>
          <p:nvPr/>
        </p:nvCxnSpPr>
        <p:spPr>
          <a:xfrm flipV="1">
            <a:off x="7578400" y="30804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76A0230C-525D-4C3A-BD6C-F2EE32E1D8DA}"/>
              </a:ext>
            </a:extLst>
          </p:cNvPr>
          <p:cNvCxnSpPr/>
          <p:nvPr/>
        </p:nvCxnSpPr>
        <p:spPr>
          <a:xfrm flipV="1">
            <a:off x="8234827" y="218495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F8A47F4-D530-4E72-BAD8-1D61CFA85C13}"/>
              </a:ext>
            </a:extLst>
          </p:cNvPr>
          <p:cNvCxnSpPr/>
          <p:nvPr/>
        </p:nvCxnSpPr>
        <p:spPr>
          <a:xfrm flipV="1">
            <a:off x="8891254" y="218495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8A38BB3F-3B6D-4BBC-9289-A8ECF77DF93A}"/>
              </a:ext>
            </a:extLst>
          </p:cNvPr>
          <p:cNvCxnSpPr/>
          <p:nvPr/>
        </p:nvCxnSpPr>
        <p:spPr>
          <a:xfrm flipV="1">
            <a:off x="9547681" y="218495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63035DDA-712F-4722-8C97-E47A1929D5D3}"/>
              </a:ext>
            </a:extLst>
          </p:cNvPr>
          <p:cNvCxnSpPr/>
          <p:nvPr/>
        </p:nvCxnSpPr>
        <p:spPr>
          <a:xfrm flipV="1">
            <a:off x="10204108" y="218495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>
            <a:extLst>
              <a:ext uri="{FF2B5EF4-FFF2-40B4-BE49-F238E27FC236}">
                <a16:creationId xmlns:a16="http://schemas.microsoft.com/office/drawing/2014/main" id="{6837717C-8D6D-4315-B4E8-D920CAB11FED}"/>
              </a:ext>
            </a:extLst>
          </p:cNvPr>
          <p:cNvSpPr/>
          <p:nvPr/>
        </p:nvSpPr>
        <p:spPr>
          <a:xfrm>
            <a:off x="10180808" y="3049438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6B734AA9-D11C-499A-B1BA-4D29C080375C}"/>
              </a:ext>
            </a:extLst>
          </p:cNvPr>
          <p:cNvSpPr/>
          <p:nvPr/>
        </p:nvSpPr>
        <p:spPr>
          <a:xfrm>
            <a:off x="3738432" y="5792326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F343B15-62BC-48C5-9B3F-6B6089B0E34E}"/>
              </a:ext>
            </a:extLst>
          </p:cNvPr>
          <p:cNvSpPr txBox="1"/>
          <p:nvPr/>
        </p:nvSpPr>
        <p:spPr>
          <a:xfrm>
            <a:off x="2247052" y="3346568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23295AB4-9A14-456C-BEED-9C00EAD50ECF}"/>
              </a:ext>
            </a:extLst>
          </p:cNvPr>
          <p:cNvSpPr txBox="1"/>
          <p:nvPr/>
        </p:nvSpPr>
        <p:spPr>
          <a:xfrm>
            <a:off x="3471813" y="334934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1D804A7A-8A3C-4E06-93CC-A175CAEAB287}"/>
              </a:ext>
            </a:extLst>
          </p:cNvPr>
          <p:cNvSpPr/>
          <p:nvPr/>
        </p:nvSpPr>
        <p:spPr>
          <a:xfrm>
            <a:off x="10200800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33D91E1E-8214-4E7F-96C9-31B43A68E4B4}"/>
              </a:ext>
            </a:extLst>
          </p:cNvPr>
          <p:cNvCxnSpPr/>
          <p:nvPr/>
        </p:nvCxnSpPr>
        <p:spPr>
          <a:xfrm flipV="1">
            <a:off x="10200800" y="30804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Rectangle 123">
            <a:extLst>
              <a:ext uri="{FF2B5EF4-FFF2-40B4-BE49-F238E27FC236}">
                <a16:creationId xmlns:a16="http://schemas.microsoft.com/office/drawing/2014/main" id="{F16CD13B-819C-4B54-B617-29DC655987E7}"/>
              </a:ext>
            </a:extLst>
          </p:cNvPr>
          <p:cNvSpPr/>
          <p:nvPr/>
        </p:nvSpPr>
        <p:spPr>
          <a:xfrm>
            <a:off x="8869107" y="3054935"/>
            <a:ext cx="576000" cy="581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AF6963FC-CF44-4CC5-B421-FF4EBCA5EDB9}"/>
              </a:ext>
            </a:extLst>
          </p:cNvPr>
          <p:cNvSpPr/>
          <p:nvPr/>
        </p:nvSpPr>
        <p:spPr>
          <a:xfrm>
            <a:off x="8212680" y="3054936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3D6EC0AB-CD49-4A99-8EF9-D8A6C9E0A361}"/>
              </a:ext>
            </a:extLst>
          </p:cNvPr>
          <p:cNvSpPr/>
          <p:nvPr/>
        </p:nvSpPr>
        <p:spPr>
          <a:xfrm>
            <a:off x="7558879" y="3054936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34E16EA2-CB6D-4946-BE70-27589159C81A}"/>
              </a:ext>
            </a:extLst>
          </p:cNvPr>
          <p:cNvSpPr/>
          <p:nvPr/>
        </p:nvSpPr>
        <p:spPr>
          <a:xfrm>
            <a:off x="9530827" y="3054311"/>
            <a:ext cx="576000" cy="581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A8F8737-90ED-473F-83B5-7E50C6EC70B0}"/>
              </a:ext>
            </a:extLst>
          </p:cNvPr>
          <p:cNvSpPr/>
          <p:nvPr/>
        </p:nvSpPr>
        <p:spPr>
          <a:xfrm>
            <a:off x="10185291" y="3054311"/>
            <a:ext cx="576000" cy="581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47D4DA90-DB3E-44E6-B29B-41062BC888D1}"/>
              </a:ext>
            </a:extLst>
          </p:cNvPr>
          <p:cNvSpPr/>
          <p:nvPr/>
        </p:nvSpPr>
        <p:spPr>
          <a:xfrm>
            <a:off x="9532520" y="2160183"/>
            <a:ext cx="576000" cy="581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91F323FA-C2DB-43BD-BE44-793AC0D71890}"/>
              </a:ext>
            </a:extLst>
          </p:cNvPr>
          <p:cNvSpPr/>
          <p:nvPr/>
        </p:nvSpPr>
        <p:spPr>
          <a:xfrm>
            <a:off x="8876093" y="2160184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68CDFD80-622C-4AB3-A2CB-3EC1E873D898}"/>
              </a:ext>
            </a:extLst>
          </p:cNvPr>
          <p:cNvSpPr/>
          <p:nvPr/>
        </p:nvSpPr>
        <p:spPr>
          <a:xfrm>
            <a:off x="8222292" y="2160184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43928E0D-68A7-4AA4-B9DE-06587B818AD5}"/>
              </a:ext>
            </a:extLst>
          </p:cNvPr>
          <p:cNvSpPr/>
          <p:nvPr/>
        </p:nvSpPr>
        <p:spPr>
          <a:xfrm>
            <a:off x="10186572" y="2150033"/>
            <a:ext cx="576000" cy="581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03AFA10-7D68-47D4-BE24-833750C98382}"/>
              </a:ext>
            </a:extLst>
          </p:cNvPr>
          <p:cNvSpPr txBox="1"/>
          <p:nvPr/>
        </p:nvSpPr>
        <p:spPr>
          <a:xfrm>
            <a:off x="349106" y="394319"/>
            <a:ext cx="1095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subtraction using ten frames and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163633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4" grpId="0" animBg="1"/>
      <p:bldP spid="13" grpId="0"/>
      <p:bldP spid="117" grpId="0"/>
      <p:bldP spid="111" grpId="0" animBg="1"/>
      <p:bldP spid="90" grpId="0"/>
      <p:bldP spid="109" grpId="0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7BC5EF41-203F-495B-A3F8-429682BB4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922" y="1300665"/>
            <a:ext cx="3651917" cy="1589289"/>
          </a:xfrm>
          <a:prstGeom prst="rect">
            <a:avLst/>
          </a:prstGeom>
        </p:spPr>
      </p:pic>
      <p:sp>
        <p:nvSpPr>
          <p:cNvPr id="143" name="Oval 142">
            <a:extLst>
              <a:ext uri="{FF2B5EF4-FFF2-40B4-BE49-F238E27FC236}">
                <a16:creationId xmlns:a16="http://schemas.microsoft.com/office/drawing/2014/main" id="{680375E6-1B69-4958-A9B3-DC19FDF292AE}"/>
              </a:ext>
            </a:extLst>
          </p:cNvPr>
          <p:cNvSpPr/>
          <p:nvPr/>
        </p:nvSpPr>
        <p:spPr>
          <a:xfrm>
            <a:off x="7578400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C29C2D2-58DD-40B4-A263-637012D9A9EA}"/>
              </a:ext>
            </a:extLst>
          </p:cNvPr>
          <p:cNvGrpSpPr/>
          <p:nvPr/>
        </p:nvGrpSpPr>
        <p:grpSpPr>
          <a:xfrm>
            <a:off x="544950" y="5792326"/>
            <a:ext cx="11031216" cy="369332"/>
            <a:chOff x="31994" y="1757699"/>
            <a:chExt cx="11031216" cy="36933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C48AEFD-699E-4C18-9D7B-5915E576D3DC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214C5FB-B1E7-40E5-8CA5-EF528C35282F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CF6575-0B34-40ED-89EF-31E37CA8FB67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F3ACA30-0A97-422A-9DC3-0AA0CA41A581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CCB3DA1-D2CD-4F8C-AD60-1150E8AD2326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32EBBA2-456E-46B7-9AFF-ED60C868997C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FD07C2A-653A-4F6D-BB96-CD1C854262C9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C85249D-9069-43B4-9D5A-42E8F8B27F9B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69A0E7B-17A1-4393-B7ED-BC405DC41403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D380C94-E741-4998-B2BA-4E199AC0FE73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91AF53E-3AEA-4879-B97E-9B56BA7404B2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827D475-40BD-4D8B-8ED2-BCB97A1F8ED4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F770CC6-74C0-4473-AFC6-342B1C70B203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D0BA251-CDA9-4DAE-AE4D-A61AD27E7007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B187A4E-A71E-4B9D-AFEC-71D8D2DC22AE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334CF3B-CBF6-4B9B-B575-2401BE130B96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F01B4D6-8F05-44A3-8DF1-1534D3DB9CAF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3EB1017-1CEC-4AD3-BAFC-E3A241C79178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20C602C-EDA4-4F73-8035-DABD6172AFAE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CAA3FDA-5178-4B26-9C01-93F8DE087430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BBD0ECD-FFCC-4172-B01E-D4C545D49413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79" name="Oval 78">
            <a:extLst>
              <a:ext uri="{FF2B5EF4-FFF2-40B4-BE49-F238E27FC236}">
                <a16:creationId xmlns:a16="http://schemas.microsoft.com/office/drawing/2014/main" id="{AE8E07C9-72C3-48D3-8E60-E81050CAF27C}"/>
              </a:ext>
            </a:extLst>
          </p:cNvPr>
          <p:cNvSpPr/>
          <p:nvPr/>
        </p:nvSpPr>
        <p:spPr>
          <a:xfrm>
            <a:off x="7578400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B50C2A8C-A324-4059-B451-63A3397F80E4}"/>
              </a:ext>
            </a:extLst>
          </p:cNvPr>
          <p:cNvSpPr/>
          <p:nvPr/>
        </p:nvSpPr>
        <p:spPr>
          <a:xfrm>
            <a:off x="8234827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948B2CC6-609D-4B68-A988-7CBE6A12F889}"/>
              </a:ext>
            </a:extLst>
          </p:cNvPr>
          <p:cNvSpPr/>
          <p:nvPr/>
        </p:nvSpPr>
        <p:spPr>
          <a:xfrm>
            <a:off x="8234827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D73C39FD-2DED-42F3-8789-D574439D76D9}"/>
              </a:ext>
            </a:extLst>
          </p:cNvPr>
          <p:cNvSpPr/>
          <p:nvPr/>
        </p:nvSpPr>
        <p:spPr>
          <a:xfrm>
            <a:off x="8891254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09C6D1B-352B-4A9F-9F6F-18EF3A43572F}"/>
              </a:ext>
            </a:extLst>
          </p:cNvPr>
          <p:cNvSpPr/>
          <p:nvPr/>
        </p:nvSpPr>
        <p:spPr>
          <a:xfrm>
            <a:off x="8891254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D0465C2B-8115-47DA-A68E-1A9F1A836FAD}"/>
              </a:ext>
            </a:extLst>
          </p:cNvPr>
          <p:cNvSpPr/>
          <p:nvPr/>
        </p:nvSpPr>
        <p:spPr>
          <a:xfrm>
            <a:off x="9547681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BCAB2A5-076B-400E-9733-93D8A7FCE868}"/>
              </a:ext>
            </a:extLst>
          </p:cNvPr>
          <p:cNvSpPr/>
          <p:nvPr/>
        </p:nvSpPr>
        <p:spPr>
          <a:xfrm>
            <a:off x="9547681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C162241C-74D1-4875-98B3-6F494FD2170C}"/>
              </a:ext>
            </a:extLst>
          </p:cNvPr>
          <p:cNvSpPr/>
          <p:nvPr/>
        </p:nvSpPr>
        <p:spPr>
          <a:xfrm>
            <a:off x="10204108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7A6DD247-0768-4689-9DFD-82CED13F8E21}"/>
              </a:ext>
            </a:extLst>
          </p:cNvPr>
          <p:cNvSpPr/>
          <p:nvPr/>
        </p:nvSpPr>
        <p:spPr>
          <a:xfrm>
            <a:off x="10204108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5E257BD6-2A68-44DA-B9A5-043C6A409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922" y="2866871"/>
            <a:ext cx="3651917" cy="1589289"/>
          </a:xfrm>
          <a:prstGeom prst="rect">
            <a:avLst/>
          </a:prstGeom>
        </p:spPr>
      </p:pic>
      <p:sp>
        <p:nvSpPr>
          <p:cNvPr id="89" name="Oval 88">
            <a:extLst>
              <a:ext uri="{FF2B5EF4-FFF2-40B4-BE49-F238E27FC236}">
                <a16:creationId xmlns:a16="http://schemas.microsoft.com/office/drawing/2014/main" id="{47175979-D8F2-4BB1-BF2F-C3DD7D7A4A56}"/>
              </a:ext>
            </a:extLst>
          </p:cNvPr>
          <p:cNvSpPr/>
          <p:nvPr/>
        </p:nvSpPr>
        <p:spPr>
          <a:xfrm>
            <a:off x="7578400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17DD3DDA-AA81-44CA-992F-65DEBE7E8996}"/>
              </a:ext>
            </a:extLst>
          </p:cNvPr>
          <p:cNvSpPr/>
          <p:nvPr/>
        </p:nvSpPr>
        <p:spPr>
          <a:xfrm>
            <a:off x="8234827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E65B2056-C6B0-4673-BD6F-3EA235D078D1}"/>
              </a:ext>
            </a:extLst>
          </p:cNvPr>
          <p:cNvSpPr/>
          <p:nvPr/>
        </p:nvSpPr>
        <p:spPr>
          <a:xfrm>
            <a:off x="8891254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4ACFEE97-9A11-479D-ACC7-0497BAE5F156}"/>
              </a:ext>
            </a:extLst>
          </p:cNvPr>
          <p:cNvSpPr/>
          <p:nvPr/>
        </p:nvSpPr>
        <p:spPr>
          <a:xfrm>
            <a:off x="9547681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2CC948E-E0A6-46DC-9EE9-ABD6DBAF4D71}"/>
              </a:ext>
            </a:extLst>
          </p:cNvPr>
          <p:cNvSpPr txBox="1"/>
          <p:nvPr/>
        </p:nvSpPr>
        <p:spPr>
          <a:xfrm>
            <a:off x="2374319" y="1997323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9553F70-7895-4F31-B61E-3F7EB7BFFCD7}"/>
              </a:ext>
            </a:extLst>
          </p:cNvPr>
          <p:cNvSpPr/>
          <p:nvPr/>
        </p:nvSpPr>
        <p:spPr>
          <a:xfrm>
            <a:off x="1329563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6560197-5FEE-4BDB-8F07-A5090DD51A8D}"/>
              </a:ext>
            </a:extLst>
          </p:cNvPr>
          <p:cNvSpPr txBox="1"/>
          <p:nvPr/>
        </p:nvSpPr>
        <p:spPr>
          <a:xfrm>
            <a:off x="3955366" y="1997323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A13B6D81-38EE-467F-9C26-210A0FC14602}"/>
              </a:ext>
            </a:extLst>
          </p:cNvPr>
          <p:cNvSpPr/>
          <p:nvPr/>
        </p:nvSpPr>
        <p:spPr>
          <a:xfrm>
            <a:off x="4495913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F7EC02F7-B5B6-4AC6-9E7B-BC548FB1EBF2}"/>
              </a:ext>
            </a:extLst>
          </p:cNvPr>
          <p:cNvCxnSpPr>
            <a:cxnSpLocks/>
          </p:cNvCxnSpPr>
          <p:nvPr/>
        </p:nvCxnSpPr>
        <p:spPr>
          <a:xfrm>
            <a:off x="3477698" y="2734660"/>
            <a:ext cx="185724" cy="4549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8F4AC254-E752-4C05-BA5F-D5066D52EDC5}"/>
              </a:ext>
            </a:extLst>
          </p:cNvPr>
          <p:cNvCxnSpPr>
            <a:cxnSpLocks/>
          </p:cNvCxnSpPr>
          <p:nvPr/>
        </p:nvCxnSpPr>
        <p:spPr>
          <a:xfrm flipH="1">
            <a:off x="2980482" y="2733840"/>
            <a:ext cx="208738" cy="4465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71356D8D-1725-4540-BA8F-AE25C99CE1F4}"/>
              </a:ext>
            </a:extLst>
          </p:cNvPr>
          <p:cNvSpPr/>
          <p:nvPr/>
        </p:nvSpPr>
        <p:spPr>
          <a:xfrm>
            <a:off x="2912738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4B0966B6-552F-443D-B4CC-C1648E6A124B}"/>
              </a:ext>
            </a:extLst>
          </p:cNvPr>
          <p:cNvSpPr/>
          <p:nvPr/>
        </p:nvSpPr>
        <p:spPr>
          <a:xfrm>
            <a:off x="2251765" y="3193563"/>
            <a:ext cx="900000" cy="900000"/>
          </a:xfrm>
          <a:prstGeom prst="rect">
            <a:avLst/>
          </a:prstGeom>
          <a:solidFill>
            <a:srgbClr val="FFFFA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191323ED-04F6-48BE-9598-CA0DCC5E8F4A}"/>
              </a:ext>
            </a:extLst>
          </p:cNvPr>
          <p:cNvSpPr/>
          <p:nvPr/>
        </p:nvSpPr>
        <p:spPr>
          <a:xfrm>
            <a:off x="3467937" y="3184177"/>
            <a:ext cx="900000" cy="90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63D7B599-4EEB-419B-97C2-D81758B26EF9}"/>
              </a:ext>
            </a:extLst>
          </p:cNvPr>
          <p:cNvSpPr/>
          <p:nvPr/>
        </p:nvSpPr>
        <p:spPr>
          <a:xfrm>
            <a:off x="4982728" y="5087422"/>
            <a:ext cx="1059508" cy="809234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67A474-8DE7-4FDD-837E-B0F9773B9BC4}"/>
              </a:ext>
            </a:extLst>
          </p:cNvPr>
          <p:cNvSpPr txBox="1"/>
          <p:nvPr/>
        </p:nvSpPr>
        <p:spPr>
          <a:xfrm>
            <a:off x="4495912" y="19973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114" name="Arc 113">
            <a:extLst>
              <a:ext uri="{FF2B5EF4-FFF2-40B4-BE49-F238E27FC236}">
                <a16:creationId xmlns:a16="http://schemas.microsoft.com/office/drawing/2014/main" id="{09FC5A36-C748-4E25-AF79-125656E58A4C}"/>
              </a:ext>
            </a:extLst>
          </p:cNvPr>
          <p:cNvSpPr/>
          <p:nvPr/>
        </p:nvSpPr>
        <p:spPr>
          <a:xfrm>
            <a:off x="6046466" y="5060462"/>
            <a:ext cx="2116506" cy="836194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6A70FE7C-BDE3-4218-90D6-18AED16593E6}"/>
              </a:ext>
            </a:extLst>
          </p:cNvPr>
          <p:cNvGraphicFramePr>
            <a:graphicFrameLocks noGrp="1"/>
          </p:cNvGraphicFramePr>
          <p:nvPr/>
        </p:nvGraphicFramePr>
        <p:xfrm>
          <a:off x="736601" y="5472711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FF3653D-2812-4261-81F2-967B7E94D01D}"/>
              </a:ext>
            </a:extLst>
          </p:cNvPr>
          <p:cNvSpPr txBox="1"/>
          <p:nvPr/>
        </p:nvSpPr>
        <p:spPr>
          <a:xfrm>
            <a:off x="6475496" y="4744210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14 – 4 = 10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1F5A831A-B8BD-41A4-810C-F78A05F145F4}"/>
              </a:ext>
            </a:extLst>
          </p:cNvPr>
          <p:cNvSpPr txBox="1"/>
          <p:nvPr/>
        </p:nvSpPr>
        <p:spPr>
          <a:xfrm>
            <a:off x="4907630" y="4738698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 – 2 = 8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02FD5EA-8FF8-4C90-AE4D-F81529144542}"/>
              </a:ext>
            </a:extLst>
          </p:cNvPr>
          <p:cNvCxnSpPr/>
          <p:nvPr/>
        </p:nvCxnSpPr>
        <p:spPr>
          <a:xfrm flipV="1">
            <a:off x="9547681" y="21660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F659633-4972-47EB-BEBC-E62E8ADA100E}"/>
              </a:ext>
            </a:extLst>
          </p:cNvPr>
          <p:cNvCxnSpPr/>
          <p:nvPr/>
        </p:nvCxnSpPr>
        <p:spPr>
          <a:xfrm flipV="1">
            <a:off x="10204108" y="21660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300629FD-142A-4257-819E-BCB35133A451}"/>
              </a:ext>
            </a:extLst>
          </p:cNvPr>
          <p:cNvCxnSpPr/>
          <p:nvPr/>
        </p:nvCxnSpPr>
        <p:spPr>
          <a:xfrm flipV="1">
            <a:off x="8234827" y="307289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0901D7CB-6249-411B-BB63-824F0C2EA297}"/>
              </a:ext>
            </a:extLst>
          </p:cNvPr>
          <p:cNvCxnSpPr/>
          <p:nvPr/>
        </p:nvCxnSpPr>
        <p:spPr>
          <a:xfrm flipV="1">
            <a:off x="8891254" y="307289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2ABF761A-8478-42AB-8E31-9F32A9885922}"/>
              </a:ext>
            </a:extLst>
          </p:cNvPr>
          <p:cNvCxnSpPr/>
          <p:nvPr/>
        </p:nvCxnSpPr>
        <p:spPr>
          <a:xfrm flipV="1">
            <a:off x="7578400" y="307289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36C846F-1CAE-48F4-A9B1-2CF73531FB99}"/>
              </a:ext>
            </a:extLst>
          </p:cNvPr>
          <p:cNvCxnSpPr/>
          <p:nvPr/>
        </p:nvCxnSpPr>
        <p:spPr>
          <a:xfrm flipV="1">
            <a:off x="9547681" y="307283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>
            <a:extLst>
              <a:ext uri="{FF2B5EF4-FFF2-40B4-BE49-F238E27FC236}">
                <a16:creationId xmlns:a16="http://schemas.microsoft.com/office/drawing/2014/main" id="{D24430EE-57B6-47D9-B804-BB48E2A15133}"/>
              </a:ext>
            </a:extLst>
          </p:cNvPr>
          <p:cNvSpPr/>
          <p:nvPr/>
        </p:nvSpPr>
        <p:spPr>
          <a:xfrm>
            <a:off x="4792723" y="5805026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C62E580-F5FE-43F3-8C6E-B70634094DE5}"/>
              </a:ext>
            </a:extLst>
          </p:cNvPr>
          <p:cNvSpPr txBox="1"/>
          <p:nvPr/>
        </p:nvSpPr>
        <p:spPr>
          <a:xfrm>
            <a:off x="2243176" y="3340692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0885BED-07B9-4668-8FCA-0A6A2EBB4D98}"/>
              </a:ext>
            </a:extLst>
          </p:cNvPr>
          <p:cNvSpPr txBox="1"/>
          <p:nvPr/>
        </p:nvSpPr>
        <p:spPr>
          <a:xfrm>
            <a:off x="3467937" y="3343468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0C90F0E4-5007-4465-95A0-43CB3E9BD584}"/>
              </a:ext>
            </a:extLst>
          </p:cNvPr>
          <p:cNvSpPr/>
          <p:nvPr/>
        </p:nvSpPr>
        <p:spPr>
          <a:xfrm>
            <a:off x="8222115" y="3063243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2906B050-5BDA-4830-96EA-FACA8335118D}"/>
              </a:ext>
            </a:extLst>
          </p:cNvPr>
          <p:cNvSpPr/>
          <p:nvPr/>
        </p:nvSpPr>
        <p:spPr>
          <a:xfrm>
            <a:off x="7565688" y="3063243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D2FDE39D-2F92-4619-A2AF-9FC0D1CFE7D1}"/>
              </a:ext>
            </a:extLst>
          </p:cNvPr>
          <p:cNvSpPr/>
          <p:nvPr/>
        </p:nvSpPr>
        <p:spPr>
          <a:xfrm>
            <a:off x="9532343" y="3063243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95D42BB2-75F2-4A4B-9220-36509C4A98FA}"/>
              </a:ext>
            </a:extLst>
          </p:cNvPr>
          <p:cNvSpPr/>
          <p:nvPr/>
        </p:nvSpPr>
        <p:spPr>
          <a:xfrm>
            <a:off x="8878542" y="3063243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9456B867-FC0B-47B5-91F3-7D4AB279748E}"/>
              </a:ext>
            </a:extLst>
          </p:cNvPr>
          <p:cNvSpPr/>
          <p:nvPr/>
        </p:nvSpPr>
        <p:spPr>
          <a:xfrm>
            <a:off x="10182304" y="2147040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C2B92D99-AED4-4F84-A5C5-2D0297CFB4AA}"/>
              </a:ext>
            </a:extLst>
          </p:cNvPr>
          <p:cNvSpPr/>
          <p:nvPr/>
        </p:nvSpPr>
        <p:spPr>
          <a:xfrm>
            <a:off x="9525877" y="2147040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14BF9A4-E1D3-462A-9692-C0523D7E6EFF}"/>
              </a:ext>
            </a:extLst>
          </p:cNvPr>
          <p:cNvSpPr txBox="1"/>
          <p:nvPr/>
        </p:nvSpPr>
        <p:spPr>
          <a:xfrm>
            <a:off x="349106" y="394319"/>
            <a:ext cx="1095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subtraction using ten frames and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107126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4" grpId="0" animBg="1"/>
      <p:bldP spid="13" grpId="0"/>
      <p:bldP spid="117" grpId="0"/>
      <p:bldP spid="72" grpId="0" animBg="1"/>
      <p:bldP spid="90" grpId="0"/>
      <p:bldP spid="92" grpId="0"/>
      <p:bldP spid="110" grpId="0" animBg="1"/>
      <p:bldP spid="111" grpId="0" animBg="1"/>
      <p:bldP spid="112" grpId="0" animBg="1"/>
      <p:bldP spid="113" grpId="0" animBg="1"/>
      <p:bldP spid="115" grpId="0" animBg="1"/>
      <p:bldP spid="1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7BC5EF41-203F-495B-A3F8-429682BB4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922" y="1300665"/>
            <a:ext cx="3651917" cy="1589289"/>
          </a:xfrm>
          <a:prstGeom prst="rect">
            <a:avLst/>
          </a:prstGeom>
        </p:spPr>
      </p:pic>
      <p:sp>
        <p:nvSpPr>
          <p:cNvPr id="143" name="Oval 142">
            <a:extLst>
              <a:ext uri="{FF2B5EF4-FFF2-40B4-BE49-F238E27FC236}">
                <a16:creationId xmlns:a16="http://schemas.microsoft.com/office/drawing/2014/main" id="{680375E6-1B69-4958-A9B3-DC19FDF292AE}"/>
              </a:ext>
            </a:extLst>
          </p:cNvPr>
          <p:cNvSpPr/>
          <p:nvPr/>
        </p:nvSpPr>
        <p:spPr>
          <a:xfrm>
            <a:off x="7578400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C29C2D2-58DD-40B4-A263-637012D9A9EA}"/>
              </a:ext>
            </a:extLst>
          </p:cNvPr>
          <p:cNvGrpSpPr/>
          <p:nvPr/>
        </p:nvGrpSpPr>
        <p:grpSpPr>
          <a:xfrm>
            <a:off x="544950" y="5792326"/>
            <a:ext cx="11031216" cy="369332"/>
            <a:chOff x="31994" y="1757699"/>
            <a:chExt cx="11031216" cy="36933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C48AEFD-699E-4C18-9D7B-5915E576D3DC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214C5FB-B1E7-40E5-8CA5-EF528C35282F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CF6575-0B34-40ED-89EF-31E37CA8FB67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F3ACA30-0A97-422A-9DC3-0AA0CA41A581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CCB3DA1-D2CD-4F8C-AD60-1150E8AD2326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32EBBA2-456E-46B7-9AFF-ED60C868997C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FD07C2A-653A-4F6D-BB96-CD1C854262C9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C85249D-9069-43B4-9D5A-42E8F8B27F9B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69A0E7B-17A1-4393-B7ED-BC405DC41403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D380C94-E741-4998-B2BA-4E199AC0FE73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91AF53E-3AEA-4879-B97E-9B56BA7404B2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827D475-40BD-4D8B-8ED2-BCB97A1F8ED4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F770CC6-74C0-4473-AFC6-342B1C70B203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D0BA251-CDA9-4DAE-AE4D-A61AD27E7007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B187A4E-A71E-4B9D-AFEC-71D8D2DC22AE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334CF3B-CBF6-4B9B-B575-2401BE130B96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F01B4D6-8F05-44A3-8DF1-1534D3DB9CAF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3EB1017-1CEC-4AD3-BAFC-E3A241C79178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20C602C-EDA4-4F73-8035-DABD6172AFAE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CAA3FDA-5178-4B26-9C01-93F8DE087430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BBD0ECD-FFCC-4172-B01E-D4C545D49413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79" name="Oval 78">
            <a:extLst>
              <a:ext uri="{FF2B5EF4-FFF2-40B4-BE49-F238E27FC236}">
                <a16:creationId xmlns:a16="http://schemas.microsoft.com/office/drawing/2014/main" id="{AE8E07C9-72C3-48D3-8E60-E81050CAF27C}"/>
              </a:ext>
            </a:extLst>
          </p:cNvPr>
          <p:cNvSpPr/>
          <p:nvPr/>
        </p:nvSpPr>
        <p:spPr>
          <a:xfrm>
            <a:off x="7578400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B50C2A8C-A324-4059-B451-63A3397F80E4}"/>
              </a:ext>
            </a:extLst>
          </p:cNvPr>
          <p:cNvSpPr/>
          <p:nvPr/>
        </p:nvSpPr>
        <p:spPr>
          <a:xfrm>
            <a:off x="8234827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948B2CC6-609D-4B68-A988-7CBE6A12F889}"/>
              </a:ext>
            </a:extLst>
          </p:cNvPr>
          <p:cNvSpPr/>
          <p:nvPr/>
        </p:nvSpPr>
        <p:spPr>
          <a:xfrm>
            <a:off x="8234827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D73C39FD-2DED-42F3-8789-D574439D76D9}"/>
              </a:ext>
            </a:extLst>
          </p:cNvPr>
          <p:cNvSpPr/>
          <p:nvPr/>
        </p:nvSpPr>
        <p:spPr>
          <a:xfrm>
            <a:off x="8891254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09C6D1B-352B-4A9F-9F6F-18EF3A43572F}"/>
              </a:ext>
            </a:extLst>
          </p:cNvPr>
          <p:cNvSpPr/>
          <p:nvPr/>
        </p:nvSpPr>
        <p:spPr>
          <a:xfrm>
            <a:off x="8891254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D0465C2B-8115-47DA-A68E-1A9F1A836FAD}"/>
              </a:ext>
            </a:extLst>
          </p:cNvPr>
          <p:cNvSpPr/>
          <p:nvPr/>
        </p:nvSpPr>
        <p:spPr>
          <a:xfrm>
            <a:off x="9547681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BCAB2A5-076B-400E-9733-93D8A7FCE868}"/>
              </a:ext>
            </a:extLst>
          </p:cNvPr>
          <p:cNvSpPr/>
          <p:nvPr/>
        </p:nvSpPr>
        <p:spPr>
          <a:xfrm>
            <a:off x="9547681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C162241C-74D1-4875-98B3-6F494FD2170C}"/>
              </a:ext>
            </a:extLst>
          </p:cNvPr>
          <p:cNvSpPr/>
          <p:nvPr/>
        </p:nvSpPr>
        <p:spPr>
          <a:xfrm>
            <a:off x="10204108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7A6DD247-0768-4689-9DFD-82CED13F8E21}"/>
              </a:ext>
            </a:extLst>
          </p:cNvPr>
          <p:cNvSpPr/>
          <p:nvPr/>
        </p:nvSpPr>
        <p:spPr>
          <a:xfrm>
            <a:off x="10204108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5E257BD6-2A68-44DA-B9A5-043C6A409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922" y="2866871"/>
            <a:ext cx="3651917" cy="1589289"/>
          </a:xfrm>
          <a:prstGeom prst="rect">
            <a:avLst/>
          </a:prstGeom>
        </p:spPr>
      </p:pic>
      <p:sp>
        <p:nvSpPr>
          <p:cNvPr id="89" name="Oval 88">
            <a:extLst>
              <a:ext uri="{FF2B5EF4-FFF2-40B4-BE49-F238E27FC236}">
                <a16:creationId xmlns:a16="http://schemas.microsoft.com/office/drawing/2014/main" id="{47175979-D8F2-4BB1-BF2F-C3DD7D7A4A56}"/>
              </a:ext>
            </a:extLst>
          </p:cNvPr>
          <p:cNvSpPr/>
          <p:nvPr/>
        </p:nvSpPr>
        <p:spPr>
          <a:xfrm>
            <a:off x="7578400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F5EC9B69-3121-4F80-B1C5-9182FF02BC65}"/>
              </a:ext>
            </a:extLst>
          </p:cNvPr>
          <p:cNvSpPr/>
          <p:nvPr/>
        </p:nvSpPr>
        <p:spPr>
          <a:xfrm>
            <a:off x="7578400" y="3736891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17DD3DDA-AA81-44CA-992F-65DEBE7E8996}"/>
              </a:ext>
            </a:extLst>
          </p:cNvPr>
          <p:cNvSpPr/>
          <p:nvPr/>
        </p:nvSpPr>
        <p:spPr>
          <a:xfrm>
            <a:off x="8234827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D48D0868-042C-472A-A90D-B71A89DB6D3A}"/>
              </a:ext>
            </a:extLst>
          </p:cNvPr>
          <p:cNvSpPr/>
          <p:nvPr/>
        </p:nvSpPr>
        <p:spPr>
          <a:xfrm>
            <a:off x="8234827" y="3736891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E65B2056-C6B0-4673-BD6F-3EA235D078D1}"/>
              </a:ext>
            </a:extLst>
          </p:cNvPr>
          <p:cNvSpPr/>
          <p:nvPr/>
        </p:nvSpPr>
        <p:spPr>
          <a:xfrm>
            <a:off x="8891254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6F2E5434-1B6C-4248-BCDB-804FF8EAC1CA}"/>
              </a:ext>
            </a:extLst>
          </p:cNvPr>
          <p:cNvSpPr/>
          <p:nvPr/>
        </p:nvSpPr>
        <p:spPr>
          <a:xfrm>
            <a:off x="8891254" y="3736891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4ACFEE97-9A11-479D-ACC7-0497BAE5F156}"/>
              </a:ext>
            </a:extLst>
          </p:cNvPr>
          <p:cNvSpPr/>
          <p:nvPr/>
        </p:nvSpPr>
        <p:spPr>
          <a:xfrm>
            <a:off x="9547681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0B71F03F-ACAC-4814-96F4-F5EDDADE78C5}"/>
              </a:ext>
            </a:extLst>
          </p:cNvPr>
          <p:cNvSpPr/>
          <p:nvPr/>
        </p:nvSpPr>
        <p:spPr>
          <a:xfrm>
            <a:off x="10204108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2CC948E-E0A6-46DC-9EE9-ABD6DBAF4D71}"/>
              </a:ext>
            </a:extLst>
          </p:cNvPr>
          <p:cNvSpPr txBox="1"/>
          <p:nvPr/>
        </p:nvSpPr>
        <p:spPr>
          <a:xfrm>
            <a:off x="2374319" y="1997323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9553F70-7895-4F31-B61E-3F7EB7BFFCD7}"/>
              </a:ext>
            </a:extLst>
          </p:cNvPr>
          <p:cNvSpPr/>
          <p:nvPr/>
        </p:nvSpPr>
        <p:spPr>
          <a:xfrm>
            <a:off x="1329563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6560197-5FEE-4BDB-8F07-A5090DD51A8D}"/>
              </a:ext>
            </a:extLst>
          </p:cNvPr>
          <p:cNvSpPr txBox="1"/>
          <p:nvPr/>
        </p:nvSpPr>
        <p:spPr>
          <a:xfrm>
            <a:off x="3955366" y="1997323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A13B6D81-38EE-467F-9C26-210A0FC14602}"/>
              </a:ext>
            </a:extLst>
          </p:cNvPr>
          <p:cNvSpPr/>
          <p:nvPr/>
        </p:nvSpPr>
        <p:spPr>
          <a:xfrm>
            <a:off x="4495913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F7EC02F7-B5B6-4AC6-9E7B-BC548FB1EBF2}"/>
              </a:ext>
            </a:extLst>
          </p:cNvPr>
          <p:cNvCxnSpPr>
            <a:cxnSpLocks/>
          </p:cNvCxnSpPr>
          <p:nvPr/>
        </p:nvCxnSpPr>
        <p:spPr>
          <a:xfrm>
            <a:off x="3477698" y="2734660"/>
            <a:ext cx="185724" cy="4549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8F4AC254-E752-4C05-BA5F-D5066D52EDC5}"/>
              </a:ext>
            </a:extLst>
          </p:cNvPr>
          <p:cNvCxnSpPr>
            <a:cxnSpLocks/>
          </p:cNvCxnSpPr>
          <p:nvPr/>
        </p:nvCxnSpPr>
        <p:spPr>
          <a:xfrm flipH="1">
            <a:off x="2980482" y="2733840"/>
            <a:ext cx="208738" cy="4465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71356D8D-1725-4540-BA8F-AE25C99CE1F4}"/>
              </a:ext>
            </a:extLst>
          </p:cNvPr>
          <p:cNvSpPr/>
          <p:nvPr/>
        </p:nvSpPr>
        <p:spPr>
          <a:xfrm>
            <a:off x="2912738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4B0966B6-552F-443D-B4CC-C1648E6A124B}"/>
              </a:ext>
            </a:extLst>
          </p:cNvPr>
          <p:cNvSpPr/>
          <p:nvPr/>
        </p:nvSpPr>
        <p:spPr>
          <a:xfrm>
            <a:off x="2251765" y="3193563"/>
            <a:ext cx="900000" cy="900000"/>
          </a:xfrm>
          <a:prstGeom prst="rect">
            <a:avLst/>
          </a:prstGeom>
          <a:solidFill>
            <a:srgbClr val="FFFFA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191323ED-04F6-48BE-9598-CA0DCC5E8F4A}"/>
              </a:ext>
            </a:extLst>
          </p:cNvPr>
          <p:cNvSpPr/>
          <p:nvPr/>
        </p:nvSpPr>
        <p:spPr>
          <a:xfrm>
            <a:off x="3467937" y="3184177"/>
            <a:ext cx="900000" cy="90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63D7B599-4EEB-419B-97C2-D81758B26EF9}"/>
              </a:ext>
            </a:extLst>
          </p:cNvPr>
          <p:cNvSpPr/>
          <p:nvPr/>
        </p:nvSpPr>
        <p:spPr>
          <a:xfrm>
            <a:off x="5513182" y="5178668"/>
            <a:ext cx="529054" cy="717987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67A474-8DE7-4FDD-837E-B0F9773B9BC4}"/>
              </a:ext>
            </a:extLst>
          </p:cNvPr>
          <p:cNvSpPr txBox="1"/>
          <p:nvPr/>
        </p:nvSpPr>
        <p:spPr>
          <a:xfrm>
            <a:off x="4495912" y="19973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114" name="Arc 113">
            <a:extLst>
              <a:ext uri="{FF2B5EF4-FFF2-40B4-BE49-F238E27FC236}">
                <a16:creationId xmlns:a16="http://schemas.microsoft.com/office/drawing/2014/main" id="{09FC5A36-C748-4E25-AF79-125656E58A4C}"/>
              </a:ext>
            </a:extLst>
          </p:cNvPr>
          <p:cNvSpPr/>
          <p:nvPr/>
        </p:nvSpPr>
        <p:spPr>
          <a:xfrm>
            <a:off x="6046466" y="5060462"/>
            <a:ext cx="4247847" cy="836194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6A70FE7C-BDE3-4218-90D6-18AED16593E6}"/>
              </a:ext>
            </a:extLst>
          </p:cNvPr>
          <p:cNvGraphicFramePr>
            <a:graphicFrameLocks noGrp="1"/>
          </p:cNvGraphicFramePr>
          <p:nvPr/>
        </p:nvGraphicFramePr>
        <p:xfrm>
          <a:off x="736601" y="5472711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FF3653D-2812-4261-81F2-967B7E94D01D}"/>
              </a:ext>
            </a:extLst>
          </p:cNvPr>
          <p:cNvSpPr txBox="1"/>
          <p:nvPr/>
        </p:nvSpPr>
        <p:spPr>
          <a:xfrm>
            <a:off x="7614131" y="4741120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18 – 8 = 10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1F5A831A-B8BD-41A4-810C-F78A05F145F4}"/>
              </a:ext>
            </a:extLst>
          </p:cNvPr>
          <p:cNvSpPr txBox="1"/>
          <p:nvPr/>
        </p:nvSpPr>
        <p:spPr>
          <a:xfrm>
            <a:off x="5173162" y="4741120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 – 1 = 9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357287D-1747-4EDD-BEE4-79A5268C5094}"/>
              </a:ext>
            </a:extLst>
          </p:cNvPr>
          <p:cNvSpPr txBox="1"/>
          <p:nvPr/>
        </p:nvSpPr>
        <p:spPr>
          <a:xfrm>
            <a:off x="2251765" y="3369127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6C56468-D8A9-47B3-A444-594234F7F9EF}"/>
              </a:ext>
            </a:extLst>
          </p:cNvPr>
          <p:cNvSpPr txBox="1"/>
          <p:nvPr/>
        </p:nvSpPr>
        <p:spPr>
          <a:xfrm>
            <a:off x="3467937" y="3369127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3EBA14A7-ADE3-4F04-A7CC-52FCA97EE5C6}"/>
              </a:ext>
            </a:extLst>
          </p:cNvPr>
          <p:cNvCxnSpPr/>
          <p:nvPr/>
        </p:nvCxnSpPr>
        <p:spPr>
          <a:xfrm flipV="1">
            <a:off x="8234827" y="374218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BAE8A54-549A-4336-A34A-6F110865F546}"/>
              </a:ext>
            </a:extLst>
          </p:cNvPr>
          <p:cNvCxnSpPr/>
          <p:nvPr/>
        </p:nvCxnSpPr>
        <p:spPr>
          <a:xfrm flipV="1">
            <a:off x="8891254" y="374218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87CD2578-E3C6-407C-86E9-C2813A1229C3}"/>
              </a:ext>
            </a:extLst>
          </p:cNvPr>
          <p:cNvCxnSpPr/>
          <p:nvPr/>
        </p:nvCxnSpPr>
        <p:spPr>
          <a:xfrm flipV="1">
            <a:off x="7578400" y="374218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35543730-A5BE-428A-8BE7-7E94BE01A7A9}"/>
              </a:ext>
            </a:extLst>
          </p:cNvPr>
          <p:cNvCxnSpPr/>
          <p:nvPr/>
        </p:nvCxnSpPr>
        <p:spPr>
          <a:xfrm flipV="1">
            <a:off x="8234827" y="30804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1316349F-667B-4A5C-B962-35C1A97637BF}"/>
              </a:ext>
            </a:extLst>
          </p:cNvPr>
          <p:cNvCxnSpPr/>
          <p:nvPr/>
        </p:nvCxnSpPr>
        <p:spPr>
          <a:xfrm flipV="1">
            <a:off x="8891254" y="30804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C666F44-3644-4282-B207-BA827C941AB6}"/>
              </a:ext>
            </a:extLst>
          </p:cNvPr>
          <p:cNvCxnSpPr/>
          <p:nvPr/>
        </p:nvCxnSpPr>
        <p:spPr>
          <a:xfrm flipV="1">
            <a:off x="9547681" y="30804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3FE4DB2-9077-455F-B5B4-3A5FFBAD4E9C}"/>
              </a:ext>
            </a:extLst>
          </p:cNvPr>
          <p:cNvCxnSpPr/>
          <p:nvPr/>
        </p:nvCxnSpPr>
        <p:spPr>
          <a:xfrm flipV="1">
            <a:off x="10204108" y="30804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D3091BAF-339E-40EF-9699-EB45C256F7D6}"/>
              </a:ext>
            </a:extLst>
          </p:cNvPr>
          <p:cNvCxnSpPr/>
          <p:nvPr/>
        </p:nvCxnSpPr>
        <p:spPr>
          <a:xfrm flipV="1">
            <a:off x="7578400" y="30804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9546D99-68AA-428F-AD72-6F9417739B40}"/>
              </a:ext>
            </a:extLst>
          </p:cNvPr>
          <p:cNvCxnSpPr/>
          <p:nvPr/>
        </p:nvCxnSpPr>
        <p:spPr>
          <a:xfrm flipV="1">
            <a:off x="10204108" y="216720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110">
            <a:extLst>
              <a:ext uri="{FF2B5EF4-FFF2-40B4-BE49-F238E27FC236}">
                <a16:creationId xmlns:a16="http://schemas.microsoft.com/office/drawing/2014/main" id="{3F809FF9-1CA7-45EA-A126-1E38E3F9189E}"/>
              </a:ext>
            </a:extLst>
          </p:cNvPr>
          <p:cNvSpPr/>
          <p:nvPr/>
        </p:nvSpPr>
        <p:spPr>
          <a:xfrm>
            <a:off x="8879068" y="3714526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4CEE6017-378B-4BE1-8200-2107E76F75D1}"/>
              </a:ext>
            </a:extLst>
          </p:cNvPr>
          <p:cNvSpPr/>
          <p:nvPr/>
        </p:nvSpPr>
        <p:spPr>
          <a:xfrm>
            <a:off x="5319383" y="5792326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9AB5F3CE-BF39-4850-8679-22184EB596AB}"/>
              </a:ext>
            </a:extLst>
          </p:cNvPr>
          <p:cNvSpPr/>
          <p:nvPr/>
        </p:nvSpPr>
        <p:spPr>
          <a:xfrm>
            <a:off x="8889238" y="3736891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94EDF953-AC7E-4B93-AFD5-0B1706CE2A0A}"/>
              </a:ext>
            </a:extLst>
          </p:cNvPr>
          <p:cNvCxnSpPr/>
          <p:nvPr/>
        </p:nvCxnSpPr>
        <p:spPr>
          <a:xfrm flipV="1">
            <a:off x="8889238" y="374218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Rectangle 126">
            <a:extLst>
              <a:ext uri="{FF2B5EF4-FFF2-40B4-BE49-F238E27FC236}">
                <a16:creationId xmlns:a16="http://schemas.microsoft.com/office/drawing/2014/main" id="{A1FA245B-4791-43C1-9BB4-1C7D5FBF452D}"/>
              </a:ext>
            </a:extLst>
          </p:cNvPr>
          <p:cNvSpPr/>
          <p:nvPr/>
        </p:nvSpPr>
        <p:spPr>
          <a:xfrm>
            <a:off x="8881056" y="3061014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E8F3FFD2-B6DE-4432-BEEF-C09E023763C4}"/>
              </a:ext>
            </a:extLst>
          </p:cNvPr>
          <p:cNvSpPr/>
          <p:nvPr/>
        </p:nvSpPr>
        <p:spPr>
          <a:xfrm>
            <a:off x="8213743" y="3061014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7A18D2BB-7E2B-4E38-B095-940B838518B6}"/>
              </a:ext>
            </a:extLst>
          </p:cNvPr>
          <p:cNvSpPr/>
          <p:nvPr/>
        </p:nvSpPr>
        <p:spPr>
          <a:xfrm>
            <a:off x="7559942" y="3061014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C4577825-EEAE-4A07-AF2A-C1207E6C8FA2}"/>
              </a:ext>
            </a:extLst>
          </p:cNvPr>
          <p:cNvSpPr/>
          <p:nvPr/>
        </p:nvSpPr>
        <p:spPr>
          <a:xfrm>
            <a:off x="10191284" y="3052547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9651DB4F-32A7-4AF0-B233-F5120C42743F}"/>
              </a:ext>
            </a:extLst>
          </p:cNvPr>
          <p:cNvSpPr/>
          <p:nvPr/>
        </p:nvSpPr>
        <p:spPr>
          <a:xfrm>
            <a:off x="9537483" y="3052547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FC27A923-AF3D-431F-BABF-45629E914870}"/>
              </a:ext>
            </a:extLst>
          </p:cNvPr>
          <p:cNvSpPr/>
          <p:nvPr/>
        </p:nvSpPr>
        <p:spPr>
          <a:xfrm>
            <a:off x="8222003" y="3717475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9B81CB92-3576-409E-BFE0-53200FE6FF76}"/>
              </a:ext>
            </a:extLst>
          </p:cNvPr>
          <p:cNvSpPr/>
          <p:nvPr/>
        </p:nvSpPr>
        <p:spPr>
          <a:xfrm>
            <a:off x="7568202" y="3717475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E0E939EF-941C-4411-91D4-3C978C5E44B9}"/>
              </a:ext>
            </a:extLst>
          </p:cNvPr>
          <p:cNvSpPr/>
          <p:nvPr/>
        </p:nvSpPr>
        <p:spPr>
          <a:xfrm>
            <a:off x="8877107" y="3717475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0E16DB9-87EA-423D-8625-67C006755A20}"/>
              </a:ext>
            </a:extLst>
          </p:cNvPr>
          <p:cNvSpPr/>
          <p:nvPr/>
        </p:nvSpPr>
        <p:spPr>
          <a:xfrm>
            <a:off x="10185205" y="2143800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EA88EFF-F852-40FD-9BEC-8352EFC8517D}"/>
              </a:ext>
            </a:extLst>
          </p:cNvPr>
          <p:cNvSpPr txBox="1"/>
          <p:nvPr/>
        </p:nvSpPr>
        <p:spPr>
          <a:xfrm>
            <a:off x="349106" y="394319"/>
            <a:ext cx="1095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subtraction using ten frames and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95153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4" grpId="0" animBg="1"/>
      <p:bldP spid="13" grpId="0"/>
      <p:bldP spid="117" grpId="0"/>
      <p:bldP spid="67" grpId="0"/>
      <p:bldP spid="68" grpId="0"/>
      <p:bldP spid="115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7BC5EF41-203F-495B-A3F8-429682BB4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922" y="1300665"/>
            <a:ext cx="3651917" cy="1589289"/>
          </a:xfrm>
          <a:prstGeom prst="rect">
            <a:avLst/>
          </a:prstGeom>
        </p:spPr>
      </p:pic>
      <p:sp>
        <p:nvSpPr>
          <p:cNvPr id="143" name="Oval 142">
            <a:extLst>
              <a:ext uri="{FF2B5EF4-FFF2-40B4-BE49-F238E27FC236}">
                <a16:creationId xmlns:a16="http://schemas.microsoft.com/office/drawing/2014/main" id="{680375E6-1B69-4958-A9B3-DC19FDF292AE}"/>
              </a:ext>
            </a:extLst>
          </p:cNvPr>
          <p:cNvSpPr/>
          <p:nvPr/>
        </p:nvSpPr>
        <p:spPr>
          <a:xfrm>
            <a:off x="7578400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C29C2D2-58DD-40B4-A263-637012D9A9EA}"/>
              </a:ext>
            </a:extLst>
          </p:cNvPr>
          <p:cNvGrpSpPr/>
          <p:nvPr/>
        </p:nvGrpSpPr>
        <p:grpSpPr>
          <a:xfrm>
            <a:off x="544950" y="5792326"/>
            <a:ext cx="11031216" cy="369332"/>
            <a:chOff x="31994" y="1757699"/>
            <a:chExt cx="11031216" cy="36933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C48AEFD-699E-4C18-9D7B-5915E576D3DC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214C5FB-B1E7-40E5-8CA5-EF528C35282F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CF6575-0B34-40ED-89EF-31E37CA8FB67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F3ACA30-0A97-422A-9DC3-0AA0CA41A581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CCB3DA1-D2CD-4F8C-AD60-1150E8AD2326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32EBBA2-456E-46B7-9AFF-ED60C868997C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FD07C2A-653A-4F6D-BB96-CD1C854262C9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C85249D-9069-43B4-9D5A-42E8F8B27F9B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69A0E7B-17A1-4393-B7ED-BC405DC41403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D380C94-E741-4998-B2BA-4E199AC0FE73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91AF53E-3AEA-4879-B97E-9B56BA7404B2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827D475-40BD-4D8B-8ED2-BCB97A1F8ED4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F770CC6-74C0-4473-AFC6-342B1C70B203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D0BA251-CDA9-4DAE-AE4D-A61AD27E7007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B187A4E-A71E-4B9D-AFEC-71D8D2DC22AE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334CF3B-CBF6-4B9B-B575-2401BE130B96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F01B4D6-8F05-44A3-8DF1-1534D3DB9CAF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3EB1017-1CEC-4AD3-BAFC-E3A241C79178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20C602C-EDA4-4F73-8035-DABD6172AFAE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CAA3FDA-5178-4B26-9C01-93F8DE087430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BBD0ECD-FFCC-4172-B01E-D4C545D49413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79" name="Oval 78">
            <a:extLst>
              <a:ext uri="{FF2B5EF4-FFF2-40B4-BE49-F238E27FC236}">
                <a16:creationId xmlns:a16="http://schemas.microsoft.com/office/drawing/2014/main" id="{AE8E07C9-72C3-48D3-8E60-E81050CAF27C}"/>
              </a:ext>
            </a:extLst>
          </p:cNvPr>
          <p:cNvSpPr/>
          <p:nvPr/>
        </p:nvSpPr>
        <p:spPr>
          <a:xfrm>
            <a:off x="7578400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B50C2A8C-A324-4059-B451-63A3397F80E4}"/>
              </a:ext>
            </a:extLst>
          </p:cNvPr>
          <p:cNvSpPr/>
          <p:nvPr/>
        </p:nvSpPr>
        <p:spPr>
          <a:xfrm>
            <a:off x="8234827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948B2CC6-609D-4B68-A988-7CBE6A12F889}"/>
              </a:ext>
            </a:extLst>
          </p:cNvPr>
          <p:cNvSpPr/>
          <p:nvPr/>
        </p:nvSpPr>
        <p:spPr>
          <a:xfrm>
            <a:off x="8234827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D73C39FD-2DED-42F3-8789-D574439D76D9}"/>
              </a:ext>
            </a:extLst>
          </p:cNvPr>
          <p:cNvSpPr/>
          <p:nvPr/>
        </p:nvSpPr>
        <p:spPr>
          <a:xfrm>
            <a:off x="8891254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09C6D1B-352B-4A9F-9F6F-18EF3A43572F}"/>
              </a:ext>
            </a:extLst>
          </p:cNvPr>
          <p:cNvSpPr/>
          <p:nvPr/>
        </p:nvSpPr>
        <p:spPr>
          <a:xfrm>
            <a:off x="8891254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D0465C2B-8115-47DA-A68E-1A9F1A836FAD}"/>
              </a:ext>
            </a:extLst>
          </p:cNvPr>
          <p:cNvSpPr/>
          <p:nvPr/>
        </p:nvSpPr>
        <p:spPr>
          <a:xfrm>
            <a:off x="9547681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BCAB2A5-076B-400E-9733-93D8A7FCE868}"/>
              </a:ext>
            </a:extLst>
          </p:cNvPr>
          <p:cNvSpPr/>
          <p:nvPr/>
        </p:nvSpPr>
        <p:spPr>
          <a:xfrm>
            <a:off x="9547681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C162241C-74D1-4875-98B3-6F494FD2170C}"/>
              </a:ext>
            </a:extLst>
          </p:cNvPr>
          <p:cNvSpPr/>
          <p:nvPr/>
        </p:nvSpPr>
        <p:spPr>
          <a:xfrm>
            <a:off x="10204108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7A6DD247-0768-4689-9DFD-82CED13F8E21}"/>
              </a:ext>
            </a:extLst>
          </p:cNvPr>
          <p:cNvSpPr/>
          <p:nvPr/>
        </p:nvSpPr>
        <p:spPr>
          <a:xfrm>
            <a:off x="10204108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5E257BD6-2A68-44DA-B9A5-043C6A409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922" y="2866871"/>
            <a:ext cx="3651917" cy="1589289"/>
          </a:xfrm>
          <a:prstGeom prst="rect">
            <a:avLst/>
          </a:prstGeom>
        </p:spPr>
      </p:pic>
      <p:sp>
        <p:nvSpPr>
          <p:cNvPr id="89" name="Oval 88">
            <a:extLst>
              <a:ext uri="{FF2B5EF4-FFF2-40B4-BE49-F238E27FC236}">
                <a16:creationId xmlns:a16="http://schemas.microsoft.com/office/drawing/2014/main" id="{47175979-D8F2-4BB1-BF2F-C3DD7D7A4A56}"/>
              </a:ext>
            </a:extLst>
          </p:cNvPr>
          <p:cNvSpPr/>
          <p:nvPr/>
        </p:nvSpPr>
        <p:spPr>
          <a:xfrm>
            <a:off x="7578400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17DD3DDA-AA81-44CA-992F-65DEBE7E8996}"/>
              </a:ext>
            </a:extLst>
          </p:cNvPr>
          <p:cNvSpPr/>
          <p:nvPr/>
        </p:nvSpPr>
        <p:spPr>
          <a:xfrm>
            <a:off x="8234827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E65B2056-C6B0-4673-BD6F-3EA235D078D1}"/>
              </a:ext>
            </a:extLst>
          </p:cNvPr>
          <p:cNvSpPr/>
          <p:nvPr/>
        </p:nvSpPr>
        <p:spPr>
          <a:xfrm>
            <a:off x="8891254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2CC948E-E0A6-46DC-9EE9-ABD6DBAF4D71}"/>
              </a:ext>
            </a:extLst>
          </p:cNvPr>
          <p:cNvSpPr txBox="1"/>
          <p:nvPr/>
        </p:nvSpPr>
        <p:spPr>
          <a:xfrm>
            <a:off x="2374319" y="1997323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9553F70-7895-4F31-B61E-3F7EB7BFFCD7}"/>
              </a:ext>
            </a:extLst>
          </p:cNvPr>
          <p:cNvSpPr/>
          <p:nvPr/>
        </p:nvSpPr>
        <p:spPr>
          <a:xfrm>
            <a:off x="1329563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6560197-5FEE-4BDB-8F07-A5090DD51A8D}"/>
              </a:ext>
            </a:extLst>
          </p:cNvPr>
          <p:cNvSpPr txBox="1"/>
          <p:nvPr/>
        </p:nvSpPr>
        <p:spPr>
          <a:xfrm>
            <a:off x="3955366" y="1997323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A13B6D81-38EE-467F-9C26-210A0FC14602}"/>
              </a:ext>
            </a:extLst>
          </p:cNvPr>
          <p:cNvSpPr/>
          <p:nvPr/>
        </p:nvSpPr>
        <p:spPr>
          <a:xfrm>
            <a:off x="4495913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F7EC02F7-B5B6-4AC6-9E7B-BC548FB1EBF2}"/>
              </a:ext>
            </a:extLst>
          </p:cNvPr>
          <p:cNvCxnSpPr>
            <a:cxnSpLocks/>
          </p:cNvCxnSpPr>
          <p:nvPr/>
        </p:nvCxnSpPr>
        <p:spPr>
          <a:xfrm>
            <a:off x="3477698" y="2734660"/>
            <a:ext cx="185724" cy="4549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8F4AC254-E752-4C05-BA5F-D5066D52EDC5}"/>
              </a:ext>
            </a:extLst>
          </p:cNvPr>
          <p:cNvCxnSpPr>
            <a:cxnSpLocks/>
          </p:cNvCxnSpPr>
          <p:nvPr/>
        </p:nvCxnSpPr>
        <p:spPr>
          <a:xfrm flipH="1">
            <a:off x="2980482" y="2733840"/>
            <a:ext cx="208738" cy="4465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71356D8D-1725-4540-BA8F-AE25C99CE1F4}"/>
              </a:ext>
            </a:extLst>
          </p:cNvPr>
          <p:cNvSpPr/>
          <p:nvPr/>
        </p:nvSpPr>
        <p:spPr>
          <a:xfrm>
            <a:off x="2912738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4B0966B6-552F-443D-B4CC-C1648E6A124B}"/>
              </a:ext>
            </a:extLst>
          </p:cNvPr>
          <p:cNvSpPr/>
          <p:nvPr/>
        </p:nvSpPr>
        <p:spPr>
          <a:xfrm>
            <a:off x="2251765" y="3193563"/>
            <a:ext cx="900000" cy="900000"/>
          </a:xfrm>
          <a:prstGeom prst="rect">
            <a:avLst/>
          </a:prstGeom>
          <a:solidFill>
            <a:srgbClr val="FFFFA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191323ED-04F6-48BE-9598-CA0DCC5E8F4A}"/>
              </a:ext>
            </a:extLst>
          </p:cNvPr>
          <p:cNvSpPr/>
          <p:nvPr/>
        </p:nvSpPr>
        <p:spPr>
          <a:xfrm>
            <a:off x="3467937" y="3184177"/>
            <a:ext cx="900000" cy="90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63D7B599-4EEB-419B-97C2-D81758B26EF9}"/>
              </a:ext>
            </a:extLst>
          </p:cNvPr>
          <p:cNvSpPr/>
          <p:nvPr/>
        </p:nvSpPr>
        <p:spPr>
          <a:xfrm>
            <a:off x="3391354" y="5080750"/>
            <a:ext cx="2650882" cy="815905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67A474-8DE7-4FDD-837E-B0F9773B9BC4}"/>
              </a:ext>
            </a:extLst>
          </p:cNvPr>
          <p:cNvSpPr txBox="1"/>
          <p:nvPr/>
        </p:nvSpPr>
        <p:spPr>
          <a:xfrm>
            <a:off x="4495912" y="19973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14" name="Arc 113">
            <a:extLst>
              <a:ext uri="{FF2B5EF4-FFF2-40B4-BE49-F238E27FC236}">
                <a16:creationId xmlns:a16="http://schemas.microsoft.com/office/drawing/2014/main" id="{09FC5A36-C748-4E25-AF79-125656E58A4C}"/>
              </a:ext>
            </a:extLst>
          </p:cNvPr>
          <p:cNvSpPr/>
          <p:nvPr/>
        </p:nvSpPr>
        <p:spPr>
          <a:xfrm>
            <a:off x="6046466" y="5080752"/>
            <a:ext cx="1595282" cy="815903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6A70FE7C-BDE3-4218-90D6-18AED16593E6}"/>
              </a:ext>
            </a:extLst>
          </p:cNvPr>
          <p:cNvGraphicFramePr>
            <a:graphicFrameLocks noGrp="1"/>
          </p:cNvGraphicFramePr>
          <p:nvPr/>
        </p:nvGraphicFramePr>
        <p:xfrm>
          <a:off x="736601" y="5472711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FF3653D-2812-4261-81F2-967B7E94D01D}"/>
              </a:ext>
            </a:extLst>
          </p:cNvPr>
          <p:cNvSpPr txBox="1"/>
          <p:nvPr/>
        </p:nvSpPr>
        <p:spPr>
          <a:xfrm>
            <a:off x="6289597" y="4742197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13 – 3 = 10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1F5A831A-B8BD-41A4-810C-F78A05F145F4}"/>
              </a:ext>
            </a:extLst>
          </p:cNvPr>
          <p:cNvSpPr txBox="1"/>
          <p:nvPr/>
        </p:nvSpPr>
        <p:spPr>
          <a:xfrm>
            <a:off x="4126178" y="4742197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 – 5 = 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B16DC3E-8E5E-4B2C-B137-215350E473B9}"/>
              </a:ext>
            </a:extLst>
          </p:cNvPr>
          <p:cNvSpPr txBox="1"/>
          <p:nvPr/>
        </p:nvSpPr>
        <p:spPr>
          <a:xfrm>
            <a:off x="2248363" y="3369127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66F0A39-31F9-4539-9383-12CBD26F58C5}"/>
              </a:ext>
            </a:extLst>
          </p:cNvPr>
          <p:cNvSpPr txBox="1"/>
          <p:nvPr/>
        </p:nvSpPr>
        <p:spPr>
          <a:xfrm>
            <a:off x="3467937" y="3366748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8F0302C-E6C8-4BDB-9544-9E52DB377919}"/>
              </a:ext>
            </a:extLst>
          </p:cNvPr>
          <p:cNvCxnSpPr/>
          <p:nvPr/>
        </p:nvCxnSpPr>
        <p:spPr>
          <a:xfrm flipV="1">
            <a:off x="8234827" y="21660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F73EB41F-3A02-42F9-B1B1-BA952799D4F9}"/>
              </a:ext>
            </a:extLst>
          </p:cNvPr>
          <p:cNvCxnSpPr/>
          <p:nvPr/>
        </p:nvCxnSpPr>
        <p:spPr>
          <a:xfrm flipV="1">
            <a:off x="8891254" y="21660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AA8B62F9-5CA0-4B5C-AEA4-C6A565DAE653}"/>
              </a:ext>
            </a:extLst>
          </p:cNvPr>
          <p:cNvCxnSpPr/>
          <p:nvPr/>
        </p:nvCxnSpPr>
        <p:spPr>
          <a:xfrm flipV="1">
            <a:off x="9547681" y="21660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F461D374-2499-4960-BAC9-5D1E0611AC7C}"/>
              </a:ext>
            </a:extLst>
          </p:cNvPr>
          <p:cNvCxnSpPr/>
          <p:nvPr/>
        </p:nvCxnSpPr>
        <p:spPr>
          <a:xfrm flipV="1">
            <a:off x="10204108" y="21660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116FD538-A3F5-4435-A3B9-42F94FB45A43}"/>
              </a:ext>
            </a:extLst>
          </p:cNvPr>
          <p:cNvCxnSpPr/>
          <p:nvPr/>
        </p:nvCxnSpPr>
        <p:spPr>
          <a:xfrm flipV="1">
            <a:off x="7578400" y="21660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3BCA51D-F234-4A5D-813A-D219EEA35C66}"/>
              </a:ext>
            </a:extLst>
          </p:cNvPr>
          <p:cNvCxnSpPr/>
          <p:nvPr/>
        </p:nvCxnSpPr>
        <p:spPr>
          <a:xfrm flipV="1">
            <a:off x="8234827" y="307289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C4FE407A-D3A2-482B-B22F-D7B11C6484EE}"/>
              </a:ext>
            </a:extLst>
          </p:cNvPr>
          <p:cNvCxnSpPr/>
          <p:nvPr/>
        </p:nvCxnSpPr>
        <p:spPr>
          <a:xfrm flipV="1">
            <a:off x="8891254" y="307289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28ED56CB-0E78-438F-8F51-FCD8D237BDE4}"/>
              </a:ext>
            </a:extLst>
          </p:cNvPr>
          <p:cNvCxnSpPr/>
          <p:nvPr/>
        </p:nvCxnSpPr>
        <p:spPr>
          <a:xfrm flipV="1">
            <a:off x="7578400" y="307289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F2AEF8D0-77A8-4C36-B6F5-E663E5F2A2CD}"/>
              </a:ext>
            </a:extLst>
          </p:cNvPr>
          <p:cNvSpPr/>
          <p:nvPr/>
        </p:nvSpPr>
        <p:spPr>
          <a:xfrm>
            <a:off x="8879188" y="2152468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8EB20BC-E252-4BB4-AC24-F78CC1DDCC15}"/>
              </a:ext>
            </a:extLst>
          </p:cNvPr>
          <p:cNvSpPr/>
          <p:nvPr/>
        </p:nvSpPr>
        <p:spPr>
          <a:xfrm>
            <a:off x="8222761" y="2152468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00100A0-3817-401C-8A36-87E27FD941FE}"/>
              </a:ext>
            </a:extLst>
          </p:cNvPr>
          <p:cNvSpPr/>
          <p:nvPr/>
        </p:nvSpPr>
        <p:spPr>
          <a:xfrm>
            <a:off x="7568960" y="2152468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699C2294-6FA6-4A78-BBFF-5B76751AC8C9}"/>
              </a:ext>
            </a:extLst>
          </p:cNvPr>
          <p:cNvSpPr/>
          <p:nvPr/>
        </p:nvSpPr>
        <p:spPr>
          <a:xfrm>
            <a:off x="10189416" y="2144001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00058A0-6751-4FE2-A8C7-6D9BA8F1AF7F}"/>
              </a:ext>
            </a:extLst>
          </p:cNvPr>
          <p:cNvSpPr/>
          <p:nvPr/>
        </p:nvSpPr>
        <p:spPr>
          <a:xfrm>
            <a:off x="9535615" y="2144001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3B7D561-9855-47ED-B902-D2211145736D}"/>
              </a:ext>
            </a:extLst>
          </p:cNvPr>
          <p:cNvSpPr/>
          <p:nvPr/>
        </p:nvSpPr>
        <p:spPr>
          <a:xfrm>
            <a:off x="8865236" y="3060948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7F450A88-DB89-4C10-9B64-36B19E5451AB}"/>
              </a:ext>
            </a:extLst>
          </p:cNvPr>
          <p:cNvSpPr/>
          <p:nvPr/>
        </p:nvSpPr>
        <p:spPr>
          <a:xfrm>
            <a:off x="8211435" y="3060948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02692A5A-A6E8-4D5E-9D33-B19AA4E3D6DF}"/>
              </a:ext>
            </a:extLst>
          </p:cNvPr>
          <p:cNvSpPr/>
          <p:nvPr/>
        </p:nvSpPr>
        <p:spPr>
          <a:xfrm>
            <a:off x="7557634" y="3060948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38A87DCD-5634-466C-A668-F54C13B84BEC}"/>
              </a:ext>
            </a:extLst>
          </p:cNvPr>
          <p:cNvSpPr/>
          <p:nvPr/>
        </p:nvSpPr>
        <p:spPr>
          <a:xfrm>
            <a:off x="3202878" y="5792326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590084A-6972-4C88-AB59-3E9A7ECB5E2D}"/>
              </a:ext>
            </a:extLst>
          </p:cNvPr>
          <p:cNvSpPr txBox="1"/>
          <p:nvPr/>
        </p:nvSpPr>
        <p:spPr>
          <a:xfrm>
            <a:off x="349106" y="394319"/>
            <a:ext cx="1095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subtraction using ten frames and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405480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4" grpId="0" animBg="1"/>
      <p:bldP spid="13" grpId="0"/>
      <p:bldP spid="117" grpId="0"/>
      <p:bldP spid="58" grpId="0"/>
      <p:bldP spid="66" grpId="0"/>
      <p:bldP spid="76" grpId="0" animBg="1"/>
      <p:bldP spid="77" grpId="0" animBg="1"/>
      <p:bldP spid="78" grpId="0" animBg="1"/>
      <p:bldP spid="90" grpId="0" animBg="1"/>
      <p:bldP spid="92" grpId="0" animBg="1"/>
      <p:bldP spid="94" grpId="0" animBg="1"/>
      <p:bldP spid="95" grpId="0" animBg="1"/>
      <p:bldP spid="96" grpId="0" animBg="1"/>
      <p:bldP spid="9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7BC5EF41-203F-495B-A3F8-429682BB4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922" y="1300665"/>
            <a:ext cx="3651917" cy="1589289"/>
          </a:xfrm>
          <a:prstGeom prst="rect">
            <a:avLst/>
          </a:prstGeom>
        </p:spPr>
      </p:pic>
      <p:sp>
        <p:nvSpPr>
          <p:cNvPr id="143" name="Oval 142">
            <a:extLst>
              <a:ext uri="{FF2B5EF4-FFF2-40B4-BE49-F238E27FC236}">
                <a16:creationId xmlns:a16="http://schemas.microsoft.com/office/drawing/2014/main" id="{680375E6-1B69-4958-A9B3-DC19FDF292AE}"/>
              </a:ext>
            </a:extLst>
          </p:cNvPr>
          <p:cNvSpPr/>
          <p:nvPr/>
        </p:nvSpPr>
        <p:spPr>
          <a:xfrm>
            <a:off x="7578400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C29C2D2-58DD-40B4-A263-637012D9A9EA}"/>
              </a:ext>
            </a:extLst>
          </p:cNvPr>
          <p:cNvGrpSpPr/>
          <p:nvPr/>
        </p:nvGrpSpPr>
        <p:grpSpPr>
          <a:xfrm>
            <a:off x="544950" y="5792326"/>
            <a:ext cx="11031216" cy="369332"/>
            <a:chOff x="31994" y="1757699"/>
            <a:chExt cx="11031216" cy="36933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C48AEFD-699E-4C18-9D7B-5915E576D3DC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214C5FB-B1E7-40E5-8CA5-EF528C35282F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CF6575-0B34-40ED-89EF-31E37CA8FB67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F3ACA30-0A97-422A-9DC3-0AA0CA41A581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CCB3DA1-D2CD-4F8C-AD60-1150E8AD2326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32EBBA2-456E-46B7-9AFF-ED60C868997C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FD07C2A-653A-4F6D-BB96-CD1C854262C9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C85249D-9069-43B4-9D5A-42E8F8B27F9B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69A0E7B-17A1-4393-B7ED-BC405DC41403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D380C94-E741-4998-B2BA-4E199AC0FE73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91AF53E-3AEA-4879-B97E-9B56BA7404B2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827D475-40BD-4D8B-8ED2-BCB97A1F8ED4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F770CC6-74C0-4473-AFC6-342B1C70B203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D0BA251-CDA9-4DAE-AE4D-A61AD27E7007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B187A4E-A71E-4B9D-AFEC-71D8D2DC22AE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334CF3B-CBF6-4B9B-B575-2401BE130B96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F01B4D6-8F05-44A3-8DF1-1534D3DB9CAF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3EB1017-1CEC-4AD3-BAFC-E3A241C79178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20C602C-EDA4-4F73-8035-DABD6172AFAE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CAA3FDA-5178-4B26-9C01-93F8DE087430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BBD0ECD-FFCC-4172-B01E-D4C545D49413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79" name="Oval 78">
            <a:extLst>
              <a:ext uri="{FF2B5EF4-FFF2-40B4-BE49-F238E27FC236}">
                <a16:creationId xmlns:a16="http://schemas.microsoft.com/office/drawing/2014/main" id="{AE8E07C9-72C3-48D3-8E60-E81050CAF27C}"/>
              </a:ext>
            </a:extLst>
          </p:cNvPr>
          <p:cNvSpPr/>
          <p:nvPr/>
        </p:nvSpPr>
        <p:spPr>
          <a:xfrm>
            <a:off x="7578400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B50C2A8C-A324-4059-B451-63A3397F80E4}"/>
              </a:ext>
            </a:extLst>
          </p:cNvPr>
          <p:cNvSpPr/>
          <p:nvPr/>
        </p:nvSpPr>
        <p:spPr>
          <a:xfrm>
            <a:off x="8234827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948B2CC6-609D-4B68-A988-7CBE6A12F889}"/>
              </a:ext>
            </a:extLst>
          </p:cNvPr>
          <p:cNvSpPr/>
          <p:nvPr/>
        </p:nvSpPr>
        <p:spPr>
          <a:xfrm>
            <a:off x="8234827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D73C39FD-2DED-42F3-8789-D574439D76D9}"/>
              </a:ext>
            </a:extLst>
          </p:cNvPr>
          <p:cNvSpPr/>
          <p:nvPr/>
        </p:nvSpPr>
        <p:spPr>
          <a:xfrm>
            <a:off x="8891254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09C6D1B-352B-4A9F-9F6F-18EF3A43572F}"/>
              </a:ext>
            </a:extLst>
          </p:cNvPr>
          <p:cNvSpPr/>
          <p:nvPr/>
        </p:nvSpPr>
        <p:spPr>
          <a:xfrm>
            <a:off x="8891254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D0465C2B-8115-47DA-A68E-1A9F1A836FAD}"/>
              </a:ext>
            </a:extLst>
          </p:cNvPr>
          <p:cNvSpPr/>
          <p:nvPr/>
        </p:nvSpPr>
        <p:spPr>
          <a:xfrm>
            <a:off x="9547681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BCAB2A5-076B-400E-9733-93D8A7FCE868}"/>
              </a:ext>
            </a:extLst>
          </p:cNvPr>
          <p:cNvSpPr/>
          <p:nvPr/>
        </p:nvSpPr>
        <p:spPr>
          <a:xfrm>
            <a:off x="9547681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C162241C-74D1-4875-98B3-6F494FD2170C}"/>
              </a:ext>
            </a:extLst>
          </p:cNvPr>
          <p:cNvSpPr/>
          <p:nvPr/>
        </p:nvSpPr>
        <p:spPr>
          <a:xfrm>
            <a:off x="10204108" y="150669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7A6DD247-0768-4689-9DFD-82CED13F8E21}"/>
              </a:ext>
            </a:extLst>
          </p:cNvPr>
          <p:cNvSpPr/>
          <p:nvPr/>
        </p:nvSpPr>
        <p:spPr>
          <a:xfrm>
            <a:off x="10204108" y="217068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5E257BD6-2A68-44DA-B9A5-043C6A409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922" y="2866871"/>
            <a:ext cx="3651917" cy="1589289"/>
          </a:xfrm>
          <a:prstGeom prst="rect">
            <a:avLst/>
          </a:prstGeom>
        </p:spPr>
      </p:pic>
      <p:sp>
        <p:nvSpPr>
          <p:cNvPr id="89" name="Oval 88">
            <a:extLst>
              <a:ext uri="{FF2B5EF4-FFF2-40B4-BE49-F238E27FC236}">
                <a16:creationId xmlns:a16="http://schemas.microsoft.com/office/drawing/2014/main" id="{47175979-D8F2-4BB1-BF2F-C3DD7D7A4A56}"/>
              </a:ext>
            </a:extLst>
          </p:cNvPr>
          <p:cNvSpPr/>
          <p:nvPr/>
        </p:nvSpPr>
        <p:spPr>
          <a:xfrm>
            <a:off x="7578400" y="307289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2CC948E-E0A6-46DC-9EE9-ABD6DBAF4D71}"/>
              </a:ext>
            </a:extLst>
          </p:cNvPr>
          <p:cNvSpPr txBox="1"/>
          <p:nvPr/>
        </p:nvSpPr>
        <p:spPr>
          <a:xfrm>
            <a:off x="2374319" y="1997323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9553F70-7895-4F31-B61E-3F7EB7BFFCD7}"/>
              </a:ext>
            </a:extLst>
          </p:cNvPr>
          <p:cNvSpPr/>
          <p:nvPr/>
        </p:nvSpPr>
        <p:spPr>
          <a:xfrm>
            <a:off x="1329563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6560197-5FEE-4BDB-8F07-A5090DD51A8D}"/>
              </a:ext>
            </a:extLst>
          </p:cNvPr>
          <p:cNvSpPr txBox="1"/>
          <p:nvPr/>
        </p:nvSpPr>
        <p:spPr>
          <a:xfrm>
            <a:off x="3955366" y="1997323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A13B6D81-38EE-467F-9C26-210A0FC14602}"/>
              </a:ext>
            </a:extLst>
          </p:cNvPr>
          <p:cNvSpPr/>
          <p:nvPr/>
        </p:nvSpPr>
        <p:spPr>
          <a:xfrm>
            <a:off x="4495913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F7EC02F7-B5B6-4AC6-9E7B-BC548FB1EBF2}"/>
              </a:ext>
            </a:extLst>
          </p:cNvPr>
          <p:cNvCxnSpPr>
            <a:cxnSpLocks/>
          </p:cNvCxnSpPr>
          <p:nvPr/>
        </p:nvCxnSpPr>
        <p:spPr>
          <a:xfrm>
            <a:off x="3477698" y="2734660"/>
            <a:ext cx="185724" cy="4549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8F4AC254-E752-4C05-BA5F-D5066D52EDC5}"/>
              </a:ext>
            </a:extLst>
          </p:cNvPr>
          <p:cNvCxnSpPr>
            <a:cxnSpLocks/>
          </p:cNvCxnSpPr>
          <p:nvPr/>
        </p:nvCxnSpPr>
        <p:spPr>
          <a:xfrm flipH="1">
            <a:off x="2980482" y="2733840"/>
            <a:ext cx="208738" cy="4465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71356D8D-1725-4540-BA8F-AE25C99CE1F4}"/>
              </a:ext>
            </a:extLst>
          </p:cNvPr>
          <p:cNvSpPr/>
          <p:nvPr/>
        </p:nvSpPr>
        <p:spPr>
          <a:xfrm>
            <a:off x="2912738" y="18414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4B0966B6-552F-443D-B4CC-C1648E6A124B}"/>
              </a:ext>
            </a:extLst>
          </p:cNvPr>
          <p:cNvSpPr/>
          <p:nvPr/>
        </p:nvSpPr>
        <p:spPr>
          <a:xfrm>
            <a:off x="2251765" y="3193563"/>
            <a:ext cx="900000" cy="900000"/>
          </a:xfrm>
          <a:prstGeom prst="rect">
            <a:avLst/>
          </a:prstGeom>
          <a:solidFill>
            <a:srgbClr val="FFFFA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191323ED-04F6-48BE-9598-CA0DCC5E8F4A}"/>
              </a:ext>
            </a:extLst>
          </p:cNvPr>
          <p:cNvSpPr/>
          <p:nvPr/>
        </p:nvSpPr>
        <p:spPr>
          <a:xfrm>
            <a:off x="3467937" y="3184177"/>
            <a:ext cx="900000" cy="90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63D7B599-4EEB-419B-97C2-D81758B26EF9}"/>
              </a:ext>
            </a:extLst>
          </p:cNvPr>
          <p:cNvSpPr/>
          <p:nvPr/>
        </p:nvSpPr>
        <p:spPr>
          <a:xfrm>
            <a:off x="3921813" y="5060462"/>
            <a:ext cx="2120423" cy="836194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67A474-8DE7-4FDD-837E-B0F9773B9BC4}"/>
              </a:ext>
            </a:extLst>
          </p:cNvPr>
          <p:cNvSpPr txBox="1"/>
          <p:nvPr/>
        </p:nvSpPr>
        <p:spPr>
          <a:xfrm>
            <a:off x="4495912" y="19973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114" name="Arc 113">
            <a:extLst>
              <a:ext uri="{FF2B5EF4-FFF2-40B4-BE49-F238E27FC236}">
                <a16:creationId xmlns:a16="http://schemas.microsoft.com/office/drawing/2014/main" id="{09FC5A36-C748-4E25-AF79-125656E58A4C}"/>
              </a:ext>
            </a:extLst>
          </p:cNvPr>
          <p:cNvSpPr/>
          <p:nvPr/>
        </p:nvSpPr>
        <p:spPr>
          <a:xfrm>
            <a:off x="6046467" y="5101206"/>
            <a:ext cx="527640" cy="795450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6A70FE7C-BDE3-4218-90D6-18AED16593E6}"/>
              </a:ext>
            </a:extLst>
          </p:cNvPr>
          <p:cNvGraphicFramePr>
            <a:graphicFrameLocks noGrp="1"/>
          </p:cNvGraphicFramePr>
          <p:nvPr/>
        </p:nvGraphicFramePr>
        <p:xfrm>
          <a:off x="736601" y="5472711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FF3653D-2812-4261-81F2-967B7E94D01D}"/>
              </a:ext>
            </a:extLst>
          </p:cNvPr>
          <p:cNvSpPr txBox="1"/>
          <p:nvPr/>
        </p:nvSpPr>
        <p:spPr>
          <a:xfrm>
            <a:off x="5763779" y="4742280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11 – 1 = 10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1F5A831A-B8BD-41A4-810C-F78A05F145F4}"/>
              </a:ext>
            </a:extLst>
          </p:cNvPr>
          <p:cNvSpPr txBox="1"/>
          <p:nvPr/>
        </p:nvSpPr>
        <p:spPr>
          <a:xfrm>
            <a:off x="4391407" y="4742688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 – 4 = 6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5962BF3-D2DE-4B9A-8E9E-DD1D5C682FF7}"/>
              </a:ext>
            </a:extLst>
          </p:cNvPr>
          <p:cNvSpPr txBox="1"/>
          <p:nvPr/>
        </p:nvSpPr>
        <p:spPr>
          <a:xfrm>
            <a:off x="2248769" y="33630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0F3FEED-5DE3-4B29-B3D8-7426B5C4E052}"/>
              </a:ext>
            </a:extLst>
          </p:cNvPr>
          <p:cNvSpPr txBox="1"/>
          <p:nvPr/>
        </p:nvSpPr>
        <p:spPr>
          <a:xfrm>
            <a:off x="3463919" y="33630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C76C23F-BC7F-4F3F-8A78-A0C471166734}"/>
              </a:ext>
            </a:extLst>
          </p:cNvPr>
          <p:cNvCxnSpPr/>
          <p:nvPr/>
        </p:nvCxnSpPr>
        <p:spPr>
          <a:xfrm flipV="1">
            <a:off x="8234827" y="21660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3352C649-F266-4593-B354-ABBAAAA94C18}"/>
              </a:ext>
            </a:extLst>
          </p:cNvPr>
          <p:cNvCxnSpPr/>
          <p:nvPr/>
        </p:nvCxnSpPr>
        <p:spPr>
          <a:xfrm flipV="1">
            <a:off x="8891254" y="21660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A6C310F6-0AE7-4CDD-8504-BA16B4AD9E60}"/>
              </a:ext>
            </a:extLst>
          </p:cNvPr>
          <p:cNvCxnSpPr/>
          <p:nvPr/>
        </p:nvCxnSpPr>
        <p:spPr>
          <a:xfrm flipV="1">
            <a:off x="9547681" y="21660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2E744863-2698-4699-8E8E-DCDBADCFDAF7}"/>
              </a:ext>
            </a:extLst>
          </p:cNvPr>
          <p:cNvCxnSpPr/>
          <p:nvPr/>
        </p:nvCxnSpPr>
        <p:spPr>
          <a:xfrm flipV="1">
            <a:off x="10204108" y="216609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4D070CC5-90E2-4B6F-A2E1-A7AFDDFA5F37}"/>
              </a:ext>
            </a:extLst>
          </p:cNvPr>
          <p:cNvCxnSpPr/>
          <p:nvPr/>
        </p:nvCxnSpPr>
        <p:spPr>
          <a:xfrm flipV="1">
            <a:off x="7578400" y="308219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B68FA685-398C-4213-AA1A-7A0D11D07BAC}"/>
              </a:ext>
            </a:extLst>
          </p:cNvPr>
          <p:cNvSpPr/>
          <p:nvPr/>
        </p:nvSpPr>
        <p:spPr>
          <a:xfrm>
            <a:off x="9529897" y="2155507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DE03075-F39B-4C3A-B97D-177DB41A25E4}"/>
              </a:ext>
            </a:extLst>
          </p:cNvPr>
          <p:cNvSpPr/>
          <p:nvPr/>
        </p:nvSpPr>
        <p:spPr>
          <a:xfrm>
            <a:off x="8873470" y="2155507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4C2FF80-214E-42AC-BB39-6FD1BAA75DD9}"/>
              </a:ext>
            </a:extLst>
          </p:cNvPr>
          <p:cNvSpPr/>
          <p:nvPr/>
        </p:nvSpPr>
        <p:spPr>
          <a:xfrm>
            <a:off x="8219669" y="2155507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08471EC-031E-460F-8E51-1B1AABB31C2B}"/>
              </a:ext>
            </a:extLst>
          </p:cNvPr>
          <p:cNvSpPr/>
          <p:nvPr/>
        </p:nvSpPr>
        <p:spPr>
          <a:xfrm>
            <a:off x="10186324" y="2147040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4A8C64C0-4E02-4C76-B8B6-E2A3D536CC7F}"/>
              </a:ext>
            </a:extLst>
          </p:cNvPr>
          <p:cNvSpPr/>
          <p:nvPr/>
        </p:nvSpPr>
        <p:spPr>
          <a:xfrm>
            <a:off x="7550861" y="3057721"/>
            <a:ext cx="576000" cy="58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841AA490-3622-4913-9A4A-44D52C925ECF}"/>
              </a:ext>
            </a:extLst>
          </p:cNvPr>
          <p:cNvSpPr/>
          <p:nvPr/>
        </p:nvSpPr>
        <p:spPr>
          <a:xfrm>
            <a:off x="3736278" y="5792326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AC3327C-A085-4964-A9BC-8CB3AB63830D}"/>
              </a:ext>
            </a:extLst>
          </p:cNvPr>
          <p:cNvSpPr txBox="1"/>
          <p:nvPr/>
        </p:nvSpPr>
        <p:spPr>
          <a:xfrm>
            <a:off x="349106" y="394319"/>
            <a:ext cx="1095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subtraction using ten frames and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395117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4" grpId="0" animBg="1"/>
      <p:bldP spid="13" grpId="0"/>
      <p:bldP spid="117" grpId="0"/>
      <p:bldP spid="58" grpId="0"/>
      <p:bldP spid="66" grpId="0"/>
      <p:bldP spid="74" grpId="0" animBg="1"/>
      <p:bldP spid="75" grpId="0" animBg="1"/>
      <p:bldP spid="76" grpId="0" animBg="1"/>
      <p:bldP spid="78" grpId="0" animBg="1"/>
      <p:bldP spid="90" grpId="0" animBg="1"/>
      <p:bldP spid="9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986D7E0-5B7E-4F31-9B3E-8E351BB52DFC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3911E6D1-C199-4483-B4E8-C1CC75323E6A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E55CC1-A0EA-4319-B9C4-7AC546EC106D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423DCE6A-2DE2-40E1-9C50-9A22988DDF4B}"/>
              </a:ext>
            </a:extLst>
          </p:cNvPr>
          <p:cNvSpPr txBox="1"/>
          <p:nvPr/>
        </p:nvSpPr>
        <p:spPr>
          <a:xfrm>
            <a:off x="381935" y="382001"/>
            <a:ext cx="4775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 ten frames show 15 – 6.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DE04FE-8739-43C6-A820-5496792FA237}"/>
              </a:ext>
            </a:extLst>
          </p:cNvPr>
          <p:cNvSpPr txBox="1"/>
          <p:nvPr/>
        </p:nvSpPr>
        <p:spPr>
          <a:xfrm>
            <a:off x="484853" y="5588516"/>
            <a:ext cx="6312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False. The ten frames show 14 – 7 = 7.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5C02E75-3BA7-4FD2-BD1F-A57D185445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0040" y="1199644"/>
            <a:ext cx="3651917" cy="1589289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252650F4-8923-43E3-B4F8-B0ADD09FD559}"/>
              </a:ext>
            </a:extLst>
          </p:cNvPr>
          <p:cNvSpPr/>
          <p:nvPr/>
        </p:nvSpPr>
        <p:spPr>
          <a:xfrm>
            <a:off x="4558518" y="140567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B6E460F-0D81-4CAD-9820-520E29C2CC5D}"/>
              </a:ext>
            </a:extLst>
          </p:cNvPr>
          <p:cNvSpPr/>
          <p:nvPr/>
        </p:nvSpPr>
        <p:spPr>
          <a:xfrm>
            <a:off x="4558518" y="206966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C1BC529-7DDC-482E-989F-A1828F08D025}"/>
              </a:ext>
            </a:extLst>
          </p:cNvPr>
          <p:cNvSpPr/>
          <p:nvPr/>
        </p:nvSpPr>
        <p:spPr>
          <a:xfrm>
            <a:off x="5214945" y="140567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A4B01F9-89A1-4DF7-BEF9-81B69843C6DB}"/>
              </a:ext>
            </a:extLst>
          </p:cNvPr>
          <p:cNvSpPr/>
          <p:nvPr/>
        </p:nvSpPr>
        <p:spPr>
          <a:xfrm>
            <a:off x="5214945" y="206966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E9041C8-6FFB-465D-87FE-7B62B0183F82}"/>
              </a:ext>
            </a:extLst>
          </p:cNvPr>
          <p:cNvSpPr/>
          <p:nvPr/>
        </p:nvSpPr>
        <p:spPr>
          <a:xfrm>
            <a:off x="5871372" y="140567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43ECB07-2057-4F92-9A9E-A4676FCE0CC9}"/>
              </a:ext>
            </a:extLst>
          </p:cNvPr>
          <p:cNvSpPr/>
          <p:nvPr/>
        </p:nvSpPr>
        <p:spPr>
          <a:xfrm>
            <a:off x="5871372" y="206966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3FFA20E-B9CC-4637-9D75-FB4066FC15AF}"/>
              </a:ext>
            </a:extLst>
          </p:cNvPr>
          <p:cNvSpPr/>
          <p:nvPr/>
        </p:nvSpPr>
        <p:spPr>
          <a:xfrm>
            <a:off x="6527799" y="140567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3290868-A056-4390-9B9F-188746AA8D2C}"/>
              </a:ext>
            </a:extLst>
          </p:cNvPr>
          <p:cNvSpPr/>
          <p:nvPr/>
        </p:nvSpPr>
        <p:spPr>
          <a:xfrm>
            <a:off x="6527799" y="206966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9A153DC-6F24-4B8F-9F62-34D84F7F5C4F}"/>
              </a:ext>
            </a:extLst>
          </p:cNvPr>
          <p:cNvSpPr/>
          <p:nvPr/>
        </p:nvSpPr>
        <p:spPr>
          <a:xfrm>
            <a:off x="7184226" y="140567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3233CD7-6C8F-453E-B096-7941F682905D}"/>
              </a:ext>
            </a:extLst>
          </p:cNvPr>
          <p:cNvSpPr/>
          <p:nvPr/>
        </p:nvSpPr>
        <p:spPr>
          <a:xfrm>
            <a:off x="7184226" y="206966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85FD788-AC62-4FEF-ABEE-3FD132CA6A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0040" y="2765850"/>
            <a:ext cx="3651917" cy="1589289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12A9C4B2-CA3D-4711-852E-BAC8F912F816}"/>
              </a:ext>
            </a:extLst>
          </p:cNvPr>
          <p:cNvSpPr/>
          <p:nvPr/>
        </p:nvSpPr>
        <p:spPr>
          <a:xfrm>
            <a:off x="4558518" y="2971877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92E4DC0-70FC-43DA-B8BF-FFFB0B785D20}"/>
              </a:ext>
            </a:extLst>
          </p:cNvPr>
          <p:cNvSpPr/>
          <p:nvPr/>
        </p:nvSpPr>
        <p:spPr>
          <a:xfrm>
            <a:off x="5214945" y="2971877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3A0C4A32-7E38-4E42-B169-73F98D9D5EA3}"/>
              </a:ext>
            </a:extLst>
          </p:cNvPr>
          <p:cNvSpPr/>
          <p:nvPr/>
        </p:nvSpPr>
        <p:spPr>
          <a:xfrm>
            <a:off x="5871372" y="2971877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E33CC89-E5C3-494A-AE9D-8D733B258065}"/>
              </a:ext>
            </a:extLst>
          </p:cNvPr>
          <p:cNvSpPr/>
          <p:nvPr/>
        </p:nvSpPr>
        <p:spPr>
          <a:xfrm>
            <a:off x="6527799" y="2971877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5EBC949-45BE-4123-8232-118D0B517CF4}"/>
              </a:ext>
            </a:extLst>
          </p:cNvPr>
          <p:cNvCxnSpPr/>
          <p:nvPr/>
        </p:nvCxnSpPr>
        <p:spPr>
          <a:xfrm flipV="1">
            <a:off x="4558518" y="297187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03F8F196-A121-4E52-AA51-D71E12B45EF0}"/>
              </a:ext>
            </a:extLst>
          </p:cNvPr>
          <p:cNvCxnSpPr/>
          <p:nvPr/>
        </p:nvCxnSpPr>
        <p:spPr>
          <a:xfrm flipV="1">
            <a:off x="5214945" y="297187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32217AF-9064-4ABB-B1C1-1AE5C61C6C76}"/>
              </a:ext>
            </a:extLst>
          </p:cNvPr>
          <p:cNvCxnSpPr/>
          <p:nvPr/>
        </p:nvCxnSpPr>
        <p:spPr>
          <a:xfrm flipV="1">
            <a:off x="5871372" y="297187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BAC06BAA-E42E-4D20-A6D5-7E3D65B1B474}"/>
              </a:ext>
            </a:extLst>
          </p:cNvPr>
          <p:cNvCxnSpPr/>
          <p:nvPr/>
        </p:nvCxnSpPr>
        <p:spPr>
          <a:xfrm flipV="1">
            <a:off x="6527799" y="297187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9CF6811-18CC-4205-B50B-E09EE186285C}"/>
              </a:ext>
            </a:extLst>
          </p:cNvPr>
          <p:cNvCxnSpPr/>
          <p:nvPr/>
        </p:nvCxnSpPr>
        <p:spPr>
          <a:xfrm flipV="1">
            <a:off x="6527799" y="2069664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4A17CC47-D128-4BE8-8D13-0B389556BDF6}"/>
              </a:ext>
            </a:extLst>
          </p:cNvPr>
          <p:cNvCxnSpPr/>
          <p:nvPr/>
        </p:nvCxnSpPr>
        <p:spPr>
          <a:xfrm flipV="1">
            <a:off x="7184226" y="2069664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2FAF788D-ABCF-4F6F-9020-960390398B5B}"/>
              </a:ext>
            </a:extLst>
          </p:cNvPr>
          <p:cNvCxnSpPr/>
          <p:nvPr/>
        </p:nvCxnSpPr>
        <p:spPr>
          <a:xfrm flipV="1">
            <a:off x="5871372" y="2068432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673BC44-C4E7-485C-A5A8-2C6A5758F525}"/>
              </a:ext>
            </a:extLst>
          </p:cNvPr>
          <p:cNvSpPr txBox="1"/>
          <p:nvPr/>
        </p:nvSpPr>
        <p:spPr>
          <a:xfrm>
            <a:off x="484853" y="4832819"/>
            <a:ext cx="5816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True or false? Explain your answer.</a:t>
            </a:r>
          </a:p>
        </p:txBody>
      </p:sp>
    </p:spTree>
    <p:extLst>
      <p:ext uri="{BB962C8B-B14F-4D97-AF65-F5344CB8AC3E}">
        <p14:creationId xmlns:p14="http://schemas.microsoft.com/office/powerpoint/2010/main" val="89594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Subtraction – Crossing 10 (1)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875244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22902222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026"/>
            <a:ext cx="12191999" cy="6998429"/>
          </a:xfrm>
          <a:prstGeom prst="rect">
            <a:avLst/>
          </a:prstGeom>
        </p:spPr>
      </p:pic>
      <p:sp>
        <p:nvSpPr>
          <p:cNvPr id="19" name="Teardrop 18">
            <a:extLst>
              <a:ext uri="{FF2B5EF4-FFF2-40B4-BE49-F238E27FC236}">
                <a16:creationId xmlns:a16="http://schemas.microsoft.com/office/drawing/2014/main" id="{93EA6C46-450F-40A0-A879-4DB9E6DF13C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7D7811-2FC6-4907-BBD2-0CEC0044E798}"/>
              </a:ext>
            </a:extLst>
          </p:cNvPr>
          <p:cNvSpPr txBox="1"/>
          <p:nvPr/>
        </p:nvSpPr>
        <p:spPr>
          <a:xfrm>
            <a:off x="7581164" y="2845804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6A24CC-FDCB-4FBC-8BDD-2E1727FFBD15}"/>
              </a:ext>
            </a:extLst>
          </p:cNvPr>
          <p:cNvSpPr/>
          <p:nvPr/>
        </p:nvSpPr>
        <p:spPr>
          <a:xfrm>
            <a:off x="6536408" y="268996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0984CF-5B1F-4894-8110-9DF80F211110}"/>
              </a:ext>
            </a:extLst>
          </p:cNvPr>
          <p:cNvSpPr txBox="1"/>
          <p:nvPr/>
        </p:nvSpPr>
        <p:spPr>
          <a:xfrm>
            <a:off x="9162211" y="2845804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DDEE3B-9F48-410A-B867-E6407ED0C148}"/>
              </a:ext>
            </a:extLst>
          </p:cNvPr>
          <p:cNvSpPr/>
          <p:nvPr/>
        </p:nvSpPr>
        <p:spPr>
          <a:xfrm>
            <a:off x="9702758" y="268996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78DECF-042C-4DB9-BD65-B8F3963129F7}"/>
              </a:ext>
            </a:extLst>
          </p:cNvPr>
          <p:cNvSpPr/>
          <p:nvPr/>
        </p:nvSpPr>
        <p:spPr>
          <a:xfrm>
            <a:off x="8119583" y="268996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49AB88B-16FA-4A39-AFE9-2EE64CCF16E4}"/>
              </a:ext>
            </a:extLst>
          </p:cNvPr>
          <p:cNvSpPr txBox="1"/>
          <p:nvPr/>
        </p:nvSpPr>
        <p:spPr>
          <a:xfrm>
            <a:off x="326409" y="314377"/>
            <a:ext cx="110056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Use the counters below to create a subtraction that will give an answer </a:t>
            </a:r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more than 5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but </a:t>
            </a:r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less than 10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6F846CA-5EBD-4C1C-9C40-911F92865E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2179" y="1503984"/>
            <a:ext cx="3651917" cy="1589289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7D2C3D32-1ED5-4154-B6A5-DC2082AF653C}"/>
              </a:ext>
            </a:extLst>
          </p:cNvPr>
          <p:cNvSpPr/>
          <p:nvPr/>
        </p:nvSpPr>
        <p:spPr>
          <a:xfrm>
            <a:off x="2010657" y="171001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C833CAE-3355-4864-89A9-F7D45C14D015}"/>
              </a:ext>
            </a:extLst>
          </p:cNvPr>
          <p:cNvSpPr/>
          <p:nvPr/>
        </p:nvSpPr>
        <p:spPr>
          <a:xfrm>
            <a:off x="2010657" y="237400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FE23D40-3018-4C35-8A46-929FA5609655}"/>
              </a:ext>
            </a:extLst>
          </p:cNvPr>
          <p:cNvSpPr/>
          <p:nvPr/>
        </p:nvSpPr>
        <p:spPr>
          <a:xfrm>
            <a:off x="2667084" y="171001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CAC18FF-2C86-45B2-9B56-11940489531E}"/>
              </a:ext>
            </a:extLst>
          </p:cNvPr>
          <p:cNvSpPr/>
          <p:nvPr/>
        </p:nvSpPr>
        <p:spPr>
          <a:xfrm>
            <a:off x="2667084" y="237400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7687843-8A90-4C41-B14D-F0FB07BA7C16}"/>
              </a:ext>
            </a:extLst>
          </p:cNvPr>
          <p:cNvSpPr/>
          <p:nvPr/>
        </p:nvSpPr>
        <p:spPr>
          <a:xfrm>
            <a:off x="3323511" y="171001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EE8F4F9-433E-4C91-AEFB-17CCB7BD9B7A}"/>
              </a:ext>
            </a:extLst>
          </p:cNvPr>
          <p:cNvSpPr/>
          <p:nvPr/>
        </p:nvSpPr>
        <p:spPr>
          <a:xfrm>
            <a:off x="3323511" y="237400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64B33D6-EAAC-4CDF-A564-44947103348F}"/>
              </a:ext>
            </a:extLst>
          </p:cNvPr>
          <p:cNvSpPr/>
          <p:nvPr/>
        </p:nvSpPr>
        <p:spPr>
          <a:xfrm>
            <a:off x="3979938" y="171001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E6574DBC-B682-4CF4-91EB-E2F2673878B7}"/>
              </a:ext>
            </a:extLst>
          </p:cNvPr>
          <p:cNvSpPr/>
          <p:nvPr/>
        </p:nvSpPr>
        <p:spPr>
          <a:xfrm>
            <a:off x="3979938" y="237400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C0D8007F-D8C4-4932-B434-9783C6A9A9FD}"/>
              </a:ext>
            </a:extLst>
          </p:cNvPr>
          <p:cNvSpPr/>
          <p:nvPr/>
        </p:nvSpPr>
        <p:spPr>
          <a:xfrm>
            <a:off x="4636365" y="171001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D846F19-8B90-48D9-8955-188FACCB5369}"/>
              </a:ext>
            </a:extLst>
          </p:cNvPr>
          <p:cNvSpPr/>
          <p:nvPr/>
        </p:nvSpPr>
        <p:spPr>
          <a:xfrm>
            <a:off x="4636365" y="237400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0F1B80C-1D3E-4038-9C92-7A538A6EF8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2179" y="3032090"/>
            <a:ext cx="3651917" cy="1589289"/>
          </a:xfrm>
          <a:prstGeom prst="rect">
            <a:avLst/>
          </a:prstGeom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id="{FC7CDEE6-0314-49A0-9C42-33995B9D7B04}"/>
              </a:ext>
            </a:extLst>
          </p:cNvPr>
          <p:cNvSpPr/>
          <p:nvPr/>
        </p:nvSpPr>
        <p:spPr>
          <a:xfrm>
            <a:off x="2010657" y="3238117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AF4C436-E616-4774-B857-13F966BAE2F7}"/>
              </a:ext>
            </a:extLst>
          </p:cNvPr>
          <p:cNvSpPr/>
          <p:nvPr/>
        </p:nvSpPr>
        <p:spPr>
          <a:xfrm>
            <a:off x="2667084" y="3238117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0BD52F7E-7A1E-45A6-B333-46CCEBDD0002}"/>
              </a:ext>
            </a:extLst>
          </p:cNvPr>
          <p:cNvSpPr/>
          <p:nvPr/>
        </p:nvSpPr>
        <p:spPr>
          <a:xfrm>
            <a:off x="3323511" y="3238117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403C11B-D210-4BA4-B328-52AC69F85987}"/>
              </a:ext>
            </a:extLst>
          </p:cNvPr>
          <p:cNvSpPr txBox="1"/>
          <p:nvPr/>
        </p:nvSpPr>
        <p:spPr>
          <a:xfrm>
            <a:off x="326409" y="5490543"/>
            <a:ext cx="111902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Possible answers:</a:t>
            </a:r>
            <a:b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 – 4 = 9,     13 – 5 = 8,      13 – 6 = 7,      13 – 7 =6.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2CBE397-F6F8-4397-B69C-337BF234AEFB}"/>
              </a:ext>
            </a:extLst>
          </p:cNvPr>
          <p:cNvSpPr txBox="1"/>
          <p:nvPr/>
        </p:nvSpPr>
        <p:spPr>
          <a:xfrm>
            <a:off x="319570" y="4880238"/>
            <a:ext cx="11190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List the different combinations.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DF9E82-2551-4569-B818-F893F200BAD2}"/>
              </a:ext>
            </a:extLst>
          </p:cNvPr>
          <p:cNvSpPr txBox="1"/>
          <p:nvPr/>
        </p:nvSpPr>
        <p:spPr>
          <a:xfrm>
            <a:off x="8117972" y="2815025"/>
            <a:ext cx="90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8096DDD-E515-48B6-AC82-A5F866D964C9}"/>
              </a:ext>
            </a:extLst>
          </p:cNvPr>
          <p:cNvSpPr txBox="1"/>
          <p:nvPr/>
        </p:nvSpPr>
        <p:spPr>
          <a:xfrm>
            <a:off x="9699536" y="2825267"/>
            <a:ext cx="90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3BC2CB9-7194-4023-AECA-21ED50161AE0}"/>
              </a:ext>
            </a:extLst>
          </p:cNvPr>
          <p:cNvSpPr txBox="1"/>
          <p:nvPr/>
        </p:nvSpPr>
        <p:spPr>
          <a:xfrm>
            <a:off x="6524862" y="2825266"/>
            <a:ext cx="90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23662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Subtraction – Crossing 10 (1)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38737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30613465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731A4B-F908-4504-A04A-50F23F0E62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892" y="1397015"/>
            <a:ext cx="3651917" cy="1589289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11A4A95-CFC4-4DE5-80C4-CD1B6B061E6C}"/>
              </a:ext>
            </a:extLst>
          </p:cNvPr>
          <p:cNvSpPr/>
          <p:nvPr/>
        </p:nvSpPr>
        <p:spPr>
          <a:xfrm>
            <a:off x="4269370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2208D1F-E84B-4150-A5A0-A8E9348EA282}"/>
              </a:ext>
            </a:extLst>
          </p:cNvPr>
          <p:cNvGrpSpPr/>
          <p:nvPr/>
        </p:nvGrpSpPr>
        <p:grpSpPr>
          <a:xfrm>
            <a:off x="544950" y="5792326"/>
            <a:ext cx="11031216" cy="369332"/>
            <a:chOff x="31994" y="1757699"/>
            <a:chExt cx="11031216" cy="3693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1369365-3A80-4F7E-8CDE-3412256D4A54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3786CCD-7737-4B6F-BB94-64A1A5249F52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8C6B7A1-082A-44C1-941F-C48BBF4F4F52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2DB218-D7D2-4E01-B61D-6A50AFC067CE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0D852F0-A177-4537-86F0-A5435AB67A84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B19255B-8D25-41D4-955C-11F3064B511C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002A81C-9D86-4775-8045-345951A747F7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563A2F-3527-4217-9618-175C0781835B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3CB42C-22C8-4B27-AA9F-1C1A56ED3894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A6CDF9E-721C-4B14-AD16-5E4DFA9B12D3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016B35C-3452-4CB5-80E5-2BC303552676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94CC584-620D-440E-8446-C9556B63B313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769FE89-7CB1-43C6-8FBD-8B72BDE82651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2246F56-6FA8-453C-BB11-67021CC0AD37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D5235F7-0BAF-4F72-9A27-C16C03FF7757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2FBE117-1499-48F3-AC4E-2E3A03E972C7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3DFB4B-28D4-4588-A673-42F2C86E5CA6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FA87F4-4B22-4F77-9F84-3C317002AE9B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7B61CE5-45AD-4967-8380-251BF38A0069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BD22A3B-AA35-430A-8BD4-1657BA031A77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CC22CE6-A274-407C-852D-8B8873478694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EDC57396-BDE1-4F65-87A4-AA21F39FF56C}"/>
              </a:ext>
            </a:extLst>
          </p:cNvPr>
          <p:cNvSpPr/>
          <p:nvPr/>
        </p:nvSpPr>
        <p:spPr>
          <a:xfrm>
            <a:off x="4269370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15733CE6-45C7-406E-A45F-1836AB64F1DE}"/>
              </a:ext>
            </a:extLst>
          </p:cNvPr>
          <p:cNvSpPr/>
          <p:nvPr/>
        </p:nvSpPr>
        <p:spPr>
          <a:xfrm>
            <a:off x="4925797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9677115-C983-4224-B42B-95170BA973AD}"/>
              </a:ext>
            </a:extLst>
          </p:cNvPr>
          <p:cNvSpPr/>
          <p:nvPr/>
        </p:nvSpPr>
        <p:spPr>
          <a:xfrm>
            <a:off x="4925797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92A3E79-A95D-4A37-8852-52CDA5BB6B56}"/>
              </a:ext>
            </a:extLst>
          </p:cNvPr>
          <p:cNvSpPr/>
          <p:nvPr/>
        </p:nvSpPr>
        <p:spPr>
          <a:xfrm>
            <a:off x="5582224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FB1F799-76C4-47C7-B2C4-0234FD82AAD8}"/>
              </a:ext>
            </a:extLst>
          </p:cNvPr>
          <p:cNvSpPr/>
          <p:nvPr/>
        </p:nvSpPr>
        <p:spPr>
          <a:xfrm>
            <a:off x="5582224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6073A30-EBF6-45C4-9751-6934738ACD8F}"/>
              </a:ext>
            </a:extLst>
          </p:cNvPr>
          <p:cNvSpPr/>
          <p:nvPr/>
        </p:nvSpPr>
        <p:spPr>
          <a:xfrm>
            <a:off x="6238651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705B6FD-C0C3-426C-A787-BBBE8930C973}"/>
              </a:ext>
            </a:extLst>
          </p:cNvPr>
          <p:cNvSpPr/>
          <p:nvPr/>
        </p:nvSpPr>
        <p:spPr>
          <a:xfrm>
            <a:off x="6238651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290091B-EF18-48FB-9D87-071356B4F30D}"/>
              </a:ext>
            </a:extLst>
          </p:cNvPr>
          <p:cNvSpPr/>
          <p:nvPr/>
        </p:nvSpPr>
        <p:spPr>
          <a:xfrm>
            <a:off x="6895078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3E0AAFC-4CAB-49B9-8321-453A867CC0DA}"/>
              </a:ext>
            </a:extLst>
          </p:cNvPr>
          <p:cNvSpPr/>
          <p:nvPr/>
        </p:nvSpPr>
        <p:spPr>
          <a:xfrm>
            <a:off x="6895078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64AA2A12-BB3D-4E42-ADAF-978A96232D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892" y="2963221"/>
            <a:ext cx="3651917" cy="1589289"/>
          </a:xfrm>
          <a:prstGeom prst="rect">
            <a:avLst/>
          </a:prstGeom>
        </p:spPr>
      </p:pic>
      <p:sp>
        <p:nvSpPr>
          <p:cNvPr id="42" name="Oval 41">
            <a:extLst>
              <a:ext uri="{FF2B5EF4-FFF2-40B4-BE49-F238E27FC236}">
                <a16:creationId xmlns:a16="http://schemas.microsoft.com/office/drawing/2014/main" id="{17D1DF0F-5BD2-417A-A6AD-168995A4B42C}"/>
              </a:ext>
            </a:extLst>
          </p:cNvPr>
          <p:cNvSpPr/>
          <p:nvPr/>
        </p:nvSpPr>
        <p:spPr>
          <a:xfrm>
            <a:off x="4269370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2D270940-D423-44A1-B602-7658D84DE0EF}"/>
              </a:ext>
            </a:extLst>
          </p:cNvPr>
          <p:cNvSpPr/>
          <p:nvPr/>
        </p:nvSpPr>
        <p:spPr>
          <a:xfrm>
            <a:off x="4925797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384F6C6C-86EF-4372-ACF3-437632FD995B}"/>
              </a:ext>
            </a:extLst>
          </p:cNvPr>
          <p:cNvSpPr/>
          <p:nvPr/>
        </p:nvSpPr>
        <p:spPr>
          <a:xfrm>
            <a:off x="5582224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29DC89D-12B2-4F2C-A7F4-D50D35B6A61F}"/>
              </a:ext>
            </a:extLst>
          </p:cNvPr>
          <p:cNvSpPr txBox="1"/>
          <p:nvPr/>
        </p:nvSpPr>
        <p:spPr>
          <a:xfrm>
            <a:off x="1565391" y="1962670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41A59E-E3E8-4583-87DC-914B8613582D}"/>
              </a:ext>
            </a:extLst>
          </p:cNvPr>
          <p:cNvSpPr/>
          <p:nvPr/>
        </p:nvSpPr>
        <p:spPr>
          <a:xfrm>
            <a:off x="520635" y="180683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DEFFFF5E-203C-4C97-B521-D943DAA1824E}"/>
              </a:ext>
            </a:extLst>
          </p:cNvPr>
          <p:cNvCxnSpPr>
            <a:cxnSpLocks/>
          </p:cNvCxnSpPr>
          <p:nvPr/>
        </p:nvCxnSpPr>
        <p:spPr>
          <a:xfrm>
            <a:off x="2668770" y="2700007"/>
            <a:ext cx="185724" cy="4549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07EB0EDB-C069-431F-9D83-DAAEAF4EE4A9}"/>
              </a:ext>
            </a:extLst>
          </p:cNvPr>
          <p:cNvCxnSpPr>
            <a:cxnSpLocks/>
          </p:cNvCxnSpPr>
          <p:nvPr/>
        </p:nvCxnSpPr>
        <p:spPr>
          <a:xfrm flipH="1">
            <a:off x="2171554" y="2699187"/>
            <a:ext cx="208738" cy="4465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59CDFE73-1885-4448-93F4-98D08E8C8EEB}"/>
              </a:ext>
            </a:extLst>
          </p:cNvPr>
          <p:cNvSpPr/>
          <p:nvPr/>
        </p:nvSpPr>
        <p:spPr>
          <a:xfrm>
            <a:off x="2103810" y="180683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E123CDC-FD06-4BCD-8B98-F4B488D85AAB}"/>
              </a:ext>
            </a:extLst>
          </p:cNvPr>
          <p:cNvSpPr/>
          <p:nvPr/>
        </p:nvSpPr>
        <p:spPr>
          <a:xfrm>
            <a:off x="1442837" y="3158910"/>
            <a:ext cx="900000" cy="900000"/>
          </a:xfrm>
          <a:prstGeom prst="rect">
            <a:avLst/>
          </a:prstGeom>
          <a:solidFill>
            <a:srgbClr val="FFFFA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A9B19EB-EF85-45A4-A721-A87FFCDB9EBD}"/>
              </a:ext>
            </a:extLst>
          </p:cNvPr>
          <p:cNvSpPr/>
          <p:nvPr/>
        </p:nvSpPr>
        <p:spPr>
          <a:xfrm>
            <a:off x="2659009" y="3149524"/>
            <a:ext cx="900000" cy="90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6" name="Arc 55">
            <a:extLst>
              <a:ext uri="{FF2B5EF4-FFF2-40B4-BE49-F238E27FC236}">
                <a16:creationId xmlns:a16="http://schemas.microsoft.com/office/drawing/2014/main" id="{3DD8BD65-6C58-4E29-8EC7-813B16BCAC8B}"/>
              </a:ext>
            </a:extLst>
          </p:cNvPr>
          <p:cNvSpPr/>
          <p:nvPr/>
        </p:nvSpPr>
        <p:spPr>
          <a:xfrm>
            <a:off x="4452276" y="5077252"/>
            <a:ext cx="1589960" cy="819404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Arc 57">
            <a:extLst>
              <a:ext uri="{FF2B5EF4-FFF2-40B4-BE49-F238E27FC236}">
                <a16:creationId xmlns:a16="http://schemas.microsoft.com/office/drawing/2014/main" id="{BD41E817-4A54-46CB-B391-D5248A45F247}"/>
              </a:ext>
            </a:extLst>
          </p:cNvPr>
          <p:cNvSpPr/>
          <p:nvPr/>
        </p:nvSpPr>
        <p:spPr>
          <a:xfrm>
            <a:off x="6046466" y="5077252"/>
            <a:ext cx="1586343" cy="819404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A5566E87-8AA8-4432-85CB-3218F305D7A4}"/>
              </a:ext>
            </a:extLst>
          </p:cNvPr>
          <p:cNvGraphicFramePr>
            <a:graphicFrameLocks noGrp="1"/>
          </p:cNvGraphicFramePr>
          <p:nvPr/>
        </p:nvGraphicFramePr>
        <p:xfrm>
          <a:off x="736601" y="5472711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id="{0896631F-877E-45BD-B7BC-2BDC4FCB2AE4}"/>
              </a:ext>
            </a:extLst>
          </p:cNvPr>
          <p:cNvSpPr txBox="1"/>
          <p:nvPr/>
        </p:nvSpPr>
        <p:spPr>
          <a:xfrm>
            <a:off x="6261937" y="5039668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-3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1DD0A91-D9ED-4C33-AA63-CE93053F732A}"/>
              </a:ext>
            </a:extLst>
          </p:cNvPr>
          <p:cNvSpPr txBox="1"/>
          <p:nvPr/>
        </p:nvSpPr>
        <p:spPr>
          <a:xfrm>
            <a:off x="9000880" y="1922476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4B1693E-6FD5-4C13-B1E4-969F87CE608B}"/>
              </a:ext>
            </a:extLst>
          </p:cNvPr>
          <p:cNvSpPr/>
          <p:nvPr/>
        </p:nvSpPr>
        <p:spPr>
          <a:xfrm>
            <a:off x="8064984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9724A26-E9AA-470F-BDED-5F12DB171FDE}"/>
              </a:ext>
            </a:extLst>
          </p:cNvPr>
          <p:cNvSpPr txBox="1"/>
          <p:nvPr/>
        </p:nvSpPr>
        <p:spPr>
          <a:xfrm>
            <a:off x="10353321" y="1922476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F2ECAF7-4F8E-4BBE-8E0E-8666BF181CCB}"/>
              </a:ext>
            </a:extLst>
          </p:cNvPr>
          <p:cNvSpPr/>
          <p:nvPr/>
        </p:nvSpPr>
        <p:spPr>
          <a:xfrm>
            <a:off x="10785008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42A9007-BF92-4D15-9CE8-5F6C9933135D}"/>
              </a:ext>
            </a:extLst>
          </p:cNvPr>
          <p:cNvSpPr/>
          <p:nvPr/>
        </p:nvSpPr>
        <p:spPr>
          <a:xfrm>
            <a:off x="9430439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E29EC6B-ED22-4851-A4CF-579571A8E101}"/>
              </a:ext>
            </a:extLst>
          </p:cNvPr>
          <p:cNvSpPr txBox="1"/>
          <p:nvPr/>
        </p:nvSpPr>
        <p:spPr>
          <a:xfrm>
            <a:off x="9429565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C934FB5-A079-4094-A661-3B567DA5CD9F}"/>
              </a:ext>
            </a:extLst>
          </p:cNvPr>
          <p:cNvSpPr txBox="1"/>
          <p:nvPr/>
        </p:nvSpPr>
        <p:spPr>
          <a:xfrm>
            <a:off x="9000880" y="3480111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4D289AB-93FB-4C40-A474-CD7B5F8FF62C}"/>
              </a:ext>
            </a:extLst>
          </p:cNvPr>
          <p:cNvSpPr/>
          <p:nvPr/>
        </p:nvSpPr>
        <p:spPr>
          <a:xfrm>
            <a:off x="8064984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D0C09BC-5B33-40C1-9C30-61803C432A6A}"/>
              </a:ext>
            </a:extLst>
          </p:cNvPr>
          <p:cNvSpPr txBox="1"/>
          <p:nvPr/>
        </p:nvSpPr>
        <p:spPr>
          <a:xfrm>
            <a:off x="10353321" y="3480111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7A764B1-A09B-4838-AD4D-ACC2107DF9FE}"/>
              </a:ext>
            </a:extLst>
          </p:cNvPr>
          <p:cNvSpPr/>
          <p:nvPr/>
        </p:nvSpPr>
        <p:spPr>
          <a:xfrm>
            <a:off x="10785008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6E4EE29-3A1F-47FE-9FC5-24257063F659}"/>
              </a:ext>
            </a:extLst>
          </p:cNvPr>
          <p:cNvSpPr/>
          <p:nvPr/>
        </p:nvSpPr>
        <p:spPr>
          <a:xfrm>
            <a:off x="9430439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C98B9A4-C80E-4049-8029-2522A51AF537}"/>
              </a:ext>
            </a:extLst>
          </p:cNvPr>
          <p:cNvSpPr txBox="1"/>
          <p:nvPr/>
        </p:nvSpPr>
        <p:spPr>
          <a:xfrm>
            <a:off x="9430439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882CF72-80D1-434E-AE50-7ED619E83334}"/>
              </a:ext>
            </a:extLst>
          </p:cNvPr>
          <p:cNvSpPr txBox="1"/>
          <p:nvPr/>
        </p:nvSpPr>
        <p:spPr>
          <a:xfrm>
            <a:off x="10795894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60D9764-B1AA-4128-B9E4-7F2D368F48B5}"/>
              </a:ext>
            </a:extLst>
          </p:cNvPr>
          <p:cNvSpPr txBox="1"/>
          <p:nvPr/>
        </p:nvSpPr>
        <p:spPr>
          <a:xfrm>
            <a:off x="10795894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90E0346-2752-4F92-8DC9-7286D5EBAB11}"/>
              </a:ext>
            </a:extLst>
          </p:cNvPr>
          <p:cNvSpPr txBox="1"/>
          <p:nvPr/>
        </p:nvSpPr>
        <p:spPr>
          <a:xfrm>
            <a:off x="4656639" y="5039668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-3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DC0C7D6F-7127-4171-81C3-A7EA18D2E383}"/>
              </a:ext>
            </a:extLst>
          </p:cNvPr>
          <p:cNvCxnSpPr/>
          <p:nvPr/>
        </p:nvCxnSpPr>
        <p:spPr>
          <a:xfrm flipV="1">
            <a:off x="5582224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946EB55-8A9D-4845-BAC7-976F61E74EB3}"/>
              </a:ext>
            </a:extLst>
          </p:cNvPr>
          <p:cNvCxnSpPr/>
          <p:nvPr/>
        </p:nvCxnSpPr>
        <p:spPr>
          <a:xfrm flipV="1">
            <a:off x="4288032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F886DFB7-89CD-4D29-90BF-19D9AF037718}"/>
              </a:ext>
            </a:extLst>
          </p:cNvPr>
          <p:cNvCxnSpPr/>
          <p:nvPr/>
        </p:nvCxnSpPr>
        <p:spPr>
          <a:xfrm flipV="1">
            <a:off x="4925797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8CEF064-EE19-4FF2-9FBB-4DBC991D624E}"/>
              </a:ext>
            </a:extLst>
          </p:cNvPr>
          <p:cNvCxnSpPr/>
          <p:nvPr/>
        </p:nvCxnSpPr>
        <p:spPr>
          <a:xfrm flipV="1">
            <a:off x="6896182" y="2268501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626C0993-A7C1-47C9-ABED-3F23D0C97033}"/>
              </a:ext>
            </a:extLst>
          </p:cNvPr>
          <p:cNvCxnSpPr/>
          <p:nvPr/>
        </p:nvCxnSpPr>
        <p:spPr>
          <a:xfrm flipV="1">
            <a:off x="5583328" y="2268501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1B56ED6E-A756-4017-ACBA-1AEF491F39BD}"/>
              </a:ext>
            </a:extLst>
          </p:cNvPr>
          <p:cNvCxnSpPr/>
          <p:nvPr/>
        </p:nvCxnSpPr>
        <p:spPr>
          <a:xfrm flipV="1">
            <a:off x="6239755" y="2268501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A9E59E66-72EF-4B44-99E0-8175E60A15BA}"/>
              </a:ext>
            </a:extLst>
          </p:cNvPr>
          <p:cNvSpPr txBox="1"/>
          <p:nvPr/>
        </p:nvSpPr>
        <p:spPr>
          <a:xfrm>
            <a:off x="1453723" y="3305469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F0D5B1B-7F45-4EA1-9054-8867206AB534}"/>
              </a:ext>
            </a:extLst>
          </p:cNvPr>
          <p:cNvSpPr txBox="1"/>
          <p:nvPr/>
        </p:nvSpPr>
        <p:spPr>
          <a:xfrm>
            <a:off x="2648717" y="3301660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D0C2872-3443-42ED-A22A-9DCED2171441}"/>
              </a:ext>
            </a:extLst>
          </p:cNvPr>
          <p:cNvSpPr txBox="1"/>
          <p:nvPr/>
        </p:nvSpPr>
        <p:spPr>
          <a:xfrm>
            <a:off x="8064984" y="347413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81AD4B72-E382-42E3-868F-D549B6172D86}"/>
              </a:ext>
            </a:extLst>
          </p:cNvPr>
          <p:cNvSpPr/>
          <p:nvPr/>
        </p:nvSpPr>
        <p:spPr>
          <a:xfrm>
            <a:off x="4258885" y="5792326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DBA210E0-08B2-46AF-B4DC-61961E47CA5F}"/>
              </a:ext>
            </a:extLst>
          </p:cNvPr>
          <p:cNvSpPr txBox="1"/>
          <p:nvPr/>
        </p:nvSpPr>
        <p:spPr>
          <a:xfrm>
            <a:off x="349106" y="394319"/>
            <a:ext cx="1095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subtraction using ten frames and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318602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 animBg="1"/>
      <p:bldP spid="60" grpId="0"/>
      <p:bldP spid="67" grpId="0"/>
      <p:bldP spid="73" grpId="0"/>
      <p:bldP spid="74" grpId="0"/>
      <p:bldP spid="75" grpId="0"/>
      <p:bldP spid="76" grpId="0"/>
      <p:bldP spid="85" grpId="0"/>
      <p:bldP spid="8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731A4B-F908-4504-A04A-50F23F0E62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892" y="1397015"/>
            <a:ext cx="3651917" cy="1589289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11A4A95-CFC4-4DE5-80C4-CD1B6B061E6C}"/>
              </a:ext>
            </a:extLst>
          </p:cNvPr>
          <p:cNvSpPr/>
          <p:nvPr/>
        </p:nvSpPr>
        <p:spPr>
          <a:xfrm>
            <a:off x="4269370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2208D1F-E84B-4150-A5A0-A8E9348EA282}"/>
              </a:ext>
            </a:extLst>
          </p:cNvPr>
          <p:cNvGrpSpPr/>
          <p:nvPr/>
        </p:nvGrpSpPr>
        <p:grpSpPr>
          <a:xfrm>
            <a:off x="544950" y="5792326"/>
            <a:ext cx="11031216" cy="369332"/>
            <a:chOff x="31994" y="1757699"/>
            <a:chExt cx="11031216" cy="3693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1369365-3A80-4F7E-8CDE-3412256D4A54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3786CCD-7737-4B6F-BB94-64A1A5249F52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8C6B7A1-082A-44C1-941F-C48BBF4F4F52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2DB218-D7D2-4E01-B61D-6A50AFC067CE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0D852F0-A177-4537-86F0-A5435AB67A84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B19255B-8D25-41D4-955C-11F3064B511C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002A81C-9D86-4775-8045-345951A747F7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563A2F-3527-4217-9618-175C0781835B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3CB42C-22C8-4B27-AA9F-1C1A56ED3894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A6CDF9E-721C-4B14-AD16-5E4DFA9B12D3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016B35C-3452-4CB5-80E5-2BC303552676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94CC584-620D-440E-8446-C9556B63B313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769FE89-7CB1-43C6-8FBD-8B72BDE82651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2246F56-6FA8-453C-BB11-67021CC0AD37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D5235F7-0BAF-4F72-9A27-C16C03FF7757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2FBE117-1499-48F3-AC4E-2E3A03E972C7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3DFB4B-28D4-4588-A673-42F2C86E5CA6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FA87F4-4B22-4F77-9F84-3C317002AE9B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7B61CE5-45AD-4967-8380-251BF38A0069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BD22A3B-AA35-430A-8BD4-1657BA031A77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CC22CE6-A274-407C-852D-8B8873478694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EDC57396-BDE1-4F65-87A4-AA21F39FF56C}"/>
              </a:ext>
            </a:extLst>
          </p:cNvPr>
          <p:cNvSpPr/>
          <p:nvPr/>
        </p:nvSpPr>
        <p:spPr>
          <a:xfrm>
            <a:off x="4269370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15733CE6-45C7-406E-A45F-1836AB64F1DE}"/>
              </a:ext>
            </a:extLst>
          </p:cNvPr>
          <p:cNvSpPr/>
          <p:nvPr/>
        </p:nvSpPr>
        <p:spPr>
          <a:xfrm>
            <a:off x="4925797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9677115-C983-4224-B42B-95170BA973AD}"/>
              </a:ext>
            </a:extLst>
          </p:cNvPr>
          <p:cNvSpPr/>
          <p:nvPr/>
        </p:nvSpPr>
        <p:spPr>
          <a:xfrm>
            <a:off x="4925797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92A3E79-A95D-4A37-8852-52CDA5BB6B56}"/>
              </a:ext>
            </a:extLst>
          </p:cNvPr>
          <p:cNvSpPr/>
          <p:nvPr/>
        </p:nvSpPr>
        <p:spPr>
          <a:xfrm>
            <a:off x="5582224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FB1F799-76C4-47C7-B2C4-0234FD82AAD8}"/>
              </a:ext>
            </a:extLst>
          </p:cNvPr>
          <p:cNvSpPr/>
          <p:nvPr/>
        </p:nvSpPr>
        <p:spPr>
          <a:xfrm>
            <a:off x="5582224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6073A30-EBF6-45C4-9751-6934738ACD8F}"/>
              </a:ext>
            </a:extLst>
          </p:cNvPr>
          <p:cNvSpPr/>
          <p:nvPr/>
        </p:nvSpPr>
        <p:spPr>
          <a:xfrm>
            <a:off x="6238651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705B6FD-C0C3-426C-A787-BBBE8930C973}"/>
              </a:ext>
            </a:extLst>
          </p:cNvPr>
          <p:cNvSpPr/>
          <p:nvPr/>
        </p:nvSpPr>
        <p:spPr>
          <a:xfrm>
            <a:off x="6238651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290091B-EF18-48FB-9D87-071356B4F30D}"/>
              </a:ext>
            </a:extLst>
          </p:cNvPr>
          <p:cNvSpPr/>
          <p:nvPr/>
        </p:nvSpPr>
        <p:spPr>
          <a:xfrm>
            <a:off x="6895078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3E0AAFC-4CAB-49B9-8321-453A867CC0DA}"/>
              </a:ext>
            </a:extLst>
          </p:cNvPr>
          <p:cNvSpPr/>
          <p:nvPr/>
        </p:nvSpPr>
        <p:spPr>
          <a:xfrm>
            <a:off x="6895078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64AA2A12-BB3D-4E42-ADAF-978A96232D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892" y="2963221"/>
            <a:ext cx="3651917" cy="1589289"/>
          </a:xfrm>
          <a:prstGeom prst="rect">
            <a:avLst/>
          </a:prstGeom>
        </p:spPr>
      </p:pic>
      <p:sp>
        <p:nvSpPr>
          <p:cNvPr id="42" name="Oval 41">
            <a:extLst>
              <a:ext uri="{FF2B5EF4-FFF2-40B4-BE49-F238E27FC236}">
                <a16:creationId xmlns:a16="http://schemas.microsoft.com/office/drawing/2014/main" id="{17D1DF0F-5BD2-417A-A6AD-168995A4B42C}"/>
              </a:ext>
            </a:extLst>
          </p:cNvPr>
          <p:cNvSpPr/>
          <p:nvPr/>
        </p:nvSpPr>
        <p:spPr>
          <a:xfrm>
            <a:off x="4269370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2D270940-D423-44A1-B602-7658D84DE0EF}"/>
              </a:ext>
            </a:extLst>
          </p:cNvPr>
          <p:cNvSpPr/>
          <p:nvPr/>
        </p:nvSpPr>
        <p:spPr>
          <a:xfrm>
            <a:off x="4925797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384F6C6C-86EF-4372-ACF3-437632FD995B}"/>
              </a:ext>
            </a:extLst>
          </p:cNvPr>
          <p:cNvSpPr/>
          <p:nvPr/>
        </p:nvSpPr>
        <p:spPr>
          <a:xfrm>
            <a:off x="5582224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4C9FE27-4ECD-4790-A4F7-BA6A87E210F2}"/>
              </a:ext>
            </a:extLst>
          </p:cNvPr>
          <p:cNvSpPr/>
          <p:nvPr/>
        </p:nvSpPr>
        <p:spPr>
          <a:xfrm>
            <a:off x="6238651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29DC89D-12B2-4F2C-A7F4-D50D35B6A61F}"/>
              </a:ext>
            </a:extLst>
          </p:cNvPr>
          <p:cNvSpPr txBox="1"/>
          <p:nvPr/>
        </p:nvSpPr>
        <p:spPr>
          <a:xfrm>
            <a:off x="1565391" y="1962670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41A59E-E3E8-4583-87DC-914B8613582D}"/>
              </a:ext>
            </a:extLst>
          </p:cNvPr>
          <p:cNvSpPr/>
          <p:nvPr/>
        </p:nvSpPr>
        <p:spPr>
          <a:xfrm>
            <a:off x="520635" y="180683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DEFFFF5E-203C-4C97-B521-D943DAA1824E}"/>
              </a:ext>
            </a:extLst>
          </p:cNvPr>
          <p:cNvCxnSpPr>
            <a:cxnSpLocks/>
          </p:cNvCxnSpPr>
          <p:nvPr/>
        </p:nvCxnSpPr>
        <p:spPr>
          <a:xfrm>
            <a:off x="2668770" y="2700007"/>
            <a:ext cx="185724" cy="4549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07EB0EDB-C069-431F-9D83-DAAEAF4EE4A9}"/>
              </a:ext>
            </a:extLst>
          </p:cNvPr>
          <p:cNvCxnSpPr>
            <a:cxnSpLocks/>
          </p:cNvCxnSpPr>
          <p:nvPr/>
        </p:nvCxnSpPr>
        <p:spPr>
          <a:xfrm flipH="1">
            <a:off x="2171554" y="2699187"/>
            <a:ext cx="208738" cy="4465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59CDFE73-1885-4448-93F4-98D08E8C8EEB}"/>
              </a:ext>
            </a:extLst>
          </p:cNvPr>
          <p:cNvSpPr/>
          <p:nvPr/>
        </p:nvSpPr>
        <p:spPr>
          <a:xfrm>
            <a:off x="2103810" y="180683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E123CDC-FD06-4BCD-8B98-F4B488D85AAB}"/>
              </a:ext>
            </a:extLst>
          </p:cNvPr>
          <p:cNvSpPr/>
          <p:nvPr/>
        </p:nvSpPr>
        <p:spPr>
          <a:xfrm>
            <a:off x="1442837" y="3158910"/>
            <a:ext cx="900000" cy="900000"/>
          </a:xfrm>
          <a:prstGeom prst="rect">
            <a:avLst/>
          </a:prstGeom>
          <a:solidFill>
            <a:srgbClr val="FFFFA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A9B19EB-EF85-45A4-A721-A87FFCDB9EBD}"/>
              </a:ext>
            </a:extLst>
          </p:cNvPr>
          <p:cNvSpPr/>
          <p:nvPr/>
        </p:nvSpPr>
        <p:spPr>
          <a:xfrm>
            <a:off x="2659009" y="3149524"/>
            <a:ext cx="900000" cy="90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6" name="Arc 55">
            <a:extLst>
              <a:ext uri="{FF2B5EF4-FFF2-40B4-BE49-F238E27FC236}">
                <a16:creationId xmlns:a16="http://schemas.microsoft.com/office/drawing/2014/main" id="{3DD8BD65-6C58-4E29-8EC7-813B16BCAC8B}"/>
              </a:ext>
            </a:extLst>
          </p:cNvPr>
          <p:cNvSpPr/>
          <p:nvPr/>
        </p:nvSpPr>
        <p:spPr>
          <a:xfrm>
            <a:off x="5513182" y="5113866"/>
            <a:ext cx="529054" cy="782789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Arc 57">
            <a:extLst>
              <a:ext uri="{FF2B5EF4-FFF2-40B4-BE49-F238E27FC236}">
                <a16:creationId xmlns:a16="http://schemas.microsoft.com/office/drawing/2014/main" id="{BD41E817-4A54-46CB-B391-D5248A45F247}"/>
              </a:ext>
            </a:extLst>
          </p:cNvPr>
          <p:cNvSpPr/>
          <p:nvPr/>
        </p:nvSpPr>
        <p:spPr>
          <a:xfrm>
            <a:off x="6046466" y="5060462"/>
            <a:ext cx="2116506" cy="836194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A5566E87-8AA8-4432-85CB-3218F305D7A4}"/>
              </a:ext>
            </a:extLst>
          </p:cNvPr>
          <p:cNvGraphicFramePr>
            <a:graphicFrameLocks noGrp="1"/>
          </p:cNvGraphicFramePr>
          <p:nvPr/>
        </p:nvGraphicFramePr>
        <p:xfrm>
          <a:off x="736601" y="5472711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id="{0896631F-877E-45BD-B7BC-2BDC4FCB2AE4}"/>
              </a:ext>
            </a:extLst>
          </p:cNvPr>
          <p:cNvSpPr txBox="1"/>
          <p:nvPr/>
        </p:nvSpPr>
        <p:spPr>
          <a:xfrm>
            <a:off x="6465243" y="5049458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-4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2D57314-9E82-4472-867E-4FC2EBB742A6}"/>
              </a:ext>
            </a:extLst>
          </p:cNvPr>
          <p:cNvSpPr txBox="1"/>
          <p:nvPr/>
        </p:nvSpPr>
        <p:spPr>
          <a:xfrm>
            <a:off x="5434047" y="5079651"/>
            <a:ext cx="625913" cy="350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-1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1DD0A91-D9ED-4C33-AA63-CE93053F732A}"/>
              </a:ext>
            </a:extLst>
          </p:cNvPr>
          <p:cNvSpPr txBox="1"/>
          <p:nvPr/>
        </p:nvSpPr>
        <p:spPr>
          <a:xfrm>
            <a:off x="9000880" y="1922476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4B1693E-6FD5-4C13-B1E4-969F87CE608B}"/>
              </a:ext>
            </a:extLst>
          </p:cNvPr>
          <p:cNvSpPr/>
          <p:nvPr/>
        </p:nvSpPr>
        <p:spPr>
          <a:xfrm>
            <a:off x="8064984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9724A26-E9AA-470F-BDED-5F12DB171FDE}"/>
              </a:ext>
            </a:extLst>
          </p:cNvPr>
          <p:cNvSpPr txBox="1"/>
          <p:nvPr/>
        </p:nvSpPr>
        <p:spPr>
          <a:xfrm>
            <a:off x="10353321" y="1922476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F2ECAF7-4F8E-4BBE-8E0E-8666BF181CCB}"/>
              </a:ext>
            </a:extLst>
          </p:cNvPr>
          <p:cNvSpPr/>
          <p:nvPr/>
        </p:nvSpPr>
        <p:spPr>
          <a:xfrm>
            <a:off x="10785008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42A9007-BF92-4D15-9CE8-5F6C9933135D}"/>
              </a:ext>
            </a:extLst>
          </p:cNvPr>
          <p:cNvSpPr/>
          <p:nvPr/>
        </p:nvSpPr>
        <p:spPr>
          <a:xfrm>
            <a:off x="9430439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E29EC6B-ED22-4851-A4CF-579571A8E101}"/>
              </a:ext>
            </a:extLst>
          </p:cNvPr>
          <p:cNvSpPr txBox="1"/>
          <p:nvPr/>
        </p:nvSpPr>
        <p:spPr>
          <a:xfrm>
            <a:off x="9429565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C934FB5-A079-4094-A661-3B567DA5CD9F}"/>
              </a:ext>
            </a:extLst>
          </p:cNvPr>
          <p:cNvSpPr txBox="1"/>
          <p:nvPr/>
        </p:nvSpPr>
        <p:spPr>
          <a:xfrm>
            <a:off x="9000880" y="3480111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4D289AB-93FB-4C40-A474-CD7B5F8FF62C}"/>
              </a:ext>
            </a:extLst>
          </p:cNvPr>
          <p:cNvSpPr/>
          <p:nvPr/>
        </p:nvSpPr>
        <p:spPr>
          <a:xfrm>
            <a:off x="8064984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D0C09BC-5B33-40C1-9C30-61803C432A6A}"/>
              </a:ext>
            </a:extLst>
          </p:cNvPr>
          <p:cNvSpPr txBox="1"/>
          <p:nvPr/>
        </p:nvSpPr>
        <p:spPr>
          <a:xfrm>
            <a:off x="10353321" y="3480111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7A764B1-A09B-4838-AD4D-ACC2107DF9FE}"/>
              </a:ext>
            </a:extLst>
          </p:cNvPr>
          <p:cNvSpPr/>
          <p:nvPr/>
        </p:nvSpPr>
        <p:spPr>
          <a:xfrm>
            <a:off x="10785008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6E4EE29-3A1F-47FE-9FC5-24257063F659}"/>
              </a:ext>
            </a:extLst>
          </p:cNvPr>
          <p:cNvSpPr/>
          <p:nvPr/>
        </p:nvSpPr>
        <p:spPr>
          <a:xfrm>
            <a:off x="9430439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C98B9A4-C80E-4049-8029-2522A51AF537}"/>
              </a:ext>
            </a:extLst>
          </p:cNvPr>
          <p:cNvSpPr txBox="1"/>
          <p:nvPr/>
        </p:nvSpPr>
        <p:spPr>
          <a:xfrm>
            <a:off x="9430439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882CF72-80D1-434E-AE50-7ED619E83334}"/>
              </a:ext>
            </a:extLst>
          </p:cNvPr>
          <p:cNvSpPr txBox="1"/>
          <p:nvPr/>
        </p:nvSpPr>
        <p:spPr>
          <a:xfrm>
            <a:off x="10795894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60D9764-B1AA-4128-B9E4-7F2D368F48B5}"/>
              </a:ext>
            </a:extLst>
          </p:cNvPr>
          <p:cNvSpPr txBox="1"/>
          <p:nvPr/>
        </p:nvSpPr>
        <p:spPr>
          <a:xfrm>
            <a:off x="10795894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4F434FD9-A96E-4001-AC93-C056FA3D5F2F}"/>
              </a:ext>
            </a:extLst>
          </p:cNvPr>
          <p:cNvCxnSpPr/>
          <p:nvPr/>
        </p:nvCxnSpPr>
        <p:spPr>
          <a:xfrm flipV="1">
            <a:off x="5582224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7CBE8843-27A1-461C-81CF-AF6F4AD20AA6}"/>
              </a:ext>
            </a:extLst>
          </p:cNvPr>
          <p:cNvCxnSpPr/>
          <p:nvPr/>
        </p:nvCxnSpPr>
        <p:spPr>
          <a:xfrm flipV="1">
            <a:off x="4288032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2C66CED3-8A0B-4AC7-B9EC-B66BBF509431}"/>
              </a:ext>
            </a:extLst>
          </p:cNvPr>
          <p:cNvCxnSpPr/>
          <p:nvPr/>
        </p:nvCxnSpPr>
        <p:spPr>
          <a:xfrm flipV="1">
            <a:off x="4925797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637F101-1C99-49EA-AFF5-F930E2AA8DD5}"/>
              </a:ext>
            </a:extLst>
          </p:cNvPr>
          <p:cNvCxnSpPr/>
          <p:nvPr/>
        </p:nvCxnSpPr>
        <p:spPr>
          <a:xfrm flipV="1">
            <a:off x="6237515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DFD4379B-4364-4E6B-99CA-437B6A39DECE}"/>
              </a:ext>
            </a:extLst>
          </p:cNvPr>
          <p:cNvCxnSpPr/>
          <p:nvPr/>
        </p:nvCxnSpPr>
        <p:spPr>
          <a:xfrm flipV="1">
            <a:off x="6888323" y="226703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146563B6-E497-4E98-B4D5-8BC29EAF93D3}"/>
              </a:ext>
            </a:extLst>
          </p:cNvPr>
          <p:cNvSpPr txBox="1"/>
          <p:nvPr/>
        </p:nvSpPr>
        <p:spPr>
          <a:xfrm>
            <a:off x="1453723" y="3305469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FC1363E-2DCD-4367-A130-45A8DEA8697F}"/>
              </a:ext>
            </a:extLst>
          </p:cNvPr>
          <p:cNvSpPr txBox="1"/>
          <p:nvPr/>
        </p:nvSpPr>
        <p:spPr>
          <a:xfrm>
            <a:off x="2648717" y="3301660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4411BDF3-88C0-4C0D-AD32-D7AA8A26BF9D}"/>
              </a:ext>
            </a:extLst>
          </p:cNvPr>
          <p:cNvSpPr txBox="1"/>
          <p:nvPr/>
        </p:nvSpPr>
        <p:spPr>
          <a:xfrm>
            <a:off x="8056710" y="3480110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DDF4CA8E-83A4-47A1-997C-9DFE85314D19}"/>
              </a:ext>
            </a:extLst>
          </p:cNvPr>
          <p:cNvSpPr/>
          <p:nvPr/>
        </p:nvSpPr>
        <p:spPr>
          <a:xfrm>
            <a:off x="5322854" y="5792326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063DFBB-BCB9-4C15-9DD2-8FA6F5574B15}"/>
              </a:ext>
            </a:extLst>
          </p:cNvPr>
          <p:cNvSpPr txBox="1"/>
          <p:nvPr/>
        </p:nvSpPr>
        <p:spPr>
          <a:xfrm>
            <a:off x="349106" y="394319"/>
            <a:ext cx="1095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subtraction using ten frames and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171438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 animBg="1"/>
      <p:bldP spid="60" grpId="0"/>
      <p:bldP spid="61" grpId="0"/>
      <p:bldP spid="67" grpId="0"/>
      <p:bldP spid="73" grpId="0"/>
      <p:bldP spid="74" grpId="0"/>
      <p:bldP spid="75" grpId="0"/>
      <p:bldP spid="84" grpId="0"/>
      <p:bldP spid="8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731A4B-F908-4504-A04A-50F23F0E62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892" y="1397015"/>
            <a:ext cx="3651917" cy="1589289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11A4A95-CFC4-4DE5-80C4-CD1B6B061E6C}"/>
              </a:ext>
            </a:extLst>
          </p:cNvPr>
          <p:cNvSpPr/>
          <p:nvPr/>
        </p:nvSpPr>
        <p:spPr>
          <a:xfrm>
            <a:off x="4269370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2208D1F-E84B-4150-A5A0-A8E9348EA282}"/>
              </a:ext>
            </a:extLst>
          </p:cNvPr>
          <p:cNvGrpSpPr/>
          <p:nvPr/>
        </p:nvGrpSpPr>
        <p:grpSpPr>
          <a:xfrm>
            <a:off x="544950" y="5792326"/>
            <a:ext cx="11031216" cy="369332"/>
            <a:chOff x="31994" y="1757699"/>
            <a:chExt cx="11031216" cy="3693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1369365-3A80-4F7E-8CDE-3412256D4A54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3786CCD-7737-4B6F-BB94-64A1A5249F52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8C6B7A1-082A-44C1-941F-C48BBF4F4F52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2DB218-D7D2-4E01-B61D-6A50AFC067CE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0D852F0-A177-4537-86F0-A5435AB67A84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B19255B-8D25-41D4-955C-11F3064B511C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002A81C-9D86-4775-8045-345951A747F7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563A2F-3527-4217-9618-175C0781835B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3CB42C-22C8-4B27-AA9F-1C1A56ED3894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A6CDF9E-721C-4B14-AD16-5E4DFA9B12D3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016B35C-3452-4CB5-80E5-2BC303552676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94CC584-620D-440E-8446-C9556B63B313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769FE89-7CB1-43C6-8FBD-8B72BDE82651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2246F56-6FA8-453C-BB11-67021CC0AD37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D5235F7-0BAF-4F72-9A27-C16C03FF7757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2FBE117-1499-48F3-AC4E-2E3A03E972C7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3DFB4B-28D4-4588-A673-42F2C86E5CA6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FA87F4-4B22-4F77-9F84-3C317002AE9B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7B61CE5-45AD-4967-8380-251BF38A0069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BD22A3B-AA35-430A-8BD4-1657BA031A77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CC22CE6-A274-407C-852D-8B8873478694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EDC57396-BDE1-4F65-87A4-AA21F39FF56C}"/>
              </a:ext>
            </a:extLst>
          </p:cNvPr>
          <p:cNvSpPr/>
          <p:nvPr/>
        </p:nvSpPr>
        <p:spPr>
          <a:xfrm>
            <a:off x="4269370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15733CE6-45C7-406E-A45F-1836AB64F1DE}"/>
              </a:ext>
            </a:extLst>
          </p:cNvPr>
          <p:cNvSpPr/>
          <p:nvPr/>
        </p:nvSpPr>
        <p:spPr>
          <a:xfrm>
            <a:off x="4925797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9677115-C983-4224-B42B-95170BA973AD}"/>
              </a:ext>
            </a:extLst>
          </p:cNvPr>
          <p:cNvSpPr/>
          <p:nvPr/>
        </p:nvSpPr>
        <p:spPr>
          <a:xfrm>
            <a:off x="4925797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92A3E79-A95D-4A37-8852-52CDA5BB6B56}"/>
              </a:ext>
            </a:extLst>
          </p:cNvPr>
          <p:cNvSpPr/>
          <p:nvPr/>
        </p:nvSpPr>
        <p:spPr>
          <a:xfrm>
            <a:off x="5582224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FB1F799-76C4-47C7-B2C4-0234FD82AAD8}"/>
              </a:ext>
            </a:extLst>
          </p:cNvPr>
          <p:cNvSpPr/>
          <p:nvPr/>
        </p:nvSpPr>
        <p:spPr>
          <a:xfrm>
            <a:off x="5582224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6073A30-EBF6-45C4-9751-6934738ACD8F}"/>
              </a:ext>
            </a:extLst>
          </p:cNvPr>
          <p:cNvSpPr/>
          <p:nvPr/>
        </p:nvSpPr>
        <p:spPr>
          <a:xfrm>
            <a:off x="6238651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705B6FD-C0C3-426C-A787-BBBE8930C973}"/>
              </a:ext>
            </a:extLst>
          </p:cNvPr>
          <p:cNvSpPr/>
          <p:nvPr/>
        </p:nvSpPr>
        <p:spPr>
          <a:xfrm>
            <a:off x="6238651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290091B-EF18-48FB-9D87-071356B4F30D}"/>
              </a:ext>
            </a:extLst>
          </p:cNvPr>
          <p:cNvSpPr/>
          <p:nvPr/>
        </p:nvSpPr>
        <p:spPr>
          <a:xfrm>
            <a:off x="6895078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3E0AAFC-4CAB-49B9-8321-453A867CC0DA}"/>
              </a:ext>
            </a:extLst>
          </p:cNvPr>
          <p:cNvSpPr/>
          <p:nvPr/>
        </p:nvSpPr>
        <p:spPr>
          <a:xfrm>
            <a:off x="6895078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64AA2A12-BB3D-4E42-ADAF-978A96232D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892" y="2963221"/>
            <a:ext cx="3651917" cy="1589289"/>
          </a:xfrm>
          <a:prstGeom prst="rect">
            <a:avLst/>
          </a:prstGeom>
        </p:spPr>
      </p:pic>
      <p:sp>
        <p:nvSpPr>
          <p:cNvPr id="42" name="Oval 41">
            <a:extLst>
              <a:ext uri="{FF2B5EF4-FFF2-40B4-BE49-F238E27FC236}">
                <a16:creationId xmlns:a16="http://schemas.microsoft.com/office/drawing/2014/main" id="{17D1DF0F-5BD2-417A-A6AD-168995A4B42C}"/>
              </a:ext>
            </a:extLst>
          </p:cNvPr>
          <p:cNvSpPr/>
          <p:nvPr/>
        </p:nvSpPr>
        <p:spPr>
          <a:xfrm>
            <a:off x="4269370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2D270940-D423-44A1-B602-7658D84DE0EF}"/>
              </a:ext>
            </a:extLst>
          </p:cNvPr>
          <p:cNvSpPr/>
          <p:nvPr/>
        </p:nvSpPr>
        <p:spPr>
          <a:xfrm>
            <a:off x="4925797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384F6C6C-86EF-4372-ACF3-437632FD995B}"/>
              </a:ext>
            </a:extLst>
          </p:cNvPr>
          <p:cNvSpPr/>
          <p:nvPr/>
        </p:nvSpPr>
        <p:spPr>
          <a:xfrm>
            <a:off x="5582224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4C9FE27-4ECD-4790-A4F7-BA6A87E210F2}"/>
              </a:ext>
            </a:extLst>
          </p:cNvPr>
          <p:cNvSpPr/>
          <p:nvPr/>
        </p:nvSpPr>
        <p:spPr>
          <a:xfrm>
            <a:off x="6238651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29DC89D-12B2-4F2C-A7F4-D50D35B6A61F}"/>
              </a:ext>
            </a:extLst>
          </p:cNvPr>
          <p:cNvSpPr txBox="1"/>
          <p:nvPr/>
        </p:nvSpPr>
        <p:spPr>
          <a:xfrm>
            <a:off x="1565391" y="1962670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41A59E-E3E8-4583-87DC-914B8613582D}"/>
              </a:ext>
            </a:extLst>
          </p:cNvPr>
          <p:cNvSpPr/>
          <p:nvPr/>
        </p:nvSpPr>
        <p:spPr>
          <a:xfrm>
            <a:off x="520635" y="180683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16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DEFFFF5E-203C-4C97-B521-D943DAA1824E}"/>
              </a:ext>
            </a:extLst>
          </p:cNvPr>
          <p:cNvCxnSpPr>
            <a:cxnSpLocks/>
          </p:cNvCxnSpPr>
          <p:nvPr/>
        </p:nvCxnSpPr>
        <p:spPr>
          <a:xfrm>
            <a:off x="2668770" y="2700007"/>
            <a:ext cx="185724" cy="4549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07EB0EDB-C069-431F-9D83-DAAEAF4EE4A9}"/>
              </a:ext>
            </a:extLst>
          </p:cNvPr>
          <p:cNvCxnSpPr>
            <a:cxnSpLocks/>
          </p:cNvCxnSpPr>
          <p:nvPr/>
        </p:nvCxnSpPr>
        <p:spPr>
          <a:xfrm flipH="1">
            <a:off x="2171554" y="2699187"/>
            <a:ext cx="208738" cy="4465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59CDFE73-1885-4448-93F4-98D08E8C8EEB}"/>
              </a:ext>
            </a:extLst>
          </p:cNvPr>
          <p:cNvSpPr/>
          <p:nvPr/>
        </p:nvSpPr>
        <p:spPr>
          <a:xfrm>
            <a:off x="2103810" y="180683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E123CDC-FD06-4BCD-8B98-F4B488D85AAB}"/>
              </a:ext>
            </a:extLst>
          </p:cNvPr>
          <p:cNvSpPr/>
          <p:nvPr/>
        </p:nvSpPr>
        <p:spPr>
          <a:xfrm>
            <a:off x="1442837" y="3158910"/>
            <a:ext cx="900000" cy="900000"/>
          </a:xfrm>
          <a:prstGeom prst="rect">
            <a:avLst/>
          </a:prstGeom>
          <a:solidFill>
            <a:srgbClr val="FFFFA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A9B19EB-EF85-45A4-A721-A87FFCDB9EBD}"/>
              </a:ext>
            </a:extLst>
          </p:cNvPr>
          <p:cNvSpPr/>
          <p:nvPr/>
        </p:nvSpPr>
        <p:spPr>
          <a:xfrm>
            <a:off x="2659009" y="3149524"/>
            <a:ext cx="900000" cy="90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6" name="Arc 55">
            <a:extLst>
              <a:ext uri="{FF2B5EF4-FFF2-40B4-BE49-F238E27FC236}">
                <a16:creationId xmlns:a16="http://schemas.microsoft.com/office/drawing/2014/main" id="{3DD8BD65-6C58-4E29-8EC7-813B16BCAC8B}"/>
              </a:ext>
            </a:extLst>
          </p:cNvPr>
          <p:cNvSpPr/>
          <p:nvPr/>
        </p:nvSpPr>
        <p:spPr>
          <a:xfrm>
            <a:off x="4982728" y="5134708"/>
            <a:ext cx="1059508" cy="761948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Arc 57">
            <a:extLst>
              <a:ext uri="{FF2B5EF4-FFF2-40B4-BE49-F238E27FC236}">
                <a16:creationId xmlns:a16="http://schemas.microsoft.com/office/drawing/2014/main" id="{BD41E817-4A54-46CB-B391-D5248A45F247}"/>
              </a:ext>
            </a:extLst>
          </p:cNvPr>
          <p:cNvSpPr/>
          <p:nvPr/>
        </p:nvSpPr>
        <p:spPr>
          <a:xfrm>
            <a:off x="6046466" y="5077252"/>
            <a:ext cx="3182734" cy="819404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A5566E87-8AA8-4432-85CB-3218F305D7A4}"/>
              </a:ext>
            </a:extLst>
          </p:cNvPr>
          <p:cNvGraphicFramePr>
            <a:graphicFrameLocks noGrp="1"/>
          </p:cNvGraphicFramePr>
          <p:nvPr/>
        </p:nvGraphicFramePr>
        <p:xfrm>
          <a:off x="736601" y="5472711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id="{0896631F-877E-45BD-B7BC-2BDC4FCB2AE4}"/>
              </a:ext>
            </a:extLst>
          </p:cNvPr>
          <p:cNvSpPr txBox="1"/>
          <p:nvPr/>
        </p:nvSpPr>
        <p:spPr>
          <a:xfrm>
            <a:off x="7042192" y="5060462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-6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2D57314-9E82-4472-867E-4FC2EBB742A6}"/>
              </a:ext>
            </a:extLst>
          </p:cNvPr>
          <p:cNvSpPr txBox="1"/>
          <p:nvPr/>
        </p:nvSpPr>
        <p:spPr>
          <a:xfrm>
            <a:off x="5173162" y="5111839"/>
            <a:ext cx="6230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-2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1DD0A91-D9ED-4C33-AA63-CE93053F732A}"/>
              </a:ext>
            </a:extLst>
          </p:cNvPr>
          <p:cNvSpPr txBox="1"/>
          <p:nvPr/>
        </p:nvSpPr>
        <p:spPr>
          <a:xfrm>
            <a:off x="9000880" y="1922476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4B1693E-6FD5-4C13-B1E4-969F87CE608B}"/>
              </a:ext>
            </a:extLst>
          </p:cNvPr>
          <p:cNvSpPr/>
          <p:nvPr/>
        </p:nvSpPr>
        <p:spPr>
          <a:xfrm>
            <a:off x="8064984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16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9724A26-E9AA-470F-BDED-5F12DB171FDE}"/>
              </a:ext>
            </a:extLst>
          </p:cNvPr>
          <p:cNvSpPr txBox="1"/>
          <p:nvPr/>
        </p:nvSpPr>
        <p:spPr>
          <a:xfrm>
            <a:off x="10353321" y="1922476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F2ECAF7-4F8E-4BBE-8E0E-8666BF181CCB}"/>
              </a:ext>
            </a:extLst>
          </p:cNvPr>
          <p:cNvSpPr/>
          <p:nvPr/>
        </p:nvSpPr>
        <p:spPr>
          <a:xfrm>
            <a:off x="10785008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42A9007-BF92-4D15-9CE8-5F6C9933135D}"/>
              </a:ext>
            </a:extLst>
          </p:cNvPr>
          <p:cNvSpPr/>
          <p:nvPr/>
        </p:nvSpPr>
        <p:spPr>
          <a:xfrm>
            <a:off x="9430439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E29EC6B-ED22-4851-A4CF-579571A8E101}"/>
              </a:ext>
            </a:extLst>
          </p:cNvPr>
          <p:cNvSpPr txBox="1"/>
          <p:nvPr/>
        </p:nvSpPr>
        <p:spPr>
          <a:xfrm>
            <a:off x="9429565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C934FB5-A079-4094-A661-3B567DA5CD9F}"/>
              </a:ext>
            </a:extLst>
          </p:cNvPr>
          <p:cNvSpPr txBox="1"/>
          <p:nvPr/>
        </p:nvSpPr>
        <p:spPr>
          <a:xfrm>
            <a:off x="9000880" y="3480111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4D289AB-93FB-4C40-A474-CD7B5F8FF62C}"/>
              </a:ext>
            </a:extLst>
          </p:cNvPr>
          <p:cNvSpPr/>
          <p:nvPr/>
        </p:nvSpPr>
        <p:spPr>
          <a:xfrm>
            <a:off x="8064984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D0C09BC-5B33-40C1-9C30-61803C432A6A}"/>
              </a:ext>
            </a:extLst>
          </p:cNvPr>
          <p:cNvSpPr txBox="1"/>
          <p:nvPr/>
        </p:nvSpPr>
        <p:spPr>
          <a:xfrm>
            <a:off x="10353321" y="3480111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7A764B1-A09B-4838-AD4D-ACC2107DF9FE}"/>
              </a:ext>
            </a:extLst>
          </p:cNvPr>
          <p:cNvSpPr/>
          <p:nvPr/>
        </p:nvSpPr>
        <p:spPr>
          <a:xfrm>
            <a:off x="10785008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6E4EE29-3A1F-47FE-9FC5-24257063F659}"/>
              </a:ext>
            </a:extLst>
          </p:cNvPr>
          <p:cNvSpPr/>
          <p:nvPr/>
        </p:nvSpPr>
        <p:spPr>
          <a:xfrm>
            <a:off x="9430439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C98B9A4-C80E-4049-8029-2522A51AF537}"/>
              </a:ext>
            </a:extLst>
          </p:cNvPr>
          <p:cNvSpPr txBox="1"/>
          <p:nvPr/>
        </p:nvSpPr>
        <p:spPr>
          <a:xfrm>
            <a:off x="9430439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882CF72-80D1-434E-AE50-7ED619E83334}"/>
              </a:ext>
            </a:extLst>
          </p:cNvPr>
          <p:cNvSpPr txBox="1"/>
          <p:nvPr/>
        </p:nvSpPr>
        <p:spPr>
          <a:xfrm>
            <a:off x="10795894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60D9764-B1AA-4128-B9E4-7F2D368F48B5}"/>
              </a:ext>
            </a:extLst>
          </p:cNvPr>
          <p:cNvSpPr txBox="1"/>
          <p:nvPr/>
        </p:nvSpPr>
        <p:spPr>
          <a:xfrm>
            <a:off x="10795894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BD07348-D5BD-4873-B357-279154BE3D17}"/>
              </a:ext>
            </a:extLst>
          </p:cNvPr>
          <p:cNvSpPr txBox="1"/>
          <p:nvPr/>
        </p:nvSpPr>
        <p:spPr>
          <a:xfrm>
            <a:off x="2648717" y="330713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AFEC018D-0087-4F45-AD19-83B5F1F49846}"/>
              </a:ext>
            </a:extLst>
          </p:cNvPr>
          <p:cNvSpPr/>
          <p:nvPr/>
        </p:nvSpPr>
        <p:spPr>
          <a:xfrm>
            <a:off x="6879016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9D7B536-464A-4345-B4AB-23D40BD0179C}"/>
              </a:ext>
            </a:extLst>
          </p:cNvPr>
          <p:cNvSpPr/>
          <p:nvPr/>
        </p:nvSpPr>
        <p:spPr>
          <a:xfrm>
            <a:off x="4266074" y="3833241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7330D5D-2E84-4A88-A99C-980951C41FD6}"/>
              </a:ext>
            </a:extLst>
          </p:cNvPr>
          <p:cNvCxnSpPr/>
          <p:nvPr/>
        </p:nvCxnSpPr>
        <p:spPr>
          <a:xfrm flipV="1">
            <a:off x="5582224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7FCC56E5-AD08-4185-8BD0-2FE3F213D985}"/>
              </a:ext>
            </a:extLst>
          </p:cNvPr>
          <p:cNvCxnSpPr/>
          <p:nvPr/>
        </p:nvCxnSpPr>
        <p:spPr>
          <a:xfrm flipV="1">
            <a:off x="4278701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D84EEE9-0746-4D6B-B025-6A510901A1BA}"/>
              </a:ext>
            </a:extLst>
          </p:cNvPr>
          <p:cNvCxnSpPr/>
          <p:nvPr/>
        </p:nvCxnSpPr>
        <p:spPr>
          <a:xfrm flipV="1">
            <a:off x="4925797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D868EBF-5C0C-49AE-AF3A-05C1B526A8E9}"/>
              </a:ext>
            </a:extLst>
          </p:cNvPr>
          <p:cNvCxnSpPr/>
          <p:nvPr/>
        </p:nvCxnSpPr>
        <p:spPr>
          <a:xfrm flipV="1">
            <a:off x="6237515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0D6E928F-6CF4-4871-BBE6-C9C6D8C6AFA5}"/>
              </a:ext>
            </a:extLst>
          </p:cNvPr>
          <p:cNvCxnSpPr/>
          <p:nvPr/>
        </p:nvCxnSpPr>
        <p:spPr>
          <a:xfrm flipV="1">
            <a:off x="6880455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782F0554-6BAF-478F-8168-2C2D9F5E83EE}"/>
              </a:ext>
            </a:extLst>
          </p:cNvPr>
          <p:cNvCxnSpPr/>
          <p:nvPr/>
        </p:nvCxnSpPr>
        <p:spPr>
          <a:xfrm flipV="1">
            <a:off x="4284736" y="3825612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E8437B5D-6993-4482-B68E-8C00754F3D75}"/>
              </a:ext>
            </a:extLst>
          </p:cNvPr>
          <p:cNvCxnSpPr/>
          <p:nvPr/>
        </p:nvCxnSpPr>
        <p:spPr>
          <a:xfrm flipV="1">
            <a:off x="6236076" y="22589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C5A48DE-BC5D-4CE8-90A6-A812D39744FA}"/>
              </a:ext>
            </a:extLst>
          </p:cNvPr>
          <p:cNvCxnSpPr/>
          <p:nvPr/>
        </p:nvCxnSpPr>
        <p:spPr>
          <a:xfrm flipV="1">
            <a:off x="6879016" y="22589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C65581C9-9D43-41EE-86DB-C0A380A98A2B}"/>
              </a:ext>
            </a:extLst>
          </p:cNvPr>
          <p:cNvSpPr txBox="1"/>
          <p:nvPr/>
        </p:nvSpPr>
        <p:spPr>
          <a:xfrm>
            <a:off x="8056710" y="3480110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E1A7F669-998C-4D73-B5FD-FFF1897A897F}"/>
              </a:ext>
            </a:extLst>
          </p:cNvPr>
          <p:cNvSpPr/>
          <p:nvPr/>
        </p:nvSpPr>
        <p:spPr>
          <a:xfrm>
            <a:off x="4789961" y="5792326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96455E4-7F66-4EC1-972F-710465A1DE8D}"/>
              </a:ext>
            </a:extLst>
          </p:cNvPr>
          <p:cNvSpPr txBox="1"/>
          <p:nvPr/>
        </p:nvSpPr>
        <p:spPr>
          <a:xfrm>
            <a:off x="349106" y="394319"/>
            <a:ext cx="1095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subtraction using ten frames and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131452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 animBg="1"/>
      <p:bldP spid="60" grpId="0"/>
      <p:bldP spid="61" grpId="0"/>
      <p:bldP spid="67" grpId="0"/>
      <p:bldP spid="73" grpId="0"/>
      <p:bldP spid="74" grpId="0"/>
      <p:bldP spid="75" grpId="0"/>
      <p:bldP spid="88" grpId="0"/>
      <p:bldP spid="8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731A4B-F908-4504-A04A-50F23F0E62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892" y="1397015"/>
            <a:ext cx="3651917" cy="1589289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11A4A95-CFC4-4DE5-80C4-CD1B6B061E6C}"/>
              </a:ext>
            </a:extLst>
          </p:cNvPr>
          <p:cNvSpPr/>
          <p:nvPr/>
        </p:nvSpPr>
        <p:spPr>
          <a:xfrm>
            <a:off x="4269370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2208D1F-E84B-4150-A5A0-A8E9348EA282}"/>
              </a:ext>
            </a:extLst>
          </p:cNvPr>
          <p:cNvGrpSpPr/>
          <p:nvPr/>
        </p:nvGrpSpPr>
        <p:grpSpPr>
          <a:xfrm>
            <a:off x="544950" y="5792326"/>
            <a:ext cx="11031216" cy="369332"/>
            <a:chOff x="31994" y="1757699"/>
            <a:chExt cx="11031216" cy="3693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1369365-3A80-4F7E-8CDE-3412256D4A54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3786CCD-7737-4B6F-BB94-64A1A5249F52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8C6B7A1-082A-44C1-941F-C48BBF4F4F52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2DB218-D7D2-4E01-B61D-6A50AFC067CE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0D852F0-A177-4537-86F0-A5435AB67A84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B19255B-8D25-41D4-955C-11F3064B511C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002A81C-9D86-4775-8045-345951A747F7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563A2F-3527-4217-9618-175C0781835B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3CB42C-22C8-4B27-AA9F-1C1A56ED3894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A6CDF9E-721C-4B14-AD16-5E4DFA9B12D3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016B35C-3452-4CB5-80E5-2BC303552676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94CC584-620D-440E-8446-C9556B63B313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769FE89-7CB1-43C6-8FBD-8B72BDE82651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2246F56-6FA8-453C-BB11-67021CC0AD37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D5235F7-0BAF-4F72-9A27-C16C03FF7757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2FBE117-1499-48F3-AC4E-2E3A03E972C7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3DFB4B-28D4-4588-A673-42F2C86E5CA6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FA87F4-4B22-4F77-9F84-3C317002AE9B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7B61CE5-45AD-4967-8380-251BF38A0069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BD22A3B-AA35-430A-8BD4-1657BA031A77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CC22CE6-A274-407C-852D-8B8873478694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EDC57396-BDE1-4F65-87A4-AA21F39FF56C}"/>
              </a:ext>
            </a:extLst>
          </p:cNvPr>
          <p:cNvSpPr/>
          <p:nvPr/>
        </p:nvSpPr>
        <p:spPr>
          <a:xfrm>
            <a:off x="4269370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15733CE6-45C7-406E-A45F-1836AB64F1DE}"/>
              </a:ext>
            </a:extLst>
          </p:cNvPr>
          <p:cNvSpPr/>
          <p:nvPr/>
        </p:nvSpPr>
        <p:spPr>
          <a:xfrm>
            <a:off x="4925797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9677115-C983-4224-B42B-95170BA973AD}"/>
              </a:ext>
            </a:extLst>
          </p:cNvPr>
          <p:cNvSpPr/>
          <p:nvPr/>
        </p:nvSpPr>
        <p:spPr>
          <a:xfrm>
            <a:off x="4925797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92A3E79-A95D-4A37-8852-52CDA5BB6B56}"/>
              </a:ext>
            </a:extLst>
          </p:cNvPr>
          <p:cNvSpPr/>
          <p:nvPr/>
        </p:nvSpPr>
        <p:spPr>
          <a:xfrm>
            <a:off x="5582224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FB1F799-76C4-47C7-B2C4-0234FD82AAD8}"/>
              </a:ext>
            </a:extLst>
          </p:cNvPr>
          <p:cNvSpPr/>
          <p:nvPr/>
        </p:nvSpPr>
        <p:spPr>
          <a:xfrm>
            <a:off x="5582224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6073A30-EBF6-45C4-9751-6934738ACD8F}"/>
              </a:ext>
            </a:extLst>
          </p:cNvPr>
          <p:cNvSpPr/>
          <p:nvPr/>
        </p:nvSpPr>
        <p:spPr>
          <a:xfrm>
            <a:off x="6238651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705B6FD-C0C3-426C-A787-BBBE8930C973}"/>
              </a:ext>
            </a:extLst>
          </p:cNvPr>
          <p:cNvSpPr/>
          <p:nvPr/>
        </p:nvSpPr>
        <p:spPr>
          <a:xfrm>
            <a:off x="6238651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290091B-EF18-48FB-9D87-071356B4F30D}"/>
              </a:ext>
            </a:extLst>
          </p:cNvPr>
          <p:cNvSpPr/>
          <p:nvPr/>
        </p:nvSpPr>
        <p:spPr>
          <a:xfrm>
            <a:off x="6895078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3E0AAFC-4CAB-49B9-8321-453A867CC0DA}"/>
              </a:ext>
            </a:extLst>
          </p:cNvPr>
          <p:cNvSpPr/>
          <p:nvPr/>
        </p:nvSpPr>
        <p:spPr>
          <a:xfrm>
            <a:off x="6895078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64AA2A12-BB3D-4E42-ADAF-978A96232D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892" y="2963221"/>
            <a:ext cx="3651917" cy="1589289"/>
          </a:xfrm>
          <a:prstGeom prst="rect">
            <a:avLst/>
          </a:prstGeom>
        </p:spPr>
      </p:pic>
      <p:sp>
        <p:nvSpPr>
          <p:cNvPr id="42" name="Oval 41">
            <a:extLst>
              <a:ext uri="{FF2B5EF4-FFF2-40B4-BE49-F238E27FC236}">
                <a16:creationId xmlns:a16="http://schemas.microsoft.com/office/drawing/2014/main" id="{17D1DF0F-5BD2-417A-A6AD-168995A4B42C}"/>
              </a:ext>
            </a:extLst>
          </p:cNvPr>
          <p:cNvSpPr/>
          <p:nvPr/>
        </p:nvSpPr>
        <p:spPr>
          <a:xfrm>
            <a:off x="4269370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2D270940-D423-44A1-B602-7658D84DE0EF}"/>
              </a:ext>
            </a:extLst>
          </p:cNvPr>
          <p:cNvSpPr/>
          <p:nvPr/>
        </p:nvSpPr>
        <p:spPr>
          <a:xfrm>
            <a:off x="4925797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384F6C6C-86EF-4372-ACF3-437632FD995B}"/>
              </a:ext>
            </a:extLst>
          </p:cNvPr>
          <p:cNvSpPr/>
          <p:nvPr/>
        </p:nvSpPr>
        <p:spPr>
          <a:xfrm>
            <a:off x="5582224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4C9FE27-4ECD-4790-A4F7-BA6A87E210F2}"/>
              </a:ext>
            </a:extLst>
          </p:cNvPr>
          <p:cNvSpPr/>
          <p:nvPr/>
        </p:nvSpPr>
        <p:spPr>
          <a:xfrm>
            <a:off x="6238651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29DC89D-12B2-4F2C-A7F4-D50D35B6A61F}"/>
              </a:ext>
            </a:extLst>
          </p:cNvPr>
          <p:cNvSpPr txBox="1"/>
          <p:nvPr/>
        </p:nvSpPr>
        <p:spPr>
          <a:xfrm>
            <a:off x="1565391" y="1962670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41A59E-E3E8-4583-87DC-914B8613582D}"/>
              </a:ext>
            </a:extLst>
          </p:cNvPr>
          <p:cNvSpPr/>
          <p:nvPr/>
        </p:nvSpPr>
        <p:spPr>
          <a:xfrm>
            <a:off x="520635" y="180683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DEFFFF5E-203C-4C97-B521-D943DAA1824E}"/>
              </a:ext>
            </a:extLst>
          </p:cNvPr>
          <p:cNvCxnSpPr>
            <a:cxnSpLocks/>
          </p:cNvCxnSpPr>
          <p:nvPr/>
        </p:nvCxnSpPr>
        <p:spPr>
          <a:xfrm>
            <a:off x="2668770" y="2700007"/>
            <a:ext cx="185724" cy="4549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07EB0EDB-C069-431F-9D83-DAAEAF4EE4A9}"/>
              </a:ext>
            </a:extLst>
          </p:cNvPr>
          <p:cNvCxnSpPr>
            <a:cxnSpLocks/>
          </p:cNvCxnSpPr>
          <p:nvPr/>
        </p:nvCxnSpPr>
        <p:spPr>
          <a:xfrm flipH="1">
            <a:off x="2171554" y="2699187"/>
            <a:ext cx="208738" cy="4465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59CDFE73-1885-4448-93F4-98D08E8C8EEB}"/>
              </a:ext>
            </a:extLst>
          </p:cNvPr>
          <p:cNvSpPr/>
          <p:nvPr/>
        </p:nvSpPr>
        <p:spPr>
          <a:xfrm>
            <a:off x="2103810" y="180683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E123CDC-FD06-4BCD-8B98-F4B488D85AAB}"/>
              </a:ext>
            </a:extLst>
          </p:cNvPr>
          <p:cNvSpPr/>
          <p:nvPr/>
        </p:nvSpPr>
        <p:spPr>
          <a:xfrm>
            <a:off x="1442837" y="3158910"/>
            <a:ext cx="900000" cy="900000"/>
          </a:xfrm>
          <a:prstGeom prst="rect">
            <a:avLst/>
          </a:prstGeom>
          <a:solidFill>
            <a:srgbClr val="FFFFA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A9B19EB-EF85-45A4-A721-A87FFCDB9EBD}"/>
              </a:ext>
            </a:extLst>
          </p:cNvPr>
          <p:cNvSpPr/>
          <p:nvPr/>
        </p:nvSpPr>
        <p:spPr>
          <a:xfrm>
            <a:off x="2659009" y="3149524"/>
            <a:ext cx="900000" cy="90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6" name="Arc 55">
            <a:extLst>
              <a:ext uri="{FF2B5EF4-FFF2-40B4-BE49-F238E27FC236}">
                <a16:creationId xmlns:a16="http://schemas.microsoft.com/office/drawing/2014/main" id="{3DD8BD65-6C58-4E29-8EC7-813B16BCAC8B}"/>
              </a:ext>
            </a:extLst>
          </p:cNvPr>
          <p:cNvSpPr/>
          <p:nvPr/>
        </p:nvSpPr>
        <p:spPr>
          <a:xfrm>
            <a:off x="5513180" y="5082116"/>
            <a:ext cx="529055" cy="814539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Arc 57">
            <a:extLst>
              <a:ext uri="{FF2B5EF4-FFF2-40B4-BE49-F238E27FC236}">
                <a16:creationId xmlns:a16="http://schemas.microsoft.com/office/drawing/2014/main" id="{BD41E817-4A54-46CB-B391-D5248A45F247}"/>
              </a:ext>
            </a:extLst>
          </p:cNvPr>
          <p:cNvSpPr/>
          <p:nvPr/>
        </p:nvSpPr>
        <p:spPr>
          <a:xfrm>
            <a:off x="6046465" y="4996656"/>
            <a:ext cx="4241897" cy="900000"/>
          </a:xfrm>
          <a:prstGeom prst="arc">
            <a:avLst>
              <a:gd name="adj1" fmla="val 10781019"/>
              <a:gd name="adj2" fmla="val 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A5566E87-8AA8-4432-85CB-3218F305D7A4}"/>
              </a:ext>
            </a:extLst>
          </p:cNvPr>
          <p:cNvGraphicFramePr>
            <a:graphicFrameLocks noGrp="1"/>
          </p:cNvGraphicFramePr>
          <p:nvPr/>
        </p:nvGraphicFramePr>
        <p:xfrm>
          <a:off x="736601" y="5472711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id="{0896631F-877E-45BD-B7BC-2BDC4FCB2AE4}"/>
              </a:ext>
            </a:extLst>
          </p:cNvPr>
          <p:cNvSpPr txBox="1"/>
          <p:nvPr/>
        </p:nvSpPr>
        <p:spPr>
          <a:xfrm>
            <a:off x="7576796" y="5027858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-8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2D57314-9E82-4472-867E-4FC2EBB742A6}"/>
              </a:ext>
            </a:extLst>
          </p:cNvPr>
          <p:cNvSpPr txBox="1"/>
          <p:nvPr/>
        </p:nvSpPr>
        <p:spPr>
          <a:xfrm>
            <a:off x="5444600" y="5083589"/>
            <a:ext cx="6230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-1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1DD0A91-D9ED-4C33-AA63-CE93053F732A}"/>
              </a:ext>
            </a:extLst>
          </p:cNvPr>
          <p:cNvSpPr txBox="1"/>
          <p:nvPr/>
        </p:nvSpPr>
        <p:spPr>
          <a:xfrm>
            <a:off x="9000880" y="1922476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4B1693E-6FD5-4C13-B1E4-969F87CE608B}"/>
              </a:ext>
            </a:extLst>
          </p:cNvPr>
          <p:cNvSpPr/>
          <p:nvPr/>
        </p:nvSpPr>
        <p:spPr>
          <a:xfrm>
            <a:off x="8064984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9724A26-E9AA-470F-BDED-5F12DB171FDE}"/>
              </a:ext>
            </a:extLst>
          </p:cNvPr>
          <p:cNvSpPr txBox="1"/>
          <p:nvPr/>
        </p:nvSpPr>
        <p:spPr>
          <a:xfrm>
            <a:off x="10353321" y="1922476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F2ECAF7-4F8E-4BBE-8E0E-8666BF181CCB}"/>
              </a:ext>
            </a:extLst>
          </p:cNvPr>
          <p:cNvSpPr/>
          <p:nvPr/>
        </p:nvSpPr>
        <p:spPr>
          <a:xfrm>
            <a:off x="10785008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42A9007-BF92-4D15-9CE8-5F6C9933135D}"/>
              </a:ext>
            </a:extLst>
          </p:cNvPr>
          <p:cNvSpPr/>
          <p:nvPr/>
        </p:nvSpPr>
        <p:spPr>
          <a:xfrm>
            <a:off x="9430439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E29EC6B-ED22-4851-A4CF-579571A8E101}"/>
              </a:ext>
            </a:extLst>
          </p:cNvPr>
          <p:cNvSpPr txBox="1"/>
          <p:nvPr/>
        </p:nvSpPr>
        <p:spPr>
          <a:xfrm>
            <a:off x="9429565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C934FB5-A079-4094-A661-3B567DA5CD9F}"/>
              </a:ext>
            </a:extLst>
          </p:cNvPr>
          <p:cNvSpPr txBox="1"/>
          <p:nvPr/>
        </p:nvSpPr>
        <p:spPr>
          <a:xfrm>
            <a:off x="9000880" y="3480111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4D289AB-93FB-4C40-A474-CD7B5F8FF62C}"/>
              </a:ext>
            </a:extLst>
          </p:cNvPr>
          <p:cNvSpPr/>
          <p:nvPr/>
        </p:nvSpPr>
        <p:spPr>
          <a:xfrm>
            <a:off x="8064984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D0C09BC-5B33-40C1-9C30-61803C432A6A}"/>
              </a:ext>
            </a:extLst>
          </p:cNvPr>
          <p:cNvSpPr txBox="1"/>
          <p:nvPr/>
        </p:nvSpPr>
        <p:spPr>
          <a:xfrm>
            <a:off x="10353321" y="3480111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7A764B1-A09B-4838-AD4D-ACC2107DF9FE}"/>
              </a:ext>
            </a:extLst>
          </p:cNvPr>
          <p:cNvSpPr/>
          <p:nvPr/>
        </p:nvSpPr>
        <p:spPr>
          <a:xfrm>
            <a:off x="10785008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6E4EE29-3A1F-47FE-9FC5-24257063F659}"/>
              </a:ext>
            </a:extLst>
          </p:cNvPr>
          <p:cNvSpPr/>
          <p:nvPr/>
        </p:nvSpPr>
        <p:spPr>
          <a:xfrm>
            <a:off x="9430439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C98B9A4-C80E-4049-8029-2522A51AF537}"/>
              </a:ext>
            </a:extLst>
          </p:cNvPr>
          <p:cNvSpPr txBox="1"/>
          <p:nvPr/>
        </p:nvSpPr>
        <p:spPr>
          <a:xfrm>
            <a:off x="9430439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882CF72-80D1-434E-AE50-7ED619E83334}"/>
              </a:ext>
            </a:extLst>
          </p:cNvPr>
          <p:cNvSpPr txBox="1"/>
          <p:nvPr/>
        </p:nvSpPr>
        <p:spPr>
          <a:xfrm>
            <a:off x="10795894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60D9764-B1AA-4128-B9E4-7F2D368F48B5}"/>
              </a:ext>
            </a:extLst>
          </p:cNvPr>
          <p:cNvSpPr txBox="1"/>
          <p:nvPr/>
        </p:nvSpPr>
        <p:spPr>
          <a:xfrm>
            <a:off x="10795894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BD07348-D5BD-4873-B357-279154BE3D17}"/>
              </a:ext>
            </a:extLst>
          </p:cNvPr>
          <p:cNvSpPr txBox="1"/>
          <p:nvPr/>
        </p:nvSpPr>
        <p:spPr>
          <a:xfrm>
            <a:off x="2648717" y="330713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AFEC018D-0087-4F45-AD19-83B5F1F49846}"/>
              </a:ext>
            </a:extLst>
          </p:cNvPr>
          <p:cNvSpPr/>
          <p:nvPr/>
        </p:nvSpPr>
        <p:spPr>
          <a:xfrm>
            <a:off x="6879016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9D7B536-464A-4345-B4AB-23D40BD0179C}"/>
              </a:ext>
            </a:extLst>
          </p:cNvPr>
          <p:cNvSpPr/>
          <p:nvPr/>
        </p:nvSpPr>
        <p:spPr>
          <a:xfrm>
            <a:off x="4266074" y="3833241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7330D5D-2E84-4A88-A99C-980951C41FD6}"/>
              </a:ext>
            </a:extLst>
          </p:cNvPr>
          <p:cNvCxnSpPr/>
          <p:nvPr/>
        </p:nvCxnSpPr>
        <p:spPr>
          <a:xfrm flipV="1">
            <a:off x="5582224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7FCC56E5-AD08-4185-8BD0-2FE3F213D985}"/>
              </a:ext>
            </a:extLst>
          </p:cNvPr>
          <p:cNvCxnSpPr/>
          <p:nvPr/>
        </p:nvCxnSpPr>
        <p:spPr>
          <a:xfrm flipV="1">
            <a:off x="4288032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D84EEE9-0746-4D6B-B025-6A510901A1BA}"/>
              </a:ext>
            </a:extLst>
          </p:cNvPr>
          <p:cNvCxnSpPr/>
          <p:nvPr/>
        </p:nvCxnSpPr>
        <p:spPr>
          <a:xfrm flipV="1">
            <a:off x="4925797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D868EBF-5C0C-49AE-AF3A-05C1B526A8E9}"/>
              </a:ext>
            </a:extLst>
          </p:cNvPr>
          <p:cNvCxnSpPr/>
          <p:nvPr/>
        </p:nvCxnSpPr>
        <p:spPr>
          <a:xfrm flipV="1">
            <a:off x="6237515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0D6E928F-6CF4-4871-BBE6-C9C6D8C6AFA5}"/>
              </a:ext>
            </a:extLst>
          </p:cNvPr>
          <p:cNvCxnSpPr/>
          <p:nvPr/>
        </p:nvCxnSpPr>
        <p:spPr>
          <a:xfrm flipV="1">
            <a:off x="6880455" y="31616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782F0554-6BAF-478F-8168-2C2D9F5E83EE}"/>
              </a:ext>
            </a:extLst>
          </p:cNvPr>
          <p:cNvCxnSpPr/>
          <p:nvPr/>
        </p:nvCxnSpPr>
        <p:spPr>
          <a:xfrm flipV="1">
            <a:off x="4284736" y="3825612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C5A48DE-BC5D-4CE8-90A6-A812D39744FA}"/>
              </a:ext>
            </a:extLst>
          </p:cNvPr>
          <p:cNvCxnSpPr/>
          <p:nvPr/>
        </p:nvCxnSpPr>
        <p:spPr>
          <a:xfrm flipV="1">
            <a:off x="6897678" y="225891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0D3C05FA-F674-4DA9-A54B-BD6E5EC87364}"/>
              </a:ext>
            </a:extLst>
          </p:cNvPr>
          <p:cNvSpPr txBox="1"/>
          <p:nvPr/>
        </p:nvSpPr>
        <p:spPr>
          <a:xfrm>
            <a:off x="1460785" y="330400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21F9E23E-3B10-441C-BA6F-6AC5AE207288}"/>
              </a:ext>
            </a:extLst>
          </p:cNvPr>
          <p:cNvSpPr/>
          <p:nvPr/>
        </p:nvSpPr>
        <p:spPr>
          <a:xfrm>
            <a:off x="4931095" y="3833241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4EAA30E-934F-4456-8CE7-54994B94F44A}"/>
              </a:ext>
            </a:extLst>
          </p:cNvPr>
          <p:cNvCxnSpPr/>
          <p:nvPr/>
        </p:nvCxnSpPr>
        <p:spPr>
          <a:xfrm flipV="1">
            <a:off x="4931095" y="3825612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Oval 89">
            <a:extLst>
              <a:ext uri="{FF2B5EF4-FFF2-40B4-BE49-F238E27FC236}">
                <a16:creationId xmlns:a16="http://schemas.microsoft.com/office/drawing/2014/main" id="{77454D3E-50C8-42B4-A047-E8B7714E3E55}"/>
              </a:ext>
            </a:extLst>
          </p:cNvPr>
          <p:cNvSpPr/>
          <p:nvPr/>
        </p:nvSpPr>
        <p:spPr>
          <a:xfrm>
            <a:off x="5583392" y="3833241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B38960A-5981-4074-8284-EDC9DAE88BCC}"/>
              </a:ext>
            </a:extLst>
          </p:cNvPr>
          <p:cNvCxnSpPr/>
          <p:nvPr/>
        </p:nvCxnSpPr>
        <p:spPr>
          <a:xfrm flipV="1">
            <a:off x="5583392" y="3825612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F06A68C9-9056-4404-B5BF-059590873357}"/>
              </a:ext>
            </a:extLst>
          </p:cNvPr>
          <p:cNvSpPr txBox="1"/>
          <p:nvPr/>
        </p:nvSpPr>
        <p:spPr>
          <a:xfrm>
            <a:off x="8058374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0851EFEA-344D-40A8-9862-6F7F9CEA7E86}"/>
              </a:ext>
            </a:extLst>
          </p:cNvPr>
          <p:cNvSpPr txBox="1"/>
          <p:nvPr/>
        </p:nvSpPr>
        <p:spPr>
          <a:xfrm>
            <a:off x="8059248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A32D5A79-F458-4A4B-8A9F-FAEF51B9800B}"/>
              </a:ext>
            </a:extLst>
          </p:cNvPr>
          <p:cNvSpPr/>
          <p:nvPr/>
        </p:nvSpPr>
        <p:spPr>
          <a:xfrm>
            <a:off x="5322854" y="5792326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59430BF-A6FA-4D78-B443-EC4B1C6CCC7A}"/>
              </a:ext>
            </a:extLst>
          </p:cNvPr>
          <p:cNvSpPr txBox="1"/>
          <p:nvPr/>
        </p:nvSpPr>
        <p:spPr>
          <a:xfrm>
            <a:off x="349106" y="394319"/>
            <a:ext cx="1095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subtraction using ten frames and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267228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 animBg="1"/>
      <p:bldP spid="60" grpId="0"/>
      <p:bldP spid="61" grpId="0"/>
      <p:bldP spid="67" grpId="0"/>
      <p:bldP spid="73" grpId="0"/>
      <p:bldP spid="74" grpId="0"/>
      <p:bldP spid="75" grpId="0"/>
      <p:bldP spid="76" grpId="0"/>
      <p:bldP spid="87" grpId="0"/>
      <p:bldP spid="93" grpId="0"/>
      <p:bldP spid="9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731A4B-F908-4504-A04A-50F23F0E62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892" y="1397015"/>
            <a:ext cx="3651917" cy="1589289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11A4A95-CFC4-4DE5-80C4-CD1B6B061E6C}"/>
              </a:ext>
            </a:extLst>
          </p:cNvPr>
          <p:cNvSpPr/>
          <p:nvPr/>
        </p:nvSpPr>
        <p:spPr>
          <a:xfrm>
            <a:off x="4269370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2208D1F-E84B-4150-A5A0-A8E9348EA282}"/>
              </a:ext>
            </a:extLst>
          </p:cNvPr>
          <p:cNvGrpSpPr/>
          <p:nvPr/>
        </p:nvGrpSpPr>
        <p:grpSpPr>
          <a:xfrm>
            <a:off x="544950" y="5792326"/>
            <a:ext cx="11031216" cy="369332"/>
            <a:chOff x="31994" y="1757699"/>
            <a:chExt cx="11031216" cy="3693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1369365-3A80-4F7E-8CDE-3412256D4A54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3786CCD-7737-4B6F-BB94-64A1A5249F52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8C6B7A1-082A-44C1-941F-C48BBF4F4F52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2DB218-D7D2-4E01-B61D-6A50AFC067CE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0D852F0-A177-4537-86F0-A5435AB67A84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B19255B-8D25-41D4-955C-11F3064B511C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002A81C-9D86-4775-8045-345951A747F7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563A2F-3527-4217-9618-175C0781835B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3CB42C-22C8-4B27-AA9F-1C1A56ED3894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A6CDF9E-721C-4B14-AD16-5E4DFA9B12D3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016B35C-3452-4CB5-80E5-2BC303552676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94CC584-620D-440E-8446-C9556B63B313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769FE89-7CB1-43C6-8FBD-8B72BDE82651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2246F56-6FA8-453C-BB11-67021CC0AD37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D5235F7-0BAF-4F72-9A27-C16C03FF7757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2FBE117-1499-48F3-AC4E-2E3A03E972C7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3DFB4B-28D4-4588-A673-42F2C86E5CA6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FA87F4-4B22-4F77-9F84-3C317002AE9B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7B61CE5-45AD-4967-8380-251BF38A0069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BD22A3B-AA35-430A-8BD4-1657BA031A77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CC22CE6-A274-407C-852D-8B8873478694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EDC57396-BDE1-4F65-87A4-AA21F39FF56C}"/>
              </a:ext>
            </a:extLst>
          </p:cNvPr>
          <p:cNvSpPr/>
          <p:nvPr/>
        </p:nvSpPr>
        <p:spPr>
          <a:xfrm>
            <a:off x="4269370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15733CE6-45C7-406E-A45F-1836AB64F1DE}"/>
              </a:ext>
            </a:extLst>
          </p:cNvPr>
          <p:cNvSpPr/>
          <p:nvPr/>
        </p:nvSpPr>
        <p:spPr>
          <a:xfrm>
            <a:off x="4925797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9677115-C983-4224-B42B-95170BA973AD}"/>
              </a:ext>
            </a:extLst>
          </p:cNvPr>
          <p:cNvSpPr/>
          <p:nvPr/>
        </p:nvSpPr>
        <p:spPr>
          <a:xfrm>
            <a:off x="4925797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92A3E79-A95D-4A37-8852-52CDA5BB6B56}"/>
              </a:ext>
            </a:extLst>
          </p:cNvPr>
          <p:cNvSpPr/>
          <p:nvPr/>
        </p:nvSpPr>
        <p:spPr>
          <a:xfrm>
            <a:off x="5582224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FB1F799-76C4-47C7-B2C4-0234FD82AAD8}"/>
              </a:ext>
            </a:extLst>
          </p:cNvPr>
          <p:cNvSpPr/>
          <p:nvPr/>
        </p:nvSpPr>
        <p:spPr>
          <a:xfrm>
            <a:off x="5582224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6073A30-EBF6-45C4-9751-6934738ACD8F}"/>
              </a:ext>
            </a:extLst>
          </p:cNvPr>
          <p:cNvSpPr/>
          <p:nvPr/>
        </p:nvSpPr>
        <p:spPr>
          <a:xfrm>
            <a:off x="6238651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705B6FD-C0C3-426C-A787-BBBE8930C973}"/>
              </a:ext>
            </a:extLst>
          </p:cNvPr>
          <p:cNvSpPr/>
          <p:nvPr/>
        </p:nvSpPr>
        <p:spPr>
          <a:xfrm>
            <a:off x="6238651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290091B-EF18-48FB-9D87-071356B4F30D}"/>
              </a:ext>
            </a:extLst>
          </p:cNvPr>
          <p:cNvSpPr/>
          <p:nvPr/>
        </p:nvSpPr>
        <p:spPr>
          <a:xfrm>
            <a:off x="6895078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3E0AAFC-4CAB-49B9-8321-453A867CC0DA}"/>
              </a:ext>
            </a:extLst>
          </p:cNvPr>
          <p:cNvSpPr/>
          <p:nvPr/>
        </p:nvSpPr>
        <p:spPr>
          <a:xfrm>
            <a:off x="6895078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64AA2A12-BB3D-4E42-ADAF-978A96232D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892" y="2963221"/>
            <a:ext cx="3651917" cy="1589289"/>
          </a:xfrm>
          <a:prstGeom prst="rect">
            <a:avLst/>
          </a:prstGeom>
        </p:spPr>
      </p:pic>
      <p:sp>
        <p:nvSpPr>
          <p:cNvPr id="42" name="Oval 41">
            <a:extLst>
              <a:ext uri="{FF2B5EF4-FFF2-40B4-BE49-F238E27FC236}">
                <a16:creationId xmlns:a16="http://schemas.microsoft.com/office/drawing/2014/main" id="{17D1DF0F-5BD2-417A-A6AD-168995A4B42C}"/>
              </a:ext>
            </a:extLst>
          </p:cNvPr>
          <p:cNvSpPr/>
          <p:nvPr/>
        </p:nvSpPr>
        <p:spPr>
          <a:xfrm>
            <a:off x="4269370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29DC89D-12B2-4F2C-A7F4-D50D35B6A61F}"/>
              </a:ext>
            </a:extLst>
          </p:cNvPr>
          <p:cNvSpPr txBox="1"/>
          <p:nvPr/>
        </p:nvSpPr>
        <p:spPr>
          <a:xfrm>
            <a:off x="1565391" y="1962670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41A59E-E3E8-4583-87DC-914B8613582D}"/>
              </a:ext>
            </a:extLst>
          </p:cNvPr>
          <p:cNvSpPr/>
          <p:nvPr/>
        </p:nvSpPr>
        <p:spPr>
          <a:xfrm>
            <a:off x="520635" y="180683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DEFFFF5E-203C-4C97-B521-D943DAA1824E}"/>
              </a:ext>
            </a:extLst>
          </p:cNvPr>
          <p:cNvCxnSpPr>
            <a:cxnSpLocks/>
          </p:cNvCxnSpPr>
          <p:nvPr/>
        </p:nvCxnSpPr>
        <p:spPr>
          <a:xfrm>
            <a:off x="2668770" y="2700007"/>
            <a:ext cx="185724" cy="4549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07EB0EDB-C069-431F-9D83-DAAEAF4EE4A9}"/>
              </a:ext>
            </a:extLst>
          </p:cNvPr>
          <p:cNvCxnSpPr>
            <a:cxnSpLocks/>
          </p:cNvCxnSpPr>
          <p:nvPr/>
        </p:nvCxnSpPr>
        <p:spPr>
          <a:xfrm flipH="1">
            <a:off x="2171554" y="2699187"/>
            <a:ext cx="208738" cy="4465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59CDFE73-1885-4448-93F4-98D08E8C8EEB}"/>
              </a:ext>
            </a:extLst>
          </p:cNvPr>
          <p:cNvSpPr/>
          <p:nvPr/>
        </p:nvSpPr>
        <p:spPr>
          <a:xfrm>
            <a:off x="2103810" y="180683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E123CDC-FD06-4BCD-8B98-F4B488D85AAB}"/>
              </a:ext>
            </a:extLst>
          </p:cNvPr>
          <p:cNvSpPr/>
          <p:nvPr/>
        </p:nvSpPr>
        <p:spPr>
          <a:xfrm>
            <a:off x="1442837" y="3158910"/>
            <a:ext cx="900000" cy="900000"/>
          </a:xfrm>
          <a:prstGeom prst="rect">
            <a:avLst/>
          </a:prstGeom>
          <a:solidFill>
            <a:srgbClr val="FFFFA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A9B19EB-EF85-45A4-A721-A87FFCDB9EBD}"/>
              </a:ext>
            </a:extLst>
          </p:cNvPr>
          <p:cNvSpPr/>
          <p:nvPr/>
        </p:nvSpPr>
        <p:spPr>
          <a:xfrm>
            <a:off x="2659009" y="3149524"/>
            <a:ext cx="900000" cy="90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6" name="Arc 55">
            <a:extLst>
              <a:ext uri="{FF2B5EF4-FFF2-40B4-BE49-F238E27FC236}">
                <a16:creationId xmlns:a16="http://schemas.microsoft.com/office/drawing/2014/main" id="{3DD8BD65-6C58-4E29-8EC7-813B16BCAC8B}"/>
              </a:ext>
            </a:extLst>
          </p:cNvPr>
          <p:cNvSpPr/>
          <p:nvPr/>
        </p:nvSpPr>
        <p:spPr>
          <a:xfrm>
            <a:off x="2330442" y="5022551"/>
            <a:ext cx="3711794" cy="874105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Arc 57">
            <a:extLst>
              <a:ext uri="{FF2B5EF4-FFF2-40B4-BE49-F238E27FC236}">
                <a16:creationId xmlns:a16="http://schemas.microsoft.com/office/drawing/2014/main" id="{BD41E817-4A54-46CB-B391-D5248A45F247}"/>
              </a:ext>
            </a:extLst>
          </p:cNvPr>
          <p:cNvSpPr/>
          <p:nvPr/>
        </p:nvSpPr>
        <p:spPr>
          <a:xfrm>
            <a:off x="6046466" y="5122752"/>
            <a:ext cx="527631" cy="773904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A5566E87-8AA8-4432-85CB-3218F305D7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963144"/>
              </p:ext>
            </p:extLst>
          </p:nvPr>
        </p:nvGraphicFramePr>
        <p:xfrm>
          <a:off x="736601" y="5472711"/>
          <a:ext cx="10617200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id="{0896631F-877E-45BD-B7BC-2BDC4FCB2AE4}"/>
              </a:ext>
            </a:extLst>
          </p:cNvPr>
          <p:cNvSpPr txBox="1"/>
          <p:nvPr/>
        </p:nvSpPr>
        <p:spPr>
          <a:xfrm>
            <a:off x="6033932" y="5108502"/>
            <a:ext cx="50481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-1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2D57314-9E82-4472-867E-4FC2EBB742A6}"/>
              </a:ext>
            </a:extLst>
          </p:cNvPr>
          <p:cNvSpPr txBox="1"/>
          <p:nvPr/>
        </p:nvSpPr>
        <p:spPr>
          <a:xfrm>
            <a:off x="3670351" y="5030759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-7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1DD0A91-D9ED-4C33-AA63-CE93053F732A}"/>
              </a:ext>
            </a:extLst>
          </p:cNvPr>
          <p:cNvSpPr txBox="1"/>
          <p:nvPr/>
        </p:nvSpPr>
        <p:spPr>
          <a:xfrm>
            <a:off x="9000880" y="1922476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4B1693E-6FD5-4C13-B1E4-969F87CE608B}"/>
              </a:ext>
            </a:extLst>
          </p:cNvPr>
          <p:cNvSpPr/>
          <p:nvPr/>
        </p:nvSpPr>
        <p:spPr>
          <a:xfrm>
            <a:off x="8064984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9724A26-E9AA-470F-BDED-5F12DB171FDE}"/>
              </a:ext>
            </a:extLst>
          </p:cNvPr>
          <p:cNvSpPr txBox="1"/>
          <p:nvPr/>
        </p:nvSpPr>
        <p:spPr>
          <a:xfrm>
            <a:off x="10353321" y="1922476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F2ECAF7-4F8E-4BBE-8E0E-8666BF181CCB}"/>
              </a:ext>
            </a:extLst>
          </p:cNvPr>
          <p:cNvSpPr/>
          <p:nvPr/>
        </p:nvSpPr>
        <p:spPr>
          <a:xfrm>
            <a:off x="10785008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42A9007-BF92-4D15-9CE8-5F6C9933135D}"/>
              </a:ext>
            </a:extLst>
          </p:cNvPr>
          <p:cNvSpPr/>
          <p:nvPr/>
        </p:nvSpPr>
        <p:spPr>
          <a:xfrm>
            <a:off x="9430439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E29EC6B-ED22-4851-A4CF-579571A8E101}"/>
              </a:ext>
            </a:extLst>
          </p:cNvPr>
          <p:cNvSpPr txBox="1"/>
          <p:nvPr/>
        </p:nvSpPr>
        <p:spPr>
          <a:xfrm>
            <a:off x="9429565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C934FB5-A079-4094-A661-3B567DA5CD9F}"/>
              </a:ext>
            </a:extLst>
          </p:cNvPr>
          <p:cNvSpPr txBox="1"/>
          <p:nvPr/>
        </p:nvSpPr>
        <p:spPr>
          <a:xfrm>
            <a:off x="9000880" y="3480111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4D289AB-93FB-4C40-A474-CD7B5F8FF62C}"/>
              </a:ext>
            </a:extLst>
          </p:cNvPr>
          <p:cNvSpPr/>
          <p:nvPr/>
        </p:nvSpPr>
        <p:spPr>
          <a:xfrm>
            <a:off x="8064984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D0C09BC-5B33-40C1-9C30-61803C432A6A}"/>
              </a:ext>
            </a:extLst>
          </p:cNvPr>
          <p:cNvSpPr txBox="1"/>
          <p:nvPr/>
        </p:nvSpPr>
        <p:spPr>
          <a:xfrm>
            <a:off x="10353321" y="3480111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7A764B1-A09B-4838-AD4D-ACC2107DF9FE}"/>
              </a:ext>
            </a:extLst>
          </p:cNvPr>
          <p:cNvSpPr/>
          <p:nvPr/>
        </p:nvSpPr>
        <p:spPr>
          <a:xfrm>
            <a:off x="10785008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6E4EE29-3A1F-47FE-9FC5-24257063F659}"/>
              </a:ext>
            </a:extLst>
          </p:cNvPr>
          <p:cNvSpPr/>
          <p:nvPr/>
        </p:nvSpPr>
        <p:spPr>
          <a:xfrm>
            <a:off x="9430439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C98B9A4-C80E-4049-8029-2522A51AF537}"/>
              </a:ext>
            </a:extLst>
          </p:cNvPr>
          <p:cNvSpPr txBox="1"/>
          <p:nvPr/>
        </p:nvSpPr>
        <p:spPr>
          <a:xfrm>
            <a:off x="9430439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882CF72-80D1-434E-AE50-7ED619E83334}"/>
              </a:ext>
            </a:extLst>
          </p:cNvPr>
          <p:cNvSpPr txBox="1"/>
          <p:nvPr/>
        </p:nvSpPr>
        <p:spPr>
          <a:xfrm>
            <a:off x="10795894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60D9764-B1AA-4128-B9E4-7F2D368F48B5}"/>
              </a:ext>
            </a:extLst>
          </p:cNvPr>
          <p:cNvSpPr txBox="1"/>
          <p:nvPr/>
        </p:nvSpPr>
        <p:spPr>
          <a:xfrm>
            <a:off x="10795894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267BB40-C353-4EE5-9BEF-DA19672F72E9}"/>
              </a:ext>
            </a:extLst>
          </p:cNvPr>
          <p:cNvSpPr txBox="1"/>
          <p:nvPr/>
        </p:nvSpPr>
        <p:spPr>
          <a:xfrm>
            <a:off x="8057025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92E0AAA-3DFB-4D37-967E-E50AC1511F94}"/>
              </a:ext>
            </a:extLst>
          </p:cNvPr>
          <p:cNvSpPr txBox="1"/>
          <p:nvPr/>
        </p:nvSpPr>
        <p:spPr>
          <a:xfrm>
            <a:off x="8057899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E9FE301-09DF-4156-8809-2775384E574C}"/>
              </a:ext>
            </a:extLst>
          </p:cNvPr>
          <p:cNvSpPr txBox="1"/>
          <p:nvPr/>
        </p:nvSpPr>
        <p:spPr>
          <a:xfrm>
            <a:off x="2648717" y="330713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B35606E-6835-49C0-8C87-F2AA921C9504}"/>
              </a:ext>
            </a:extLst>
          </p:cNvPr>
          <p:cNvSpPr txBox="1"/>
          <p:nvPr/>
        </p:nvSpPr>
        <p:spPr>
          <a:xfrm>
            <a:off x="1440761" y="330713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DA6B4031-CA2D-4F23-BC1B-558D3F79E37B}"/>
              </a:ext>
            </a:extLst>
          </p:cNvPr>
          <p:cNvCxnSpPr/>
          <p:nvPr/>
        </p:nvCxnSpPr>
        <p:spPr>
          <a:xfrm flipV="1">
            <a:off x="5582224" y="226898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7AC28F48-3F28-4A37-9746-CE13AE2A223D}"/>
              </a:ext>
            </a:extLst>
          </p:cNvPr>
          <p:cNvCxnSpPr/>
          <p:nvPr/>
        </p:nvCxnSpPr>
        <p:spPr>
          <a:xfrm flipV="1">
            <a:off x="4269370" y="226898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7855630B-6C27-444F-8E38-8A0A5B9D5C2D}"/>
              </a:ext>
            </a:extLst>
          </p:cNvPr>
          <p:cNvCxnSpPr/>
          <p:nvPr/>
        </p:nvCxnSpPr>
        <p:spPr>
          <a:xfrm flipV="1">
            <a:off x="4925797" y="226898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33BCB260-0626-48B5-AC55-A51179796F76}"/>
              </a:ext>
            </a:extLst>
          </p:cNvPr>
          <p:cNvCxnSpPr/>
          <p:nvPr/>
        </p:nvCxnSpPr>
        <p:spPr>
          <a:xfrm flipV="1">
            <a:off x="6237515" y="226898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E911C26-08EB-4440-B19F-D69C8433C961}"/>
              </a:ext>
            </a:extLst>
          </p:cNvPr>
          <p:cNvCxnSpPr/>
          <p:nvPr/>
        </p:nvCxnSpPr>
        <p:spPr>
          <a:xfrm flipV="1">
            <a:off x="6892806" y="226703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37CEAA1D-2475-4529-8AD2-2F043E93FB49}"/>
              </a:ext>
            </a:extLst>
          </p:cNvPr>
          <p:cNvCxnSpPr/>
          <p:nvPr/>
        </p:nvCxnSpPr>
        <p:spPr>
          <a:xfrm flipV="1">
            <a:off x="6245882" y="1616002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EFD779EF-4156-427A-A3B5-93990F50616D}"/>
              </a:ext>
            </a:extLst>
          </p:cNvPr>
          <p:cNvCxnSpPr/>
          <p:nvPr/>
        </p:nvCxnSpPr>
        <p:spPr>
          <a:xfrm flipV="1">
            <a:off x="6901173" y="161405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15219627-432A-405C-92AE-832F34252542}"/>
              </a:ext>
            </a:extLst>
          </p:cNvPr>
          <p:cNvCxnSpPr/>
          <p:nvPr/>
        </p:nvCxnSpPr>
        <p:spPr>
          <a:xfrm flipV="1">
            <a:off x="4269370" y="3173582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Oval 88">
            <a:extLst>
              <a:ext uri="{FF2B5EF4-FFF2-40B4-BE49-F238E27FC236}">
                <a16:creationId xmlns:a16="http://schemas.microsoft.com/office/drawing/2014/main" id="{BEAE361F-CB62-4D30-9B89-920755CC5927}"/>
              </a:ext>
            </a:extLst>
          </p:cNvPr>
          <p:cNvSpPr/>
          <p:nvPr/>
        </p:nvSpPr>
        <p:spPr>
          <a:xfrm>
            <a:off x="2137591" y="5792326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B563A200-11A7-492F-A6B0-C6D28FBD84ED}"/>
              </a:ext>
            </a:extLst>
          </p:cNvPr>
          <p:cNvSpPr txBox="1"/>
          <p:nvPr/>
        </p:nvSpPr>
        <p:spPr>
          <a:xfrm>
            <a:off x="349106" y="394319"/>
            <a:ext cx="1095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subtraction using ten frames and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136496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 animBg="1"/>
      <p:bldP spid="60" grpId="0"/>
      <p:bldP spid="61" grpId="0"/>
      <p:bldP spid="67" grpId="0"/>
      <p:bldP spid="73" grpId="0"/>
      <p:bldP spid="74" grpId="0"/>
      <p:bldP spid="75" grpId="0"/>
      <p:bldP spid="77" grpId="0"/>
      <p:bldP spid="78" grpId="0"/>
      <p:bldP spid="79" grpId="0"/>
      <p:bldP spid="8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731A4B-F908-4504-A04A-50F23F0E62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892" y="1397015"/>
            <a:ext cx="3651917" cy="1589289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11A4A95-CFC4-4DE5-80C4-CD1B6B061E6C}"/>
              </a:ext>
            </a:extLst>
          </p:cNvPr>
          <p:cNvSpPr/>
          <p:nvPr/>
        </p:nvSpPr>
        <p:spPr>
          <a:xfrm>
            <a:off x="4269370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2208D1F-E84B-4150-A5A0-A8E9348EA282}"/>
              </a:ext>
            </a:extLst>
          </p:cNvPr>
          <p:cNvGrpSpPr/>
          <p:nvPr/>
        </p:nvGrpSpPr>
        <p:grpSpPr>
          <a:xfrm>
            <a:off x="544950" y="5792326"/>
            <a:ext cx="11031216" cy="369332"/>
            <a:chOff x="31994" y="1757699"/>
            <a:chExt cx="11031216" cy="3693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1369365-3A80-4F7E-8CDE-3412256D4A54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3786CCD-7737-4B6F-BB94-64A1A5249F52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8C6B7A1-082A-44C1-941F-C48BBF4F4F52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92DB218-D7D2-4E01-B61D-6A50AFC067CE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0D852F0-A177-4537-86F0-A5435AB67A84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B19255B-8D25-41D4-955C-11F3064B511C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002A81C-9D86-4775-8045-345951A747F7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563A2F-3527-4217-9618-175C0781835B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3CB42C-22C8-4B27-AA9F-1C1A56ED3894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A6CDF9E-721C-4B14-AD16-5E4DFA9B12D3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016B35C-3452-4CB5-80E5-2BC303552676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94CC584-620D-440E-8446-C9556B63B313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769FE89-7CB1-43C6-8FBD-8B72BDE82651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2246F56-6FA8-453C-BB11-67021CC0AD37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D5235F7-0BAF-4F72-9A27-C16C03FF7757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2FBE117-1499-48F3-AC4E-2E3A03E972C7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43DFB4B-28D4-4588-A673-42F2C86E5CA6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FA87F4-4B22-4F77-9F84-3C317002AE9B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7B61CE5-45AD-4967-8380-251BF38A0069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BD22A3B-AA35-430A-8BD4-1657BA031A77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CC22CE6-A274-407C-852D-8B8873478694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EDC57396-BDE1-4F65-87A4-AA21F39FF56C}"/>
              </a:ext>
            </a:extLst>
          </p:cNvPr>
          <p:cNvSpPr/>
          <p:nvPr/>
        </p:nvSpPr>
        <p:spPr>
          <a:xfrm>
            <a:off x="4269370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15733CE6-45C7-406E-A45F-1836AB64F1DE}"/>
              </a:ext>
            </a:extLst>
          </p:cNvPr>
          <p:cNvSpPr/>
          <p:nvPr/>
        </p:nvSpPr>
        <p:spPr>
          <a:xfrm>
            <a:off x="4925797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9677115-C983-4224-B42B-95170BA973AD}"/>
              </a:ext>
            </a:extLst>
          </p:cNvPr>
          <p:cNvSpPr/>
          <p:nvPr/>
        </p:nvSpPr>
        <p:spPr>
          <a:xfrm>
            <a:off x="4925797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92A3E79-A95D-4A37-8852-52CDA5BB6B56}"/>
              </a:ext>
            </a:extLst>
          </p:cNvPr>
          <p:cNvSpPr/>
          <p:nvPr/>
        </p:nvSpPr>
        <p:spPr>
          <a:xfrm>
            <a:off x="5582224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FB1F799-76C4-47C7-B2C4-0234FD82AAD8}"/>
              </a:ext>
            </a:extLst>
          </p:cNvPr>
          <p:cNvSpPr/>
          <p:nvPr/>
        </p:nvSpPr>
        <p:spPr>
          <a:xfrm>
            <a:off x="5582224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6073A30-EBF6-45C4-9751-6934738ACD8F}"/>
              </a:ext>
            </a:extLst>
          </p:cNvPr>
          <p:cNvSpPr/>
          <p:nvPr/>
        </p:nvSpPr>
        <p:spPr>
          <a:xfrm>
            <a:off x="6238651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705B6FD-C0C3-426C-A787-BBBE8930C973}"/>
              </a:ext>
            </a:extLst>
          </p:cNvPr>
          <p:cNvSpPr/>
          <p:nvPr/>
        </p:nvSpPr>
        <p:spPr>
          <a:xfrm>
            <a:off x="6238651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290091B-EF18-48FB-9D87-071356B4F30D}"/>
              </a:ext>
            </a:extLst>
          </p:cNvPr>
          <p:cNvSpPr/>
          <p:nvPr/>
        </p:nvSpPr>
        <p:spPr>
          <a:xfrm>
            <a:off x="6895078" y="1603042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3E0AAFC-4CAB-49B9-8321-453A867CC0DA}"/>
              </a:ext>
            </a:extLst>
          </p:cNvPr>
          <p:cNvSpPr/>
          <p:nvPr/>
        </p:nvSpPr>
        <p:spPr>
          <a:xfrm>
            <a:off x="6895078" y="2267035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64AA2A12-BB3D-4E42-ADAF-978A96232D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892" y="2963221"/>
            <a:ext cx="3651917" cy="1589289"/>
          </a:xfrm>
          <a:prstGeom prst="rect">
            <a:avLst/>
          </a:prstGeom>
        </p:spPr>
      </p:pic>
      <p:sp>
        <p:nvSpPr>
          <p:cNvPr id="42" name="Oval 41">
            <a:extLst>
              <a:ext uri="{FF2B5EF4-FFF2-40B4-BE49-F238E27FC236}">
                <a16:creationId xmlns:a16="http://schemas.microsoft.com/office/drawing/2014/main" id="{17D1DF0F-5BD2-417A-A6AD-168995A4B42C}"/>
              </a:ext>
            </a:extLst>
          </p:cNvPr>
          <p:cNvSpPr/>
          <p:nvPr/>
        </p:nvSpPr>
        <p:spPr>
          <a:xfrm>
            <a:off x="4269370" y="3169248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29DC89D-12B2-4F2C-A7F4-D50D35B6A61F}"/>
              </a:ext>
            </a:extLst>
          </p:cNvPr>
          <p:cNvSpPr txBox="1"/>
          <p:nvPr/>
        </p:nvSpPr>
        <p:spPr>
          <a:xfrm>
            <a:off x="1565391" y="1962670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41A59E-E3E8-4583-87DC-914B8613582D}"/>
              </a:ext>
            </a:extLst>
          </p:cNvPr>
          <p:cNvSpPr/>
          <p:nvPr/>
        </p:nvSpPr>
        <p:spPr>
          <a:xfrm>
            <a:off x="520635" y="180683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DEFFFF5E-203C-4C97-B521-D943DAA1824E}"/>
              </a:ext>
            </a:extLst>
          </p:cNvPr>
          <p:cNvCxnSpPr>
            <a:cxnSpLocks/>
          </p:cNvCxnSpPr>
          <p:nvPr/>
        </p:nvCxnSpPr>
        <p:spPr>
          <a:xfrm>
            <a:off x="2668770" y="2700007"/>
            <a:ext cx="185724" cy="4549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07EB0EDB-C069-431F-9D83-DAAEAF4EE4A9}"/>
              </a:ext>
            </a:extLst>
          </p:cNvPr>
          <p:cNvCxnSpPr>
            <a:cxnSpLocks/>
          </p:cNvCxnSpPr>
          <p:nvPr/>
        </p:nvCxnSpPr>
        <p:spPr>
          <a:xfrm flipH="1">
            <a:off x="2171554" y="2699187"/>
            <a:ext cx="208738" cy="4465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59CDFE73-1885-4448-93F4-98D08E8C8EEB}"/>
              </a:ext>
            </a:extLst>
          </p:cNvPr>
          <p:cNvSpPr/>
          <p:nvPr/>
        </p:nvSpPr>
        <p:spPr>
          <a:xfrm>
            <a:off x="2103810" y="180683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E123CDC-FD06-4BCD-8B98-F4B488D85AAB}"/>
              </a:ext>
            </a:extLst>
          </p:cNvPr>
          <p:cNvSpPr/>
          <p:nvPr/>
        </p:nvSpPr>
        <p:spPr>
          <a:xfrm>
            <a:off x="1442837" y="3158910"/>
            <a:ext cx="900000" cy="900000"/>
          </a:xfrm>
          <a:prstGeom prst="rect">
            <a:avLst/>
          </a:prstGeom>
          <a:solidFill>
            <a:srgbClr val="FFFFA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A9B19EB-EF85-45A4-A721-A87FFCDB9EBD}"/>
              </a:ext>
            </a:extLst>
          </p:cNvPr>
          <p:cNvSpPr/>
          <p:nvPr/>
        </p:nvSpPr>
        <p:spPr>
          <a:xfrm>
            <a:off x="2659009" y="3149524"/>
            <a:ext cx="900000" cy="90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56" name="Arc 55">
            <a:extLst>
              <a:ext uri="{FF2B5EF4-FFF2-40B4-BE49-F238E27FC236}">
                <a16:creationId xmlns:a16="http://schemas.microsoft.com/office/drawing/2014/main" id="{3DD8BD65-6C58-4E29-8EC7-813B16BCAC8B}"/>
              </a:ext>
            </a:extLst>
          </p:cNvPr>
          <p:cNvSpPr/>
          <p:nvPr/>
        </p:nvSpPr>
        <p:spPr>
          <a:xfrm>
            <a:off x="3391354" y="4995201"/>
            <a:ext cx="2650882" cy="901456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Arc 57">
            <a:extLst>
              <a:ext uri="{FF2B5EF4-FFF2-40B4-BE49-F238E27FC236}">
                <a16:creationId xmlns:a16="http://schemas.microsoft.com/office/drawing/2014/main" id="{BD41E817-4A54-46CB-B391-D5248A45F247}"/>
              </a:ext>
            </a:extLst>
          </p:cNvPr>
          <p:cNvSpPr/>
          <p:nvPr/>
        </p:nvSpPr>
        <p:spPr>
          <a:xfrm>
            <a:off x="6046466" y="5027082"/>
            <a:ext cx="1063379" cy="869573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A5566E87-8AA8-4432-85CB-3218F305D7A4}"/>
              </a:ext>
            </a:extLst>
          </p:cNvPr>
          <p:cNvGraphicFramePr>
            <a:graphicFrameLocks noGrp="1"/>
          </p:cNvGraphicFramePr>
          <p:nvPr/>
        </p:nvGraphicFramePr>
        <p:xfrm>
          <a:off x="736601" y="5472711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60" name="TextBox 59">
            <a:extLst>
              <a:ext uri="{FF2B5EF4-FFF2-40B4-BE49-F238E27FC236}">
                <a16:creationId xmlns:a16="http://schemas.microsoft.com/office/drawing/2014/main" id="{0896631F-877E-45BD-B7BC-2BDC4FCB2AE4}"/>
              </a:ext>
            </a:extLst>
          </p:cNvPr>
          <p:cNvSpPr txBox="1"/>
          <p:nvPr/>
        </p:nvSpPr>
        <p:spPr>
          <a:xfrm>
            <a:off x="6320035" y="5013930"/>
            <a:ext cx="448659" cy="34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-2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2D57314-9E82-4472-867E-4FC2EBB742A6}"/>
              </a:ext>
            </a:extLst>
          </p:cNvPr>
          <p:cNvSpPr txBox="1"/>
          <p:nvPr/>
        </p:nvSpPr>
        <p:spPr>
          <a:xfrm>
            <a:off x="4084547" y="4980934"/>
            <a:ext cx="1181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-5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1DD0A91-D9ED-4C33-AA63-CE93053F732A}"/>
              </a:ext>
            </a:extLst>
          </p:cNvPr>
          <p:cNvSpPr txBox="1"/>
          <p:nvPr/>
        </p:nvSpPr>
        <p:spPr>
          <a:xfrm>
            <a:off x="9000880" y="1922476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4B1693E-6FD5-4C13-B1E4-969F87CE608B}"/>
              </a:ext>
            </a:extLst>
          </p:cNvPr>
          <p:cNvSpPr/>
          <p:nvPr/>
        </p:nvSpPr>
        <p:spPr>
          <a:xfrm>
            <a:off x="8064984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9724A26-E9AA-470F-BDED-5F12DB171FDE}"/>
              </a:ext>
            </a:extLst>
          </p:cNvPr>
          <p:cNvSpPr txBox="1"/>
          <p:nvPr/>
        </p:nvSpPr>
        <p:spPr>
          <a:xfrm>
            <a:off x="10353321" y="1922476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F2ECAF7-4F8E-4BBE-8E0E-8666BF181CCB}"/>
              </a:ext>
            </a:extLst>
          </p:cNvPr>
          <p:cNvSpPr/>
          <p:nvPr/>
        </p:nvSpPr>
        <p:spPr>
          <a:xfrm>
            <a:off x="10785008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42A9007-BF92-4D15-9CE8-5F6C9933135D}"/>
              </a:ext>
            </a:extLst>
          </p:cNvPr>
          <p:cNvSpPr/>
          <p:nvPr/>
        </p:nvSpPr>
        <p:spPr>
          <a:xfrm>
            <a:off x="9430439" y="176664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E29EC6B-ED22-4851-A4CF-579571A8E101}"/>
              </a:ext>
            </a:extLst>
          </p:cNvPr>
          <p:cNvSpPr txBox="1"/>
          <p:nvPr/>
        </p:nvSpPr>
        <p:spPr>
          <a:xfrm>
            <a:off x="9429565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C934FB5-A079-4094-A661-3B567DA5CD9F}"/>
              </a:ext>
            </a:extLst>
          </p:cNvPr>
          <p:cNvSpPr txBox="1"/>
          <p:nvPr/>
        </p:nvSpPr>
        <p:spPr>
          <a:xfrm>
            <a:off x="9000880" y="3480111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4D289AB-93FB-4C40-A474-CD7B5F8FF62C}"/>
              </a:ext>
            </a:extLst>
          </p:cNvPr>
          <p:cNvSpPr/>
          <p:nvPr/>
        </p:nvSpPr>
        <p:spPr>
          <a:xfrm>
            <a:off x="8064984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D0C09BC-5B33-40C1-9C30-61803C432A6A}"/>
              </a:ext>
            </a:extLst>
          </p:cNvPr>
          <p:cNvSpPr txBox="1"/>
          <p:nvPr/>
        </p:nvSpPr>
        <p:spPr>
          <a:xfrm>
            <a:off x="10353321" y="3480111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7A764B1-A09B-4838-AD4D-ACC2107DF9FE}"/>
              </a:ext>
            </a:extLst>
          </p:cNvPr>
          <p:cNvSpPr/>
          <p:nvPr/>
        </p:nvSpPr>
        <p:spPr>
          <a:xfrm>
            <a:off x="10785008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6E4EE29-3A1F-47FE-9FC5-24257063F659}"/>
              </a:ext>
            </a:extLst>
          </p:cNvPr>
          <p:cNvSpPr/>
          <p:nvPr/>
        </p:nvSpPr>
        <p:spPr>
          <a:xfrm>
            <a:off x="9430439" y="33242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C98B9A4-C80E-4049-8029-2522A51AF537}"/>
              </a:ext>
            </a:extLst>
          </p:cNvPr>
          <p:cNvSpPr txBox="1"/>
          <p:nvPr/>
        </p:nvSpPr>
        <p:spPr>
          <a:xfrm>
            <a:off x="9430439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882CF72-80D1-434E-AE50-7ED619E83334}"/>
              </a:ext>
            </a:extLst>
          </p:cNvPr>
          <p:cNvSpPr txBox="1"/>
          <p:nvPr/>
        </p:nvSpPr>
        <p:spPr>
          <a:xfrm>
            <a:off x="10795894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60D9764-B1AA-4128-B9E4-7F2D368F48B5}"/>
              </a:ext>
            </a:extLst>
          </p:cNvPr>
          <p:cNvSpPr txBox="1"/>
          <p:nvPr/>
        </p:nvSpPr>
        <p:spPr>
          <a:xfrm>
            <a:off x="10795894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267BB40-C353-4EE5-9BEF-DA19672F72E9}"/>
              </a:ext>
            </a:extLst>
          </p:cNvPr>
          <p:cNvSpPr txBox="1"/>
          <p:nvPr/>
        </p:nvSpPr>
        <p:spPr>
          <a:xfrm>
            <a:off x="8057025" y="192247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92E0AAA-3DFB-4D37-967E-E50AC1511F94}"/>
              </a:ext>
            </a:extLst>
          </p:cNvPr>
          <p:cNvSpPr txBox="1"/>
          <p:nvPr/>
        </p:nvSpPr>
        <p:spPr>
          <a:xfrm>
            <a:off x="8057899" y="34801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E9FE301-09DF-4156-8809-2775384E574C}"/>
              </a:ext>
            </a:extLst>
          </p:cNvPr>
          <p:cNvSpPr txBox="1"/>
          <p:nvPr/>
        </p:nvSpPr>
        <p:spPr>
          <a:xfrm>
            <a:off x="2648717" y="330713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B35606E-6835-49C0-8C87-F2AA921C9504}"/>
              </a:ext>
            </a:extLst>
          </p:cNvPr>
          <p:cNvSpPr txBox="1"/>
          <p:nvPr/>
        </p:nvSpPr>
        <p:spPr>
          <a:xfrm>
            <a:off x="1440761" y="330713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DA6B4031-CA2D-4F23-BC1B-558D3F79E37B}"/>
              </a:ext>
            </a:extLst>
          </p:cNvPr>
          <p:cNvCxnSpPr/>
          <p:nvPr/>
        </p:nvCxnSpPr>
        <p:spPr>
          <a:xfrm flipV="1">
            <a:off x="5582224" y="226898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7AC28F48-3F28-4A37-9746-CE13AE2A223D}"/>
              </a:ext>
            </a:extLst>
          </p:cNvPr>
          <p:cNvCxnSpPr/>
          <p:nvPr/>
        </p:nvCxnSpPr>
        <p:spPr>
          <a:xfrm flipV="1">
            <a:off x="4269370" y="226898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7855630B-6C27-444F-8E38-8A0A5B9D5C2D}"/>
              </a:ext>
            </a:extLst>
          </p:cNvPr>
          <p:cNvCxnSpPr/>
          <p:nvPr/>
        </p:nvCxnSpPr>
        <p:spPr>
          <a:xfrm flipV="1">
            <a:off x="4925797" y="226898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33BCB260-0626-48B5-AC55-A51179796F76}"/>
              </a:ext>
            </a:extLst>
          </p:cNvPr>
          <p:cNvCxnSpPr/>
          <p:nvPr/>
        </p:nvCxnSpPr>
        <p:spPr>
          <a:xfrm flipV="1">
            <a:off x="6237515" y="226898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E911C26-08EB-4440-B19F-D69C8433C961}"/>
              </a:ext>
            </a:extLst>
          </p:cNvPr>
          <p:cNvCxnSpPr/>
          <p:nvPr/>
        </p:nvCxnSpPr>
        <p:spPr>
          <a:xfrm flipV="1">
            <a:off x="6892806" y="226703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15219627-432A-405C-92AE-832F34252542}"/>
              </a:ext>
            </a:extLst>
          </p:cNvPr>
          <p:cNvCxnSpPr/>
          <p:nvPr/>
        </p:nvCxnSpPr>
        <p:spPr>
          <a:xfrm flipV="1">
            <a:off x="4269370" y="3173582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Oval 87">
            <a:extLst>
              <a:ext uri="{FF2B5EF4-FFF2-40B4-BE49-F238E27FC236}">
                <a16:creationId xmlns:a16="http://schemas.microsoft.com/office/drawing/2014/main" id="{3B7AEF2E-11C3-4A95-AE4D-F11230011FBA}"/>
              </a:ext>
            </a:extLst>
          </p:cNvPr>
          <p:cNvSpPr/>
          <p:nvPr/>
        </p:nvSpPr>
        <p:spPr>
          <a:xfrm>
            <a:off x="4928963" y="3159529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07756BE0-8B5E-4983-AF41-4108A904F5D5}"/>
              </a:ext>
            </a:extLst>
          </p:cNvPr>
          <p:cNvCxnSpPr/>
          <p:nvPr/>
        </p:nvCxnSpPr>
        <p:spPr>
          <a:xfrm flipV="1">
            <a:off x="4928963" y="3163863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Oval 85">
            <a:extLst>
              <a:ext uri="{FF2B5EF4-FFF2-40B4-BE49-F238E27FC236}">
                <a16:creationId xmlns:a16="http://schemas.microsoft.com/office/drawing/2014/main" id="{F5B55D6D-EFBF-41A6-806E-C3C8967CDC41}"/>
              </a:ext>
            </a:extLst>
          </p:cNvPr>
          <p:cNvSpPr/>
          <p:nvPr/>
        </p:nvSpPr>
        <p:spPr>
          <a:xfrm>
            <a:off x="3203379" y="5792326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150E925-694B-499F-A64E-14F05E6A36A1}"/>
              </a:ext>
            </a:extLst>
          </p:cNvPr>
          <p:cNvSpPr txBox="1"/>
          <p:nvPr/>
        </p:nvSpPr>
        <p:spPr>
          <a:xfrm>
            <a:off x="349106" y="394319"/>
            <a:ext cx="1095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subtraction using ten frames and a number line.</a:t>
            </a:r>
          </a:p>
        </p:txBody>
      </p:sp>
    </p:spTree>
    <p:extLst>
      <p:ext uri="{BB962C8B-B14F-4D97-AF65-F5344CB8AC3E}">
        <p14:creationId xmlns:p14="http://schemas.microsoft.com/office/powerpoint/2010/main" val="98323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 animBg="1"/>
      <p:bldP spid="60" grpId="0"/>
      <p:bldP spid="61" grpId="0"/>
      <p:bldP spid="67" grpId="0"/>
      <p:bldP spid="73" grpId="0"/>
      <p:bldP spid="74" grpId="0"/>
      <p:bldP spid="75" grpId="0"/>
      <p:bldP spid="77" grpId="0"/>
      <p:bldP spid="78" grpId="0"/>
      <p:bldP spid="79" grpId="0"/>
      <p:bldP spid="8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54A509-FBDE-4F2B-9C46-35E7D6B53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30AC79E-5EBF-488F-9D86-F20AC08D2654}"/>
              </a:ext>
            </a:extLst>
          </p:cNvPr>
          <p:cNvSpPr txBox="1"/>
          <p:nvPr/>
        </p:nvSpPr>
        <p:spPr>
          <a:xfrm>
            <a:off x="357418" y="323501"/>
            <a:ext cx="8802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Matt says,</a:t>
            </a: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44DB368B-2C5F-4ADF-AB65-8A4358CC6EB8}"/>
              </a:ext>
            </a:extLst>
          </p:cNvPr>
          <p:cNvSpPr/>
          <p:nvPr/>
        </p:nvSpPr>
        <p:spPr>
          <a:xfrm>
            <a:off x="3880935" y="1332174"/>
            <a:ext cx="6764062" cy="1736981"/>
          </a:xfrm>
          <a:prstGeom prst="wedgeRoundRectCallout">
            <a:avLst>
              <a:gd name="adj1" fmla="val -60218"/>
              <a:gd name="adj2" fmla="val 25755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 had 13 sweets.</a:t>
            </a:r>
          </a:p>
          <a:p>
            <a:pPr algn="ctr"/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 gave Gina 6 of them.</a:t>
            </a:r>
          </a:p>
          <a:p>
            <a:pPr algn="ctr"/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 still have more sweets than Gina.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7800492-3821-4D16-901C-44C41C7EC9F1}"/>
              </a:ext>
            </a:extLst>
          </p:cNvPr>
          <p:cNvSpPr txBox="1"/>
          <p:nvPr/>
        </p:nvSpPr>
        <p:spPr>
          <a:xfrm>
            <a:off x="469035" y="3701792"/>
            <a:ext cx="10931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Is Matt correct?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32F5A4F-9CEB-46DD-8EAF-74716D01430A}"/>
              </a:ext>
            </a:extLst>
          </p:cNvPr>
          <p:cNvSpPr txBox="1"/>
          <p:nvPr/>
        </p:nvSpPr>
        <p:spPr>
          <a:xfrm>
            <a:off x="469035" y="4350960"/>
            <a:ext cx="10931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Explain how you know.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AA30402-B1A9-431E-8460-27D1314885F0}"/>
              </a:ext>
            </a:extLst>
          </p:cNvPr>
          <p:cNvSpPr txBox="1"/>
          <p:nvPr/>
        </p:nvSpPr>
        <p:spPr>
          <a:xfrm>
            <a:off x="469035" y="5051641"/>
            <a:ext cx="11154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Matt is correct, he does have more sweets than Gina as 13 – 6 = 7.</a:t>
            </a:r>
          </a:p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Matt has 7 sweets and Gina has 6 sweets.</a:t>
            </a:r>
          </a:p>
        </p:txBody>
      </p:sp>
    </p:spTree>
    <p:extLst>
      <p:ext uri="{BB962C8B-B14F-4D97-AF65-F5344CB8AC3E}">
        <p14:creationId xmlns:p14="http://schemas.microsoft.com/office/powerpoint/2010/main" val="267032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19" name="Teardrop 18">
            <a:extLst>
              <a:ext uri="{FF2B5EF4-FFF2-40B4-BE49-F238E27FC236}">
                <a16:creationId xmlns:a16="http://schemas.microsoft.com/office/drawing/2014/main" id="{93EA6C46-450F-40A0-A879-4DB9E6DF13C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9A1F1C-CE5F-437B-A131-26C821A6D26E}"/>
              </a:ext>
            </a:extLst>
          </p:cNvPr>
          <p:cNvSpPr txBox="1"/>
          <p:nvPr/>
        </p:nvSpPr>
        <p:spPr>
          <a:xfrm>
            <a:off x="376736" y="291966"/>
            <a:ext cx="103976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Write a story to represent the subtraction shown on the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ten frames.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A0C25F-80BF-410A-8C04-ED152FC435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2123" y="1896633"/>
            <a:ext cx="3651917" cy="1589289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B8E7E958-5D12-4180-B2E9-405B25E647EB}"/>
              </a:ext>
            </a:extLst>
          </p:cNvPr>
          <p:cNvSpPr/>
          <p:nvPr/>
        </p:nvSpPr>
        <p:spPr>
          <a:xfrm>
            <a:off x="2400601" y="2102660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EDA5E5-9EE8-4A77-9620-43F4975C53C0}"/>
              </a:ext>
            </a:extLst>
          </p:cNvPr>
          <p:cNvSpPr/>
          <p:nvPr/>
        </p:nvSpPr>
        <p:spPr>
          <a:xfrm>
            <a:off x="2400601" y="2766653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24293DD-3C4B-4921-B8FD-D383A9598D17}"/>
              </a:ext>
            </a:extLst>
          </p:cNvPr>
          <p:cNvSpPr/>
          <p:nvPr/>
        </p:nvSpPr>
        <p:spPr>
          <a:xfrm>
            <a:off x="3057028" y="2102660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A99D67A-AFF3-478F-99BA-745AA2CF7A3C}"/>
              </a:ext>
            </a:extLst>
          </p:cNvPr>
          <p:cNvSpPr/>
          <p:nvPr/>
        </p:nvSpPr>
        <p:spPr>
          <a:xfrm>
            <a:off x="3057028" y="2766653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ABC6352-A088-4677-B6A2-67787ADFA570}"/>
              </a:ext>
            </a:extLst>
          </p:cNvPr>
          <p:cNvSpPr/>
          <p:nvPr/>
        </p:nvSpPr>
        <p:spPr>
          <a:xfrm>
            <a:off x="3713455" y="2102660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14DF2A4-2DD9-40F7-8048-373984E8861A}"/>
              </a:ext>
            </a:extLst>
          </p:cNvPr>
          <p:cNvSpPr/>
          <p:nvPr/>
        </p:nvSpPr>
        <p:spPr>
          <a:xfrm>
            <a:off x="3713455" y="2766653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39A4FE2-B70E-458B-9906-E73C78E67E38}"/>
              </a:ext>
            </a:extLst>
          </p:cNvPr>
          <p:cNvSpPr/>
          <p:nvPr/>
        </p:nvSpPr>
        <p:spPr>
          <a:xfrm>
            <a:off x="4369882" y="2102660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711A031-F5E6-4CB0-8529-9DC8B805A6D0}"/>
              </a:ext>
            </a:extLst>
          </p:cNvPr>
          <p:cNvSpPr/>
          <p:nvPr/>
        </p:nvSpPr>
        <p:spPr>
          <a:xfrm>
            <a:off x="4369882" y="2766653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11B13F3-3D60-4DDA-91B5-1436E86ED889}"/>
              </a:ext>
            </a:extLst>
          </p:cNvPr>
          <p:cNvSpPr/>
          <p:nvPr/>
        </p:nvSpPr>
        <p:spPr>
          <a:xfrm>
            <a:off x="5026309" y="2102660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6C2F88B-FE48-4D51-9A92-57B4C82BBF32}"/>
              </a:ext>
            </a:extLst>
          </p:cNvPr>
          <p:cNvSpPr/>
          <p:nvPr/>
        </p:nvSpPr>
        <p:spPr>
          <a:xfrm>
            <a:off x="5026309" y="2766653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03F18A5-4FB8-4863-8767-18F584DF1A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1120" y="1896633"/>
            <a:ext cx="3651917" cy="1589289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DD5020B5-00E9-43BE-BDAA-C29C12C07159}"/>
              </a:ext>
            </a:extLst>
          </p:cNvPr>
          <p:cNvSpPr/>
          <p:nvPr/>
        </p:nvSpPr>
        <p:spPr>
          <a:xfrm>
            <a:off x="6709598" y="2102660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7687D43-0056-40F5-863B-C22513B5715B}"/>
              </a:ext>
            </a:extLst>
          </p:cNvPr>
          <p:cNvSpPr/>
          <p:nvPr/>
        </p:nvSpPr>
        <p:spPr>
          <a:xfrm>
            <a:off x="7366025" y="2102660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8557117-11E2-4C13-9084-1AAB1A9C6BAB}"/>
              </a:ext>
            </a:extLst>
          </p:cNvPr>
          <p:cNvSpPr/>
          <p:nvPr/>
        </p:nvSpPr>
        <p:spPr>
          <a:xfrm>
            <a:off x="8022452" y="2102660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00801B-B2CE-40F6-9972-E4D1BACB0695}"/>
              </a:ext>
            </a:extLst>
          </p:cNvPr>
          <p:cNvSpPr/>
          <p:nvPr/>
        </p:nvSpPr>
        <p:spPr>
          <a:xfrm>
            <a:off x="8678879" y="2102660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7EDA31E-DF50-443F-A640-BBC9310BB2A6}"/>
              </a:ext>
            </a:extLst>
          </p:cNvPr>
          <p:cNvSpPr/>
          <p:nvPr/>
        </p:nvSpPr>
        <p:spPr>
          <a:xfrm>
            <a:off x="9335306" y="2102660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8DE351D3-995D-434D-AD9F-180895AB5726}"/>
              </a:ext>
            </a:extLst>
          </p:cNvPr>
          <p:cNvSpPr/>
          <p:nvPr/>
        </p:nvSpPr>
        <p:spPr>
          <a:xfrm>
            <a:off x="6709598" y="2766653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F441522C-08BB-40DF-910D-6F9E7027854A}"/>
              </a:ext>
            </a:extLst>
          </p:cNvPr>
          <p:cNvSpPr/>
          <p:nvPr/>
        </p:nvSpPr>
        <p:spPr>
          <a:xfrm>
            <a:off x="7366025" y="2766653"/>
            <a:ext cx="540000" cy="540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3A6892AA-9807-4684-855F-3567EF900CB7}"/>
              </a:ext>
            </a:extLst>
          </p:cNvPr>
          <p:cNvCxnSpPr/>
          <p:nvPr/>
        </p:nvCxnSpPr>
        <p:spPr>
          <a:xfrm flipV="1">
            <a:off x="8022452" y="210266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508CFF16-70CF-4990-8424-121B7957D1B3}"/>
              </a:ext>
            </a:extLst>
          </p:cNvPr>
          <p:cNvCxnSpPr/>
          <p:nvPr/>
        </p:nvCxnSpPr>
        <p:spPr>
          <a:xfrm flipV="1">
            <a:off x="8678879" y="210266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22710F9-C1EC-4F7D-BBBC-5E5B70F83A1B}"/>
              </a:ext>
            </a:extLst>
          </p:cNvPr>
          <p:cNvCxnSpPr/>
          <p:nvPr/>
        </p:nvCxnSpPr>
        <p:spPr>
          <a:xfrm flipV="1">
            <a:off x="9335306" y="210266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FC3CFC13-6AEF-4A45-9A8C-FFC9A2C93A3B}"/>
              </a:ext>
            </a:extLst>
          </p:cNvPr>
          <p:cNvCxnSpPr/>
          <p:nvPr/>
        </p:nvCxnSpPr>
        <p:spPr>
          <a:xfrm flipV="1">
            <a:off x="4369882" y="2766653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FD6AB3D-40BB-48C9-A580-11C9769816D4}"/>
              </a:ext>
            </a:extLst>
          </p:cNvPr>
          <p:cNvCxnSpPr/>
          <p:nvPr/>
        </p:nvCxnSpPr>
        <p:spPr>
          <a:xfrm flipV="1">
            <a:off x="5026309" y="2766653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08A2FD2C-A2C6-4F57-B0A4-F4946C012279}"/>
              </a:ext>
            </a:extLst>
          </p:cNvPr>
          <p:cNvCxnSpPr/>
          <p:nvPr/>
        </p:nvCxnSpPr>
        <p:spPr>
          <a:xfrm flipV="1">
            <a:off x="6709598" y="210266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C945139E-2CD2-4A0E-8C40-F77B69228E6C}"/>
              </a:ext>
            </a:extLst>
          </p:cNvPr>
          <p:cNvCxnSpPr/>
          <p:nvPr/>
        </p:nvCxnSpPr>
        <p:spPr>
          <a:xfrm flipV="1">
            <a:off x="7366025" y="210266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446EF077-E675-468B-8C80-47F20AE042C2}"/>
              </a:ext>
            </a:extLst>
          </p:cNvPr>
          <p:cNvCxnSpPr/>
          <p:nvPr/>
        </p:nvCxnSpPr>
        <p:spPr>
          <a:xfrm flipV="1">
            <a:off x="6709598" y="2766653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21AE8E2-D368-4AFA-B81D-D9CBEC612E40}"/>
              </a:ext>
            </a:extLst>
          </p:cNvPr>
          <p:cNvCxnSpPr/>
          <p:nvPr/>
        </p:nvCxnSpPr>
        <p:spPr>
          <a:xfrm flipV="1">
            <a:off x="7366025" y="2766653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E528615A-3A84-4369-99DE-48715EC692D0}"/>
              </a:ext>
            </a:extLst>
          </p:cNvPr>
          <p:cNvSpPr txBox="1"/>
          <p:nvPr/>
        </p:nvSpPr>
        <p:spPr>
          <a:xfrm>
            <a:off x="376736" y="4179242"/>
            <a:ext cx="10397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number sentence represent this?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058650D-D280-49B4-B793-E28932F30FA1}"/>
              </a:ext>
            </a:extLst>
          </p:cNvPr>
          <p:cNvSpPr txBox="1"/>
          <p:nvPr/>
        </p:nvSpPr>
        <p:spPr>
          <a:xfrm>
            <a:off x="469035" y="4903536"/>
            <a:ext cx="111541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17 – 9 = 8 </a:t>
            </a:r>
            <a:b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b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17 – 7 = 10  </a:t>
            </a:r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  <a:sym typeface="Wingdings" panose="05000000000000000000" pitchFamily="2" charset="2"/>
              </a:rPr>
              <a:t> 10 – 2 = 8</a:t>
            </a:r>
            <a:endParaRPr lang="en-GB" sz="28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022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1EE663-3385-4BBF-A32A-B7CB56E843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9" name="Teardrop 118">
            <a:extLst>
              <a:ext uri="{FF2B5EF4-FFF2-40B4-BE49-F238E27FC236}">
                <a16:creationId xmlns:a16="http://schemas.microsoft.com/office/drawing/2014/main" id="{181CF6F3-30F0-4B88-A9F0-C8583CBB64E9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2886D83C-1D64-45DF-AC77-E70F16D12B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7101" y="822330"/>
            <a:ext cx="3651917" cy="1589289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077DCDA2-4EF1-406F-8F4C-055EB0BDFA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7102" y="2309480"/>
            <a:ext cx="3651917" cy="1589289"/>
          </a:xfrm>
          <a:prstGeom prst="rect">
            <a:avLst/>
          </a:prstGeom>
        </p:spPr>
      </p:pic>
      <p:sp>
        <p:nvSpPr>
          <p:cNvPr id="122" name="TextBox 121">
            <a:extLst>
              <a:ext uri="{FF2B5EF4-FFF2-40B4-BE49-F238E27FC236}">
                <a16:creationId xmlns:a16="http://schemas.microsoft.com/office/drawing/2014/main" id="{9572019E-DACE-4692-92A4-C0E437EBC0FE}"/>
              </a:ext>
            </a:extLst>
          </p:cNvPr>
          <p:cNvSpPr txBox="1"/>
          <p:nvPr/>
        </p:nvSpPr>
        <p:spPr>
          <a:xfrm>
            <a:off x="4025902" y="1653093"/>
            <a:ext cx="394180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80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80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123" name="Picture 122">
            <a:extLst>
              <a:ext uri="{FF2B5EF4-FFF2-40B4-BE49-F238E27FC236}">
                <a16:creationId xmlns:a16="http://schemas.microsoft.com/office/drawing/2014/main" id="{0F37AEE9-04FD-4006-B440-3FA5F34E52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948" y="1029694"/>
            <a:ext cx="374163" cy="548909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762E5245-DD72-400E-BC6A-61C944E059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256" y="1031088"/>
            <a:ext cx="374163" cy="548909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4B732EFD-3673-4D3E-A224-7D4B2CCF5F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781" y="1689279"/>
            <a:ext cx="374163" cy="548909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0E23C2EE-D5D2-437B-8EE7-97E1FD1078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089" y="1690673"/>
            <a:ext cx="374163" cy="548909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B8E22718-2C80-4DA6-8CB8-941E8A2E99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765" y="1029694"/>
            <a:ext cx="374163" cy="548909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3B3D235F-1650-43B3-9DC1-E84D92A1FB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073" y="1031088"/>
            <a:ext cx="374163" cy="548909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320FAFA5-8D4C-402F-A36F-CB373B5C6D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598" y="1689279"/>
            <a:ext cx="374163" cy="548909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EA5C2941-E471-46FD-8CA9-64798EFDB2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906" y="1690673"/>
            <a:ext cx="374163" cy="548909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BBA65C7E-AA41-4BF6-907C-AC1BBAD428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749" y="1036659"/>
            <a:ext cx="374163" cy="548909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B6825083-9B9C-4974-ADCE-D736A2D5BF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9582" y="1696244"/>
            <a:ext cx="374163" cy="548909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2405C864-9916-4811-AC54-7DCCFC0FEE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781" y="2520901"/>
            <a:ext cx="374163" cy="548909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968475E1-1E37-4CF6-A2CB-6099F9212A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089" y="2522295"/>
            <a:ext cx="374163" cy="548909"/>
          </a:xfrm>
          <a:prstGeom prst="rect">
            <a:avLst/>
          </a:prstGeom>
        </p:spPr>
      </p:pic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DD30B6BF-78A5-4DBD-935B-64872526734E}"/>
              </a:ext>
            </a:extLst>
          </p:cNvPr>
          <p:cNvCxnSpPr/>
          <p:nvPr/>
        </p:nvCxnSpPr>
        <p:spPr>
          <a:xfrm flipV="1">
            <a:off x="7736285" y="2569385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79890439-8AA8-4760-BFED-E538E3D3EE40}"/>
              </a:ext>
            </a:extLst>
          </p:cNvPr>
          <p:cNvCxnSpPr/>
          <p:nvPr/>
        </p:nvCxnSpPr>
        <p:spPr>
          <a:xfrm flipV="1">
            <a:off x="8395412" y="2569385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CEF82862-E56B-4D66-B68A-BF7CA01E7B7A}"/>
              </a:ext>
            </a:extLst>
          </p:cNvPr>
          <p:cNvCxnSpPr/>
          <p:nvPr/>
        </p:nvCxnSpPr>
        <p:spPr>
          <a:xfrm flipV="1">
            <a:off x="10366786" y="1752710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Rectangle 137">
            <a:extLst>
              <a:ext uri="{FF2B5EF4-FFF2-40B4-BE49-F238E27FC236}">
                <a16:creationId xmlns:a16="http://schemas.microsoft.com/office/drawing/2014/main" id="{D6C8D7E0-9AE8-4940-9B92-8BBC48462415}"/>
              </a:ext>
            </a:extLst>
          </p:cNvPr>
          <p:cNvSpPr/>
          <p:nvPr/>
        </p:nvSpPr>
        <p:spPr>
          <a:xfrm>
            <a:off x="7685441" y="2496045"/>
            <a:ext cx="553717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1B2A1D7A-25CC-4EA4-AE90-C12835591202}"/>
              </a:ext>
            </a:extLst>
          </p:cNvPr>
          <p:cNvSpPr/>
          <p:nvPr/>
        </p:nvSpPr>
        <p:spPr>
          <a:xfrm>
            <a:off x="8340008" y="2493262"/>
            <a:ext cx="553717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CFF5FFDB-CC26-47F3-9B5E-9F9203FD71FC}"/>
              </a:ext>
            </a:extLst>
          </p:cNvPr>
          <p:cNvSpPr/>
          <p:nvPr/>
        </p:nvSpPr>
        <p:spPr>
          <a:xfrm>
            <a:off x="10320669" y="1678174"/>
            <a:ext cx="553717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6B501279-2937-4593-8941-092F538305BA}"/>
              </a:ext>
            </a:extLst>
          </p:cNvPr>
          <p:cNvGrpSpPr/>
          <p:nvPr/>
        </p:nvGrpSpPr>
        <p:grpSpPr>
          <a:xfrm>
            <a:off x="481450" y="6151733"/>
            <a:ext cx="11031216" cy="369332"/>
            <a:chOff x="31994" y="1757699"/>
            <a:chExt cx="11031216" cy="369332"/>
          </a:xfrm>
        </p:grpSpPr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EADC2C1D-B86E-404C-932A-E6375B60AACE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F471ACF5-22C3-481F-8CC2-8AAA509FC58D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770E894E-CD8F-4161-81BA-84887E1C379C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DE416CEA-5C8F-42C7-BBAA-81FEA592D5CA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2EB0DA4C-31C5-42B6-AC88-F792B905D965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EC4D2FBD-55B1-4C21-8025-5D62F255DA12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D6420D6E-2478-47EB-8B32-A8ED28E06035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EFD19257-2D77-46C9-B666-FF2367ECDD9E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468CB4AF-D885-4180-9474-81212736217A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2151F17F-3065-4E23-AE07-97600131C1FC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713D33A5-2AC9-4BDD-BD74-42933C18B00E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5A6916E3-D25F-41A1-9837-485E4DAE5C34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43DE7E59-4132-4BD2-8CE2-FD8630E591D0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556A2F87-D34A-4317-ABC8-DD069D502BA8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158443B0-03DB-4377-A8A2-7C83D48C2127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2D51421F-983F-4025-B791-46AB56F5DAA4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F0BF6920-744B-4751-8262-B4FF95DFFE77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178EF58C-B928-474E-8F6D-093911B78F7C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E261343B-0C68-4FFB-93A1-4915E86E5DE1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23524AB0-8F42-438D-9D5F-3C925E3F7C0C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41DA7851-51EF-4408-B835-2B12F8287298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163" name="Arc 162">
            <a:extLst>
              <a:ext uri="{FF2B5EF4-FFF2-40B4-BE49-F238E27FC236}">
                <a16:creationId xmlns:a16="http://schemas.microsoft.com/office/drawing/2014/main" id="{C94DB678-A79A-43E7-8670-40892A203554}"/>
              </a:ext>
            </a:extLst>
          </p:cNvPr>
          <p:cNvSpPr/>
          <p:nvPr/>
        </p:nvSpPr>
        <p:spPr>
          <a:xfrm>
            <a:off x="5450254" y="5419869"/>
            <a:ext cx="1595282" cy="836194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64" name="Table 163">
            <a:extLst>
              <a:ext uri="{FF2B5EF4-FFF2-40B4-BE49-F238E27FC236}">
                <a16:creationId xmlns:a16="http://schemas.microsoft.com/office/drawing/2014/main" id="{DC3CC568-AC96-421E-995C-6C52329F6E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700346"/>
              </p:ext>
            </p:extLst>
          </p:nvPr>
        </p:nvGraphicFramePr>
        <p:xfrm>
          <a:off x="673101" y="5832118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165" name="TextBox 164">
            <a:extLst>
              <a:ext uri="{FF2B5EF4-FFF2-40B4-BE49-F238E27FC236}">
                <a16:creationId xmlns:a16="http://schemas.microsoft.com/office/drawing/2014/main" id="{ED15DD09-0BE5-40C7-9646-C70F29CC8780}"/>
              </a:ext>
            </a:extLst>
          </p:cNvPr>
          <p:cNvSpPr txBox="1"/>
          <p:nvPr/>
        </p:nvSpPr>
        <p:spPr>
          <a:xfrm>
            <a:off x="5972892" y="5375129"/>
            <a:ext cx="519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- 3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6D8C9F53-DF0B-433D-A593-D471BF53AB6E}"/>
              </a:ext>
            </a:extLst>
          </p:cNvPr>
          <p:cNvSpPr txBox="1"/>
          <p:nvPr/>
        </p:nvSpPr>
        <p:spPr>
          <a:xfrm>
            <a:off x="5134350" y="4312564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4073DE0A-CDA5-40DB-9266-4D7B38F7CBBE}"/>
              </a:ext>
            </a:extLst>
          </p:cNvPr>
          <p:cNvSpPr/>
          <p:nvPr/>
        </p:nvSpPr>
        <p:spPr>
          <a:xfrm>
            <a:off x="4089594" y="415672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3D34E64F-2CDD-4534-AE60-65C52239534D}"/>
              </a:ext>
            </a:extLst>
          </p:cNvPr>
          <p:cNvSpPr txBox="1"/>
          <p:nvPr/>
        </p:nvSpPr>
        <p:spPr>
          <a:xfrm>
            <a:off x="6715397" y="4312564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1C95BF46-F516-43DD-8F25-C80FB418DD75}"/>
              </a:ext>
            </a:extLst>
          </p:cNvPr>
          <p:cNvSpPr/>
          <p:nvPr/>
        </p:nvSpPr>
        <p:spPr>
          <a:xfrm>
            <a:off x="7255944" y="415672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BC4A57D8-8CBB-4AAA-B942-C0D5634D07DD}"/>
              </a:ext>
            </a:extLst>
          </p:cNvPr>
          <p:cNvSpPr/>
          <p:nvPr/>
        </p:nvSpPr>
        <p:spPr>
          <a:xfrm>
            <a:off x="5672769" y="415672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957718D6-8179-4F07-93A5-83B838E6FCEA}"/>
              </a:ext>
            </a:extLst>
          </p:cNvPr>
          <p:cNvSpPr txBox="1"/>
          <p:nvPr/>
        </p:nvSpPr>
        <p:spPr>
          <a:xfrm>
            <a:off x="7255943" y="431256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33BE83D2-6C33-465C-9542-74462CDEFB02}"/>
              </a:ext>
            </a:extLst>
          </p:cNvPr>
          <p:cNvSpPr txBox="1"/>
          <p:nvPr/>
        </p:nvSpPr>
        <p:spPr>
          <a:xfrm>
            <a:off x="5669454" y="431256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35F77C7D-DAF9-4A31-86D7-2F2ADF36CF6F}"/>
              </a:ext>
            </a:extLst>
          </p:cNvPr>
          <p:cNvSpPr txBox="1"/>
          <p:nvPr/>
        </p:nvSpPr>
        <p:spPr>
          <a:xfrm>
            <a:off x="4084132" y="431256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F4E3FCC2-0611-41C0-ACE9-F80C44D6802A}"/>
              </a:ext>
            </a:extLst>
          </p:cNvPr>
          <p:cNvSpPr/>
          <p:nvPr/>
        </p:nvSpPr>
        <p:spPr>
          <a:xfrm>
            <a:off x="5261206" y="6141563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547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38" grpId="0" animBg="1"/>
      <p:bldP spid="139" grpId="0" animBg="1"/>
      <p:bldP spid="140" grpId="0" animBg="1"/>
      <p:bldP spid="163" grpId="0" animBg="1"/>
      <p:bldP spid="165" grpId="0"/>
      <p:bldP spid="166" grpId="0"/>
      <p:bldP spid="167" grpId="0" animBg="1"/>
      <p:bldP spid="168" grpId="0"/>
      <p:bldP spid="169" grpId="0" animBg="1"/>
      <p:bldP spid="170" grpId="0" animBg="1"/>
      <p:bldP spid="171" grpId="0"/>
      <p:bldP spid="172" grpId="0"/>
      <p:bldP spid="173" grpId="0"/>
      <p:bldP spid="17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Subtraction – Crossing 10 (2)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9142987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567388-0045-4BB3-A2B3-A2BAAB3EAE77}"/>
              </a:ext>
            </a:extLst>
          </p:cNvPr>
          <p:cNvSpPr txBox="1"/>
          <p:nvPr/>
        </p:nvSpPr>
        <p:spPr>
          <a:xfrm>
            <a:off x="342670" y="319102"/>
            <a:ext cx="10397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sentences.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ACDD85-7FB2-4A5A-A138-3320254ED8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620" y="1858454"/>
            <a:ext cx="3651917" cy="158928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177E298B-803B-463F-9C71-C3EC2B3FDFD3}"/>
              </a:ext>
            </a:extLst>
          </p:cNvPr>
          <p:cNvSpPr/>
          <p:nvPr/>
        </p:nvSpPr>
        <p:spPr>
          <a:xfrm>
            <a:off x="775098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985C70-CE7F-487D-B336-57916AF61391}"/>
              </a:ext>
            </a:extLst>
          </p:cNvPr>
          <p:cNvSpPr/>
          <p:nvPr/>
        </p:nvSpPr>
        <p:spPr>
          <a:xfrm>
            <a:off x="775098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37752D8-D59F-46C8-942A-CD76C96F2F8F}"/>
              </a:ext>
            </a:extLst>
          </p:cNvPr>
          <p:cNvSpPr/>
          <p:nvPr/>
        </p:nvSpPr>
        <p:spPr>
          <a:xfrm>
            <a:off x="1431525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278DC78-6DE6-40AA-9C71-9762E57D6D52}"/>
              </a:ext>
            </a:extLst>
          </p:cNvPr>
          <p:cNvSpPr/>
          <p:nvPr/>
        </p:nvSpPr>
        <p:spPr>
          <a:xfrm>
            <a:off x="1431525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12BF9C1-4498-45EA-B593-80341F35C42D}"/>
              </a:ext>
            </a:extLst>
          </p:cNvPr>
          <p:cNvSpPr/>
          <p:nvPr/>
        </p:nvSpPr>
        <p:spPr>
          <a:xfrm>
            <a:off x="2087952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C0527CA-F7AA-4094-85E1-0965DB68A340}"/>
              </a:ext>
            </a:extLst>
          </p:cNvPr>
          <p:cNvSpPr/>
          <p:nvPr/>
        </p:nvSpPr>
        <p:spPr>
          <a:xfrm>
            <a:off x="2087952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1AC0A19-5244-4FBA-9271-D860E3D6E529}"/>
              </a:ext>
            </a:extLst>
          </p:cNvPr>
          <p:cNvSpPr/>
          <p:nvPr/>
        </p:nvSpPr>
        <p:spPr>
          <a:xfrm>
            <a:off x="2744379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E8FFC68-6246-46BF-84EC-7BE7DB013BC0}"/>
              </a:ext>
            </a:extLst>
          </p:cNvPr>
          <p:cNvSpPr/>
          <p:nvPr/>
        </p:nvSpPr>
        <p:spPr>
          <a:xfrm>
            <a:off x="2744379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C473BD7-B2F2-49F0-AFA7-C509EF7A37EC}"/>
              </a:ext>
            </a:extLst>
          </p:cNvPr>
          <p:cNvSpPr/>
          <p:nvPr/>
        </p:nvSpPr>
        <p:spPr>
          <a:xfrm>
            <a:off x="3400806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1D1CC23-2479-4A72-8FCB-D9603B3FB557}"/>
              </a:ext>
            </a:extLst>
          </p:cNvPr>
          <p:cNvSpPr/>
          <p:nvPr/>
        </p:nvSpPr>
        <p:spPr>
          <a:xfrm>
            <a:off x="3400806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C7A4326-8FAF-403F-AA9A-F23172822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620" y="3559281"/>
            <a:ext cx="3651917" cy="1589289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F96232F8-E872-4604-95BF-A3623F165AF1}"/>
              </a:ext>
            </a:extLst>
          </p:cNvPr>
          <p:cNvSpPr/>
          <p:nvPr/>
        </p:nvSpPr>
        <p:spPr>
          <a:xfrm>
            <a:off x="775098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86B444C-61FB-4292-9752-F2B292295B17}"/>
              </a:ext>
            </a:extLst>
          </p:cNvPr>
          <p:cNvCxnSpPr/>
          <p:nvPr/>
        </p:nvCxnSpPr>
        <p:spPr>
          <a:xfrm flipV="1">
            <a:off x="782874" y="376856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648F94F-573C-4F79-817C-3A671D177995}"/>
              </a:ext>
            </a:extLst>
          </p:cNvPr>
          <p:cNvCxnSpPr/>
          <p:nvPr/>
        </p:nvCxnSpPr>
        <p:spPr>
          <a:xfrm flipV="1">
            <a:off x="3403406" y="272035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9021D44E-BC59-4613-B4C3-C6695B398DA4}"/>
              </a:ext>
            </a:extLst>
          </p:cNvPr>
          <p:cNvSpPr txBox="1"/>
          <p:nvPr/>
        </p:nvSpPr>
        <p:spPr>
          <a:xfrm>
            <a:off x="7046994" y="5154993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F362EC4-B2F9-472A-A8E8-075040B44BFC}"/>
              </a:ext>
            </a:extLst>
          </p:cNvPr>
          <p:cNvSpPr/>
          <p:nvPr/>
        </p:nvSpPr>
        <p:spPr>
          <a:xfrm>
            <a:off x="6111098" y="499915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2658353-08A5-4BD0-AFD4-D5948B066A8F}"/>
              </a:ext>
            </a:extLst>
          </p:cNvPr>
          <p:cNvSpPr txBox="1"/>
          <p:nvPr/>
        </p:nvSpPr>
        <p:spPr>
          <a:xfrm>
            <a:off x="8399435" y="5154993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B40C09E-FDEE-4490-B73E-E0B8FCFB467D}"/>
              </a:ext>
            </a:extLst>
          </p:cNvPr>
          <p:cNvSpPr/>
          <p:nvPr/>
        </p:nvSpPr>
        <p:spPr>
          <a:xfrm>
            <a:off x="8831122" y="499915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EAB3B3C-AACF-41F5-AED1-81DEF22C3B8E}"/>
              </a:ext>
            </a:extLst>
          </p:cNvPr>
          <p:cNvSpPr/>
          <p:nvPr/>
        </p:nvSpPr>
        <p:spPr>
          <a:xfrm>
            <a:off x="7476553" y="499915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6A81C4-B1FE-4768-BF02-6C005F3B8069}"/>
              </a:ext>
            </a:extLst>
          </p:cNvPr>
          <p:cNvSpPr txBox="1"/>
          <p:nvPr/>
        </p:nvSpPr>
        <p:spPr>
          <a:xfrm>
            <a:off x="7476553" y="515499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360782-0A6E-4F9D-BA75-448DF5ACAA0F}"/>
              </a:ext>
            </a:extLst>
          </p:cNvPr>
          <p:cNvSpPr txBox="1"/>
          <p:nvPr/>
        </p:nvSpPr>
        <p:spPr>
          <a:xfrm>
            <a:off x="8842008" y="515499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A0252C7-4357-476F-BFF4-4B8319F6E3B8}"/>
              </a:ext>
            </a:extLst>
          </p:cNvPr>
          <p:cNvSpPr txBox="1"/>
          <p:nvPr/>
        </p:nvSpPr>
        <p:spPr>
          <a:xfrm>
            <a:off x="4397503" y="1858982"/>
            <a:ext cx="75855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_______ counters.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_______ counters were taken away.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Now there are _______ counters.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E5415A5-CDC7-4505-A26F-683385056722}"/>
              </a:ext>
            </a:extLst>
          </p:cNvPr>
          <p:cNvSpPr txBox="1"/>
          <p:nvPr/>
        </p:nvSpPr>
        <p:spPr>
          <a:xfrm>
            <a:off x="6106729" y="515869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643C2C9-291D-4CD8-9FC6-FB428010DF9B}"/>
              </a:ext>
            </a:extLst>
          </p:cNvPr>
          <p:cNvSpPr txBox="1"/>
          <p:nvPr/>
        </p:nvSpPr>
        <p:spPr>
          <a:xfrm>
            <a:off x="5656088" y="2802639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D0B118F-0197-408D-874F-D802370DAE14}"/>
              </a:ext>
            </a:extLst>
          </p:cNvPr>
          <p:cNvSpPr txBox="1"/>
          <p:nvPr/>
        </p:nvSpPr>
        <p:spPr>
          <a:xfrm>
            <a:off x="7364029" y="3734439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CBABF43-33CB-4D41-89AC-A0323AB4E5A2}"/>
              </a:ext>
            </a:extLst>
          </p:cNvPr>
          <p:cNvSpPr txBox="1"/>
          <p:nvPr/>
        </p:nvSpPr>
        <p:spPr>
          <a:xfrm>
            <a:off x="7573859" y="181790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50B4CA6F-A7F3-49A7-97FC-A7B04DD6ED30}"/>
              </a:ext>
            </a:extLst>
          </p:cNvPr>
          <p:cNvCxnSpPr/>
          <p:nvPr/>
        </p:nvCxnSpPr>
        <p:spPr>
          <a:xfrm flipV="1">
            <a:off x="2743243" y="271941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D6AD4E9-FFB2-4D13-8F82-3608009052F9}"/>
              </a:ext>
            </a:extLst>
          </p:cNvPr>
          <p:cNvCxnSpPr/>
          <p:nvPr/>
        </p:nvCxnSpPr>
        <p:spPr>
          <a:xfrm flipV="1">
            <a:off x="2083080" y="273105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296F8AE-BDE7-4505-8BD1-B0E768044B58}"/>
              </a:ext>
            </a:extLst>
          </p:cNvPr>
          <p:cNvCxnSpPr/>
          <p:nvPr/>
        </p:nvCxnSpPr>
        <p:spPr>
          <a:xfrm flipV="1">
            <a:off x="1422917" y="273010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E37B070-DC39-4956-BAB3-7D72BA108556}"/>
              </a:ext>
            </a:extLst>
          </p:cNvPr>
          <p:cNvCxnSpPr/>
          <p:nvPr/>
        </p:nvCxnSpPr>
        <p:spPr>
          <a:xfrm flipV="1">
            <a:off x="774767" y="2728474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1C07A5FA-4BB9-4055-B063-C10F2794A4DB}"/>
              </a:ext>
            </a:extLst>
          </p:cNvPr>
          <p:cNvSpPr/>
          <p:nvPr/>
        </p:nvSpPr>
        <p:spPr>
          <a:xfrm>
            <a:off x="759596" y="3741212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05C8D08-F0AA-4A86-9DB6-6FACD979C413}"/>
              </a:ext>
            </a:extLst>
          </p:cNvPr>
          <p:cNvSpPr/>
          <p:nvPr/>
        </p:nvSpPr>
        <p:spPr>
          <a:xfrm>
            <a:off x="760612" y="2707865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E23EA0A-7DFE-4166-9698-29AD349460A5}"/>
              </a:ext>
            </a:extLst>
          </p:cNvPr>
          <p:cNvSpPr/>
          <p:nvPr/>
        </p:nvSpPr>
        <p:spPr>
          <a:xfrm>
            <a:off x="1412771" y="2711651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F367BA92-C58C-44E9-8DA9-AE82E9171F61}"/>
              </a:ext>
            </a:extLst>
          </p:cNvPr>
          <p:cNvSpPr/>
          <p:nvPr/>
        </p:nvSpPr>
        <p:spPr>
          <a:xfrm>
            <a:off x="2075777" y="2711651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09687D3-211F-464C-B409-17232589C117}"/>
              </a:ext>
            </a:extLst>
          </p:cNvPr>
          <p:cNvSpPr/>
          <p:nvPr/>
        </p:nvSpPr>
        <p:spPr>
          <a:xfrm>
            <a:off x="2728640" y="2711651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8C299696-9CF3-4F4B-BAD2-41DD453FBEFE}"/>
              </a:ext>
            </a:extLst>
          </p:cNvPr>
          <p:cNvSpPr/>
          <p:nvPr/>
        </p:nvSpPr>
        <p:spPr>
          <a:xfrm>
            <a:off x="3390273" y="2711651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530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48" grpId="0"/>
      <p:bldP spid="49" grpId="0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567388-0045-4BB3-A2B3-A2BAAB3EAE77}"/>
              </a:ext>
            </a:extLst>
          </p:cNvPr>
          <p:cNvSpPr txBox="1"/>
          <p:nvPr/>
        </p:nvSpPr>
        <p:spPr>
          <a:xfrm>
            <a:off x="342670" y="319102"/>
            <a:ext cx="10397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sentences.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ACDD85-7FB2-4A5A-A138-3320254ED8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620" y="1858454"/>
            <a:ext cx="3651917" cy="158928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177E298B-803B-463F-9C71-C3EC2B3FDFD3}"/>
              </a:ext>
            </a:extLst>
          </p:cNvPr>
          <p:cNvSpPr/>
          <p:nvPr/>
        </p:nvSpPr>
        <p:spPr>
          <a:xfrm>
            <a:off x="775098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985C70-CE7F-487D-B336-57916AF61391}"/>
              </a:ext>
            </a:extLst>
          </p:cNvPr>
          <p:cNvSpPr/>
          <p:nvPr/>
        </p:nvSpPr>
        <p:spPr>
          <a:xfrm>
            <a:off x="775098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37752D8-D59F-46C8-942A-CD76C96F2F8F}"/>
              </a:ext>
            </a:extLst>
          </p:cNvPr>
          <p:cNvSpPr/>
          <p:nvPr/>
        </p:nvSpPr>
        <p:spPr>
          <a:xfrm>
            <a:off x="1431525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278DC78-6DE6-40AA-9C71-9762E57D6D52}"/>
              </a:ext>
            </a:extLst>
          </p:cNvPr>
          <p:cNvSpPr/>
          <p:nvPr/>
        </p:nvSpPr>
        <p:spPr>
          <a:xfrm>
            <a:off x="1431525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12BF9C1-4498-45EA-B593-80341F35C42D}"/>
              </a:ext>
            </a:extLst>
          </p:cNvPr>
          <p:cNvSpPr/>
          <p:nvPr/>
        </p:nvSpPr>
        <p:spPr>
          <a:xfrm>
            <a:off x="2087952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C0527CA-F7AA-4094-85E1-0965DB68A340}"/>
              </a:ext>
            </a:extLst>
          </p:cNvPr>
          <p:cNvSpPr/>
          <p:nvPr/>
        </p:nvSpPr>
        <p:spPr>
          <a:xfrm>
            <a:off x="2087952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1AC0A19-5244-4FBA-9271-D860E3D6E529}"/>
              </a:ext>
            </a:extLst>
          </p:cNvPr>
          <p:cNvSpPr/>
          <p:nvPr/>
        </p:nvSpPr>
        <p:spPr>
          <a:xfrm>
            <a:off x="2744379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E8FFC68-6246-46BF-84EC-7BE7DB013BC0}"/>
              </a:ext>
            </a:extLst>
          </p:cNvPr>
          <p:cNvSpPr/>
          <p:nvPr/>
        </p:nvSpPr>
        <p:spPr>
          <a:xfrm>
            <a:off x="2744379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C473BD7-B2F2-49F0-AFA7-C509EF7A37EC}"/>
              </a:ext>
            </a:extLst>
          </p:cNvPr>
          <p:cNvSpPr/>
          <p:nvPr/>
        </p:nvSpPr>
        <p:spPr>
          <a:xfrm>
            <a:off x="3400806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1D1CC23-2479-4A72-8FCB-D9603B3FB557}"/>
              </a:ext>
            </a:extLst>
          </p:cNvPr>
          <p:cNvSpPr/>
          <p:nvPr/>
        </p:nvSpPr>
        <p:spPr>
          <a:xfrm>
            <a:off x="3400806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C7A4326-8FAF-403F-AA9A-F23172822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620" y="3559281"/>
            <a:ext cx="3651917" cy="1589289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F96232F8-E872-4604-95BF-A3623F165AF1}"/>
              </a:ext>
            </a:extLst>
          </p:cNvPr>
          <p:cNvSpPr/>
          <p:nvPr/>
        </p:nvSpPr>
        <p:spPr>
          <a:xfrm>
            <a:off x="775098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A7C0C8A-FED1-40D3-ADA3-C27E37065DFE}"/>
              </a:ext>
            </a:extLst>
          </p:cNvPr>
          <p:cNvSpPr/>
          <p:nvPr/>
        </p:nvSpPr>
        <p:spPr>
          <a:xfrm>
            <a:off x="1431525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39D6241-80EA-4706-ACC6-5D19952B0777}"/>
              </a:ext>
            </a:extLst>
          </p:cNvPr>
          <p:cNvSpPr/>
          <p:nvPr/>
        </p:nvSpPr>
        <p:spPr>
          <a:xfrm>
            <a:off x="2087952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DE76F26-D9B6-472B-A3D4-2E61A21C5953}"/>
              </a:ext>
            </a:extLst>
          </p:cNvPr>
          <p:cNvSpPr/>
          <p:nvPr/>
        </p:nvSpPr>
        <p:spPr>
          <a:xfrm>
            <a:off x="2744379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DECD8AC-E83A-418B-8059-5F15D1F4BCE5}"/>
              </a:ext>
            </a:extLst>
          </p:cNvPr>
          <p:cNvSpPr/>
          <p:nvPr/>
        </p:nvSpPr>
        <p:spPr>
          <a:xfrm>
            <a:off x="3384744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033B5BE-94F8-4ECB-8211-A9E694939220}"/>
              </a:ext>
            </a:extLst>
          </p:cNvPr>
          <p:cNvCxnSpPr/>
          <p:nvPr/>
        </p:nvCxnSpPr>
        <p:spPr>
          <a:xfrm flipV="1">
            <a:off x="2087952" y="375767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86B444C-61FB-4292-9752-F2B292295B17}"/>
              </a:ext>
            </a:extLst>
          </p:cNvPr>
          <p:cNvCxnSpPr/>
          <p:nvPr/>
        </p:nvCxnSpPr>
        <p:spPr>
          <a:xfrm flipV="1">
            <a:off x="782874" y="376856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E4A9F1-712D-4829-A677-C889F00F3163}"/>
              </a:ext>
            </a:extLst>
          </p:cNvPr>
          <p:cNvCxnSpPr/>
          <p:nvPr/>
        </p:nvCxnSpPr>
        <p:spPr>
          <a:xfrm flipV="1">
            <a:off x="1431525" y="375767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F102946-099C-4AD6-9DA0-2187ADB69C5E}"/>
              </a:ext>
            </a:extLst>
          </p:cNvPr>
          <p:cNvCxnSpPr/>
          <p:nvPr/>
        </p:nvCxnSpPr>
        <p:spPr>
          <a:xfrm flipV="1">
            <a:off x="2743243" y="375767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10474DD-F116-40FC-B382-1890848CC197}"/>
              </a:ext>
            </a:extLst>
          </p:cNvPr>
          <p:cNvCxnSpPr/>
          <p:nvPr/>
        </p:nvCxnSpPr>
        <p:spPr>
          <a:xfrm flipV="1">
            <a:off x="3386183" y="375767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648F94F-573C-4F79-817C-3A671D177995}"/>
              </a:ext>
            </a:extLst>
          </p:cNvPr>
          <p:cNvCxnSpPr/>
          <p:nvPr/>
        </p:nvCxnSpPr>
        <p:spPr>
          <a:xfrm flipV="1">
            <a:off x="3403406" y="272035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9021D44E-BC59-4613-B4C3-C6695B398DA4}"/>
              </a:ext>
            </a:extLst>
          </p:cNvPr>
          <p:cNvSpPr txBox="1"/>
          <p:nvPr/>
        </p:nvSpPr>
        <p:spPr>
          <a:xfrm>
            <a:off x="7046994" y="5148559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F362EC4-B2F9-472A-A8E8-075040B44BFC}"/>
              </a:ext>
            </a:extLst>
          </p:cNvPr>
          <p:cNvSpPr/>
          <p:nvPr/>
        </p:nvSpPr>
        <p:spPr>
          <a:xfrm>
            <a:off x="6111098" y="4992723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2658353-08A5-4BD0-AFD4-D5948B066A8F}"/>
              </a:ext>
            </a:extLst>
          </p:cNvPr>
          <p:cNvSpPr txBox="1"/>
          <p:nvPr/>
        </p:nvSpPr>
        <p:spPr>
          <a:xfrm>
            <a:off x="8399435" y="5148559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B40C09E-FDEE-4490-B73E-E0B8FCFB467D}"/>
              </a:ext>
            </a:extLst>
          </p:cNvPr>
          <p:cNvSpPr/>
          <p:nvPr/>
        </p:nvSpPr>
        <p:spPr>
          <a:xfrm>
            <a:off x="8831122" y="4992723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EAB3B3C-AACF-41F5-AED1-81DEF22C3B8E}"/>
              </a:ext>
            </a:extLst>
          </p:cNvPr>
          <p:cNvSpPr/>
          <p:nvPr/>
        </p:nvSpPr>
        <p:spPr>
          <a:xfrm>
            <a:off x="7476553" y="4992723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6A81C4-B1FE-4768-BF02-6C005F3B8069}"/>
              </a:ext>
            </a:extLst>
          </p:cNvPr>
          <p:cNvSpPr txBox="1"/>
          <p:nvPr/>
        </p:nvSpPr>
        <p:spPr>
          <a:xfrm>
            <a:off x="7476553" y="5148559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360782-0A6E-4F9D-BA75-448DF5ACAA0F}"/>
              </a:ext>
            </a:extLst>
          </p:cNvPr>
          <p:cNvSpPr txBox="1"/>
          <p:nvPr/>
        </p:nvSpPr>
        <p:spPr>
          <a:xfrm>
            <a:off x="8842008" y="5148559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A0252C7-4357-476F-BFF4-4B8319F6E3B8}"/>
              </a:ext>
            </a:extLst>
          </p:cNvPr>
          <p:cNvSpPr txBox="1"/>
          <p:nvPr/>
        </p:nvSpPr>
        <p:spPr>
          <a:xfrm>
            <a:off x="4397503" y="1852548"/>
            <a:ext cx="75855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_______ counters.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_______ counters were taken away.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Now there are _______ counters.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E5415A5-CDC7-4505-A26F-683385056722}"/>
              </a:ext>
            </a:extLst>
          </p:cNvPr>
          <p:cNvSpPr txBox="1"/>
          <p:nvPr/>
        </p:nvSpPr>
        <p:spPr>
          <a:xfrm>
            <a:off x="6106729" y="5152260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643C2C9-291D-4CD8-9FC6-FB428010DF9B}"/>
              </a:ext>
            </a:extLst>
          </p:cNvPr>
          <p:cNvSpPr txBox="1"/>
          <p:nvPr/>
        </p:nvSpPr>
        <p:spPr>
          <a:xfrm>
            <a:off x="5656088" y="279620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D0B118F-0197-408D-874F-D802370DAE14}"/>
              </a:ext>
            </a:extLst>
          </p:cNvPr>
          <p:cNvSpPr txBox="1"/>
          <p:nvPr/>
        </p:nvSpPr>
        <p:spPr>
          <a:xfrm>
            <a:off x="7364029" y="372800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CBABF43-33CB-4D41-89AC-A0323AB4E5A2}"/>
              </a:ext>
            </a:extLst>
          </p:cNvPr>
          <p:cNvSpPr txBox="1"/>
          <p:nvPr/>
        </p:nvSpPr>
        <p:spPr>
          <a:xfrm>
            <a:off x="7573859" y="1811467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50B4CA6F-A7F3-49A7-97FC-A7B04DD6ED30}"/>
              </a:ext>
            </a:extLst>
          </p:cNvPr>
          <p:cNvCxnSpPr/>
          <p:nvPr/>
        </p:nvCxnSpPr>
        <p:spPr>
          <a:xfrm flipV="1">
            <a:off x="2743243" y="271941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A12DB9E7-5427-4F11-B6D5-605F13A25EDB}"/>
              </a:ext>
            </a:extLst>
          </p:cNvPr>
          <p:cNvSpPr/>
          <p:nvPr/>
        </p:nvSpPr>
        <p:spPr>
          <a:xfrm>
            <a:off x="767381" y="3746663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25AF244-43D5-4E3F-A044-73569FCAD6CF}"/>
              </a:ext>
            </a:extLst>
          </p:cNvPr>
          <p:cNvSpPr/>
          <p:nvPr/>
        </p:nvSpPr>
        <p:spPr>
          <a:xfrm>
            <a:off x="1418128" y="3746533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DF005B3-0DCA-4337-B2A0-88505823626C}"/>
              </a:ext>
            </a:extLst>
          </p:cNvPr>
          <p:cNvSpPr/>
          <p:nvPr/>
        </p:nvSpPr>
        <p:spPr>
          <a:xfrm>
            <a:off x="2081134" y="3746533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04D38CF-F851-4B4A-BABE-1C486543BE6B}"/>
              </a:ext>
            </a:extLst>
          </p:cNvPr>
          <p:cNvSpPr/>
          <p:nvPr/>
        </p:nvSpPr>
        <p:spPr>
          <a:xfrm>
            <a:off x="2733997" y="3746533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C8D8019-E7AB-46F3-ADFB-080E3053D601}"/>
              </a:ext>
            </a:extLst>
          </p:cNvPr>
          <p:cNvSpPr/>
          <p:nvPr/>
        </p:nvSpPr>
        <p:spPr>
          <a:xfrm>
            <a:off x="3373858" y="3746533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37E857B-1FA7-4598-9A7F-35A118736EE0}"/>
              </a:ext>
            </a:extLst>
          </p:cNvPr>
          <p:cNvSpPr/>
          <p:nvPr/>
        </p:nvSpPr>
        <p:spPr>
          <a:xfrm>
            <a:off x="2730508" y="2712004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3510145-3FA3-4215-8E70-CBC56A71152B}"/>
              </a:ext>
            </a:extLst>
          </p:cNvPr>
          <p:cNvSpPr/>
          <p:nvPr/>
        </p:nvSpPr>
        <p:spPr>
          <a:xfrm>
            <a:off x="3393707" y="2711651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537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48" grpId="0"/>
      <p:bldP spid="49" grpId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567388-0045-4BB3-A2B3-A2BAAB3EAE77}"/>
              </a:ext>
            </a:extLst>
          </p:cNvPr>
          <p:cNvSpPr txBox="1"/>
          <p:nvPr/>
        </p:nvSpPr>
        <p:spPr>
          <a:xfrm>
            <a:off x="342670" y="319102"/>
            <a:ext cx="10397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sentences.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ACDD85-7FB2-4A5A-A138-3320254ED8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620" y="1858454"/>
            <a:ext cx="3651917" cy="158928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177E298B-803B-463F-9C71-C3EC2B3FDFD3}"/>
              </a:ext>
            </a:extLst>
          </p:cNvPr>
          <p:cNvSpPr/>
          <p:nvPr/>
        </p:nvSpPr>
        <p:spPr>
          <a:xfrm>
            <a:off x="775098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985C70-CE7F-487D-B336-57916AF61391}"/>
              </a:ext>
            </a:extLst>
          </p:cNvPr>
          <p:cNvSpPr/>
          <p:nvPr/>
        </p:nvSpPr>
        <p:spPr>
          <a:xfrm>
            <a:off x="775098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37752D8-D59F-46C8-942A-CD76C96F2F8F}"/>
              </a:ext>
            </a:extLst>
          </p:cNvPr>
          <p:cNvSpPr/>
          <p:nvPr/>
        </p:nvSpPr>
        <p:spPr>
          <a:xfrm>
            <a:off x="1431525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278DC78-6DE6-40AA-9C71-9762E57D6D52}"/>
              </a:ext>
            </a:extLst>
          </p:cNvPr>
          <p:cNvSpPr/>
          <p:nvPr/>
        </p:nvSpPr>
        <p:spPr>
          <a:xfrm>
            <a:off x="1431525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12BF9C1-4498-45EA-B593-80341F35C42D}"/>
              </a:ext>
            </a:extLst>
          </p:cNvPr>
          <p:cNvSpPr/>
          <p:nvPr/>
        </p:nvSpPr>
        <p:spPr>
          <a:xfrm>
            <a:off x="2087952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C0527CA-F7AA-4094-85E1-0965DB68A340}"/>
              </a:ext>
            </a:extLst>
          </p:cNvPr>
          <p:cNvSpPr/>
          <p:nvPr/>
        </p:nvSpPr>
        <p:spPr>
          <a:xfrm>
            <a:off x="2087952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1AC0A19-5244-4FBA-9271-D860E3D6E529}"/>
              </a:ext>
            </a:extLst>
          </p:cNvPr>
          <p:cNvSpPr/>
          <p:nvPr/>
        </p:nvSpPr>
        <p:spPr>
          <a:xfrm>
            <a:off x="2744379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E8FFC68-6246-46BF-84EC-7BE7DB013BC0}"/>
              </a:ext>
            </a:extLst>
          </p:cNvPr>
          <p:cNvSpPr/>
          <p:nvPr/>
        </p:nvSpPr>
        <p:spPr>
          <a:xfrm>
            <a:off x="2744379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C473BD7-B2F2-49F0-AFA7-C509EF7A37EC}"/>
              </a:ext>
            </a:extLst>
          </p:cNvPr>
          <p:cNvSpPr/>
          <p:nvPr/>
        </p:nvSpPr>
        <p:spPr>
          <a:xfrm>
            <a:off x="3400806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1D1CC23-2479-4A72-8FCB-D9603B3FB557}"/>
              </a:ext>
            </a:extLst>
          </p:cNvPr>
          <p:cNvSpPr/>
          <p:nvPr/>
        </p:nvSpPr>
        <p:spPr>
          <a:xfrm>
            <a:off x="3400806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C7A4326-8FAF-403F-AA9A-F23172822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620" y="3559281"/>
            <a:ext cx="3651917" cy="1589289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F96232F8-E872-4604-95BF-A3623F165AF1}"/>
              </a:ext>
            </a:extLst>
          </p:cNvPr>
          <p:cNvSpPr/>
          <p:nvPr/>
        </p:nvSpPr>
        <p:spPr>
          <a:xfrm>
            <a:off x="775098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A7C0C8A-FED1-40D3-ADA3-C27E37065DFE}"/>
              </a:ext>
            </a:extLst>
          </p:cNvPr>
          <p:cNvSpPr/>
          <p:nvPr/>
        </p:nvSpPr>
        <p:spPr>
          <a:xfrm>
            <a:off x="1431525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39D6241-80EA-4706-ACC6-5D19952B0777}"/>
              </a:ext>
            </a:extLst>
          </p:cNvPr>
          <p:cNvSpPr/>
          <p:nvPr/>
        </p:nvSpPr>
        <p:spPr>
          <a:xfrm>
            <a:off x="2087952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DE76F26-D9B6-472B-A3D4-2E61A21C5953}"/>
              </a:ext>
            </a:extLst>
          </p:cNvPr>
          <p:cNvSpPr/>
          <p:nvPr/>
        </p:nvSpPr>
        <p:spPr>
          <a:xfrm>
            <a:off x="2744379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033B5BE-94F8-4ECB-8211-A9E694939220}"/>
              </a:ext>
            </a:extLst>
          </p:cNvPr>
          <p:cNvCxnSpPr/>
          <p:nvPr/>
        </p:nvCxnSpPr>
        <p:spPr>
          <a:xfrm flipV="1">
            <a:off x="2087952" y="375767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86B444C-61FB-4292-9752-F2B292295B17}"/>
              </a:ext>
            </a:extLst>
          </p:cNvPr>
          <p:cNvCxnSpPr/>
          <p:nvPr/>
        </p:nvCxnSpPr>
        <p:spPr>
          <a:xfrm flipV="1">
            <a:off x="782874" y="376856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E4A9F1-712D-4829-A677-C889F00F3163}"/>
              </a:ext>
            </a:extLst>
          </p:cNvPr>
          <p:cNvCxnSpPr/>
          <p:nvPr/>
        </p:nvCxnSpPr>
        <p:spPr>
          <a:xfrm flipV="1">
            <a:off x="1431525" y="375767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F102946-099C-4AD6-9DA0-2187ADB69C5E}"/>
              </a:ext>
            </a:extLst>
          </p:cNvPr>
          <p:cNvCxnSpPr/>
          <p:nvPr/>
        </p:nvCxnSpPr>
        <p:spPr>
          <a:xfrm flipV="1">
            <a:off x="2743243" y="375767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648F94F-573C-4F79-817C-3A671D177995}"/>
              </a:ext>
            </a:extLst>
          </p:cNvPr>
          <p:cNvCxnSpPr/>
          <p:nvPr/>
        </p:nvCxnSpPr>
        <p:spPr>
          <a:xfrm flipV="1">
            <a:off x="3403406" y="272035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9021D44E-BC59-4613-B4C3-C6695B398DA4}"/>
              </a:ext>
            </a:extLst>
          </p:cNvPr>
          <p:cNvSpPr txBox="1"/>
          <p:nvPr/>
        </p:nvSpPr>
        <p:spPr>
          <a:xfrm>
            <a:off x="7046994" y="5161440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F362EC4-B2F9-472A-A8E8-075040B44BFC}"/>
              </a:ext>
            </a:extLst>
          </p:cNvPr>
          <p:cNvSpPr/>
          <p:nvPr/>
        </p:nvSpPr>
        <p:spPr>
          <a:xfrm>
            <a:off x="6111098" y="500560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2658353-08A5-4BD0-AFD4-D5948B066A8F}"/>
              </a:ext>
            </a:extLst>
          </p:cNvPr>
          <p:cNvSpPr txBox="1"/>
          <p:nvPr/>
        </p:nvSpPr>
        <p:spPr>
          <a:xfrm>
            <a:off x="8399435" y="5161440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B40C09E-FDEE-4490-B73E-E0B8FCFB467D}"/>
              </a:ext>
            </a:extLst>
          </p:cNvPr>
          <p:cNvSpPr/>
          <p:nvPr/>
        </p:nvSpPr>
        <p:spPr>
          <a:xfrm>
            <a:off x="8831122" y="500560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EAB3B3C-AACF-41F5-AED1-81DEF22C3B8E}"/>
              </a:ext>
            </a:extLst>
          </p:cNvPr>
          <p:cNvSpPr/>
          <p:nvPr/>
        </p:nvSpPr>
        <p:spPr>
          <a:xfrm>
            <a:off x="7476553" y="5005604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6A81C4-B1FE-4768-BF02-6C005F3B8069}"/>
              </a:ext>
            </a:extLst>
          </p:cNvPr>
          <p:cNvSpPr txBox="1"/>
          <p:nvPr/>
        </p:nvSpPr>
        <p:spPr>
          <a:xfrm>
            <a:off x="7476553" y="5161440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360782-0A6E-4F9D-BA75-448DF5ACAA0F}"/>
              </a:ext>
            </a:extLst>
          </p:cNvPr>
          <p:cNvSpPr txBox="1"/>
          <p:nvPr/>
        </p:nvSpPr>
        <p:spPr>
          <a:xfrm>
            <a:off x="8842008" y="5161440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A0252C7-4357-476F-BFF4-4B8319F6E3B8}"/>
              </a:ext>
            </a:extLst>
          </p:cNvPr>
          <p:cNvSpPr txBox="1"/>
          <p:nvPr/>
        </p:nvSpPr>
        <p:spPr>
          <a:xfrm>
            <a:off x="4397503" y="1865429"/>
            <a:ext cx="75855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_______ counters.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_______ counters were taken away.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Now there are _______ counters.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E5415A5-CDC7-4505-A26F-683385056722}"/>
              </a:ext>
            </a:extLst>
          </p:cNvPr>
          <p:cNvSpPr txBox="1"/>
          <p:nvPr/>
        </p:nvSpPr>
        <p:spPr>
          <a:xfrm>
            <a:off x="6106729" y="516514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643C2C9-291D-4CD8-9FC6-FB428010DF9B}"/>
              </a:ext>
            </a:extLst>
          </p:cNvPr>
          <p:cNvSpPr txBox="1"/>
          <p:nvPr/>
        </p:nvSpPr>
        <p:spPr>
          <a:xfrm>
            <a:off x="5656088" y="280908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D0B118F-0197-408D-874F-D802370DAE14}"/>
              </a:ext>
            </a:extLst>
          </p:cNvPr>
          <p:cNvSpPr txBox="1"/>
          <p:nvPr/>
        </p:nvSpPr>
        <p:spPr>
          <a:xfrm>
            <a:off x="7364029" y="3740886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CBABF43-33CB-4D41-89AC-A0323AB4E5A2}"/>
              </a:ext>
            </a:extLst>
          </p:cNvPr>
          <p:cNvSpPr txBox="1"/>
          <p:nvPr/>
        </p:nvSpPr>
        <p:spPr>
          <a:xfrm>
            <a:off x="7573859" y="1824348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B38FA67C-09F5-4C97-90CE-3D0FEC8D93E3}"/>
              </a:ext>
            </a:extLst>
          </p:cNvPr>
          <p:cNvCxnSpPr/>
          <p:nvPr/>
        </p:nvCxnSpPr>
        <p:spPr>
          <a:xfrm flipV="1">
            <a:off x="2087952" y="271941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50B4CA6F-A7F3-49A7-97FC-A7B04DD6ED30}"/>
              </a:ext>
            </a:extLst>
          </p:cNvPr>
          <p:cNvCxnSpPr/>
          <p:nvPr/>
        </p:nvCxnSpPr>
        <p:spPr>
          <a:xfrm flipV="1">
            <a:off x="2743243" y="2719410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A5356A3-501A-4B6F-B627-370150DD82F8}"/>
              </a:ext>
            </a:extLst>
          </p:cNvPr>
          <p:cNvCxnSpPr/>
          <p:nvPr/>
        </p:nvCxnSpPr>
        <p:spPr>
          <a:xfrm flipV="1">
            <a:off x="1431525" y="2728474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9485E86C-B8D5-41DF-B536-0667789AEE58}"/>
              </a:ext>
            </a:extLst>
          </p:cNvPr>
          <p:cNvSpPr/>
          <p:nvPr/>
        </p:nvSpPr>
        <p:spPr>
          <a:xfrm>
            <a:off x="761436" y="3746533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4ED90BA-A133-4778-BAA3-CF0F76C12332}"/>
              </a:ext>
            </a:extLst>
          </p:cNvPr>
          <p:cNvSpPr/>
          <p:nvPr/>
        </p:nvSpPr>
        <p:spPr>
          <a:xfrm>
            <a:off x="1418128" y="3746533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C7123F5C-CF87-49FB-8126-5DF1B910049A}"/>
              </a:ext>
            </a:extLst>
          </p:cNvPr>
          <p:cNvSpPr/>
          <p:nvPr/>
        </p:nvSpPr>
        <p:spPr>
          <a:xfrm>
            <a:off x="2081134" y="3746533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D25ED94E-9A6E-4D51-85E1-AC9012FB64A8}"/>
              </a:ext>
            </a:extLst>
          </p:cNvPr>
          <p:cNvSpPr/>
          <p:nvPr/>
        </p:nvSpPr>
        <p:spPr>
          <a:xfrm>
            <a:off x="2733997" y="3746533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FA1C068-5D5B-46CD-B09C-290DF66FF536}"/>
              </a:ext>
            </a:extLst>
          </p:cNvPr>
          <p:cNvSpPr/>
          <p:nvPr/>
        </p:nvSpPr>
        <p:spPr>
          <a:xfrm>
            <a:off x="1418128" y="2712410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8A7C5C5-6F63-4012-8C6C-DFF8B3666C4D}"/>
              </a:ext>
            </a:extLst>
          </p:cNvPr>
          <p:cNvSpPr/>
          <p:nvPr/>
        </p:nvSpPr>
        <p:spPr>
          <a:xfrm>
            <a:off x="2074820" y="2712410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3B5C700-CC1A-4E98-89F9-B64B826984E5}"/>
              </a:ext>
            </a:extLst>
          </p:cNvPr>
          <p:cNvSpPr/>
          <p:nvPr/>
        </p:nvSpPr>
        <p:spPr>
          <a:xfrm>
            <a:off x="2726940" y="2712410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B3ABCBC-DAE8-46AD-A0EA-A2F5C2D5C03F}"/>
              </a:ext>
            </a:extLst>
          </p:cNvPr>
          <p:cNvSpPr/>
          <p:nvPr/>
        </p:nvSpPr>
        <p:spPr>
          <a:xfrm>
            <a:off x="3390689" y="2712410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205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48" grpId="0"/>
      <p:bldP spid="49" grpId="0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567388-0045-4BB3-A2B3-A2BAAB3EAE77}"/>
              </a:ext>
            </a:extLst>
          </p:cNvPr>
          <p:cNvSpPr txBox="1"/>
          <p:nvPr/>
        </p:nvSpPr>
        <p:spPr>
          <a:xfrm>
            <a:off x="342670" y="319102"/>
            <a:ext cx="10397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sentences.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ACDD85-7FB2-4A5A-A138-3320254ED8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620" y="1858454"/>
            <a:ext cx="3651917" cy="158928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177E298B-803B-463F-9C71-C3EC2B3FDFD3}"/>
              </a:ext>
            </a:extLst>
          </p:cNvPr>
          <p:cNvSpPr/>
          <p:nvPr/>
        </p:nvSpPr>
        <p:spPr>
          <a:xfrm>
            <a:off x="775098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985C70-CE7F-487D-B336-57916AF61391}"/>
              </a:ext>
            </a:extLst>
          </p:cNvPr>
          <p:cNvSpPr/>
          <p:nvPr/>
        </p:nvSpPr>
        <p:spPr>
          <a:xfrm>
            <a:off x="775098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37752D8-D59F-46C8-942A-CD76C96F2F8F}"/>
              </a:ext>
            </a:extLst>
          </p:cNvPr>
          <p:cNvSpPr/>
          <p:nvPr/>
        </p:nvSpPr>
        <p:spPr>
          <a:xfrm>
            <a:off x="1431525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278DC78-6DE6-40AA-9C71-9762E57D6D52}"/>
              </a:ext>
            </a:extLst>
          </p:cNvPr>
          <p:cNvSpPr/>
          <p:nvPr/>
        </p:nvSpPr>
        <p:spPr>
          <a:xfrm>
            <a:off x="1431525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12BF9C1-4498-45EA-B593-80341F35C42D}"/>
              </a:ext>
            </a:extLst>
          </p:cNvPr>
          <p:cNvSpPr/>
          <p:nvPr/>
        </p:nvSpPr>
        <p:spPr>
          <a:xfrm>
            <a:off x="2087952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C0527CA-F7AA-4094-85E1-0965DB68A340}"/>
              </a:ext>
            </a:extLst>
          </p:cNvPr>
          <p:cNvSpPr/>
          <p:nvPr/>
        </p:nvSpPr>
        <p:spPr>
          <a:xfrm>
            <a:off x="2087952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1AC0A19-5244-4FBA-9271-D860E3D6E529}"/>
              </a:ext>
            </a:extLst>
          </p:cNvPr>
          <p:cNvSpPr/>
          <p:nvPr/>
        </p:nvSpPr>
        <p:spPr>
          <a:xfrm>
            <a:off x="2744379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E8FFC68-6246-46BF-84EC-7BE7DB013BC0}"/>
              </a:ext>
            </a:extLst>
          </p:cNvPr>
          <p:cNvSpPr/>
          <p:nvPr/>
        </p:nvSpPr>
        <p:spPr>
          <a:xfrm>
            <a:off x="2744379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C473BD7-B2F2-49F0-AFA7-C509EF7A37EC}"/>
              </a:ext>
            </a:extLst>
          </p:cNvPr>
          <p:cNvSpPr/>
          <p:nvPr/>
        </p:nvSpPr>
        <p:spPr>
          <a:xfrm>
            <a:off x="3400806" y="206448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1D1CC23-2479-4A72-8FCB-D9603B3FB557}"/>
              </a:ext>
            </a:extLst>
          </p:cNvPr>
          <p:cNvSpPr/>
          <p:nvPr/>
        </p:nvSpPr>
        <p:spPr>
          <a:xfrm>
            <a:off x="3400806" y="2728474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C7A4326-8FAF-403F-AA9A-F23172822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620" y="3559281"/>
            <a:ext cx="3651917" cy="1589289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F96232F8-E872-4604-95BF-A3623F165AF1}"/>
              </a:ext>
            </a:extLst>
          </p:cNvPr>
          <p:cNvSpPr/>
          <p:nvPr/>
        </p:nvSpPr>
        <p:spPr>
          <a:xfrm>
            <a:off x="775098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A7C0C8A-FED1-40D3-ADA3-C27E37065DFE}"/>
              </a:ext>
            </a:extLst>
          </p:cNvPr>
          <p:cNvSpPr/>
          <p:nvPr/>
        </p:nvSpPr>
        <p:spPr>
          <a:xfrm>
            <a:off x="1431525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39D6241-80EA-4706-ACC6-5D19952B0777}"/>
              </a:ext>
            </a:extLst>
          </p:cNvPr>
          <p:cNvSpPr/>
          <p:nvPr/>
        </p:nvSpPr>
        <p:spPr>
          <a:xfrm>
            <a:off x="2087952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DE76F26-D9B6-472B-A3D4-2E61A21C5953}"/>
              </a:ext>
            </a:extLst>
          </p:cNvPr>
          <p:cNvSpPr/>
          <p:nvPr/>
        </p:nvSpPr>
        <p:spPr>
          <a:xfrm>
            <a:off x="2744379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DECD8AC-E83A-418B-8059-5F15D1F4BCE5}"/>
              </a:ext>
            </a:extLst>
          </p:cNvPr>
          <p:cNvSpPr/>
          <p:nvPr/>
        </p:nvSpPr>
        <p:spPr>
          <a:xfrm>
            <a:off x="3384744" y="3765308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81AEDEC-0E2F-43D5-81AA-EB41908436C5}"/>
              </a:ext>
            </a:extLst>
          </p:cNvPr>
          <p:cNvSpPr/>
          <p:nvPr/>
        </p:nvSpPr>
        <p:spPr>
          <a:xfrm>
            <a:off x="771802" y="442930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033B5BE-94F8-4ECB-8211-A9E694939220}"/>
              </a:ext>
            </a:extLst>
          </p:cNvPr>
          <p:cNvCxnSpPr/>
          <p:nvPr/>
        </p:nvCxnSpPr>
        <p:spPr>
          <a:xfrm flipV="1">
            <a:off x="2087952" y="375767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86B444C-61FB-4292-9752-F2B292295B17}"/>
              </a:ext>
            </a:extLst>
          </p:cNvPr>
          <p:cNvCxnSpPr/>
          <p:nvPr/>
        </p:nvCxnSpPr>
        <p:spPr>
          <a:xfrm flipV="1">
            <a:off x="782874" y="3768565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2E4A9F1-712D-4829-A677-C889F00F3163}"/>
              </a:ext>
            </a:extLst>
          </p:cNvPr>
          <p:cNvCxnSpPr/>
          <p:nvPr/>
        </p:nvCxnSpPr>
        <p:spPr>
          <a:xfrm flipV="1">
            <a:off x="1431525" y="375767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F102946-099C-4AD6-9DA0-2187ADB69C5E}"/>
              </a:ext>
            </a:extLst>
          </p:cNvPr>
          <p:cNvCxnSpPr/>
          <p:nvPr/>
        </p:nvCxnSpPr>
        <p:spPr>
          <a:xfrm flipV="1">
            <a:off x="2743243" y="375767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10474DD-F116-40FC-B382-1890848CC197}"/>
              </a:ext>
            </a:extLst>
          </p:cNvPr>
          <p:cNvCxnSpPr/>
          <p:nvPr/>
        </p:nvCxnSpPr>
        <p:spPr>
          <a:xfrm flipV="1">
            <a:off x="3386183" y="3757679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E63ACFA-6B1F-4BE0-AD70-9D833FAE0A9A}"/>
              </a:ext>
            </a:extLst>
          </p:cNvPr>
          <p:cNvCxnSpPr/>
          <p:nvPr/>
        </p:nvCxnSpPr>
        <p:spPr>
          <a:xfrm flipV="1">
            <a:off x="779578" y="443255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648F94F-573C-4F79-817C-3A671D177995}"/>
              </a:ext>
            </a:extLst>
          </p:cNvPr>
          <p:cNvCxnSpPr/>
          <p:nvPr/>
        </p:nvCxnSpPr>
        <p:spPr>
          <a:xfrm flipV="1">
            <a:off x="3403406" y="272035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75FBFA3A-648A-4599-B427-0BE5FE7AE742}"/>
              </a:ext>
            </a:extLst>
          </p:cNvPr>
          <p:cNvSpPr/>
          <p:nvPr/>
        </p:nvSpPr>
        <p:spPr>
          <a:xfrm>
            <a:off x="1436823" y="442930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B901DF2-8A02-49FD-80D1-895C1C834855}"/>
              </a:ext>
            </a:extLst>
          </p:cNvPr>
          <p:cNvCxnSpPr/>
          <p:nvPr/>
        </p:nvCxnSpPr>
        <p:spPr>
          <a:xfrm flipV="1">
            <a:off x="1436823" y="4421672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>
            <a:extLst>
              <a:ext uri="{FF2B5EF4-FFF2-40B4-BE49-F238E27FC236}">
                <a16:creationId xmlns:a16="http://schemas.microsoft.com/office/drawing/2014/main" id="{DD37939E-6E99-472E-90D3-74E3BC145E48}"/>
              </a:ext>
            </a:extLst>
          </p:cNvPr>
          <p:cNvSpPr/>
          <p:nvPr/>
        </p:nvSpPr>
        <p:spPr>
          <a:xfrm>
            <a:off x="2089120" y="4429301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1893563-954A-44F1-8CFD-F54CF4E69B23}"/>
              </a:ext>
            </a:extLst>
          </p:cNvPr>
          <p:cNvCxnSpPr/>
          <p:nvPr/>
        </p:nvCxnSpPr>
        <p:spPr>
          <a:xfrm flipV="1">
            <a:off x="2089120" y="4421672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9021D44E-BC59-4613-B4C3-C6695B398DA4}"/>
              </a:ext>
            </a:extLst>
          </p:cNvPr>
          <p:cNvSpPr txBox="1"/>
          <p:nvPr/>
        </p:nvSpPr>
        <p:spPr>
          <a:xfrm>
            <a:off x="7046994" y="5155001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F362EC4-B2F9-472A-A8E8-075040B44BFC}"/>
              </a:ext>
            </a:extLst>
          </p:cNvPr>
          <p:cNvSpPr/>
          <p:nvPr/>
        </p:nvSpPr>
        <p:spPr>
          <a:xfrm>
            <a:off x="6111098" y="499916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2658353-08A5-4BD0-AFD4-D5948B066A8F}"/>
              </a:ext>
            </a:extLst>
          </p:cNvPr>
          <p:cNvSpPr txBox="1"/>
          <p:nvPr/>
        </p:nvSpPr>
        <p:spPr>
          <a:xfrm>
            <a:off x="8399435" y="5155001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B40C09E-FDEE-4490-B73E-E0B8FCFB467D}"/>
              </a:ext>
            </a:extLst>
          </p:cNvPr>
          <p:cNvSpPr/>
          <p:nvPr/>
        </p:nvSpPr>
        <p:spPr>
          <a:xfrm>
            <a:off x="8831122" y="499916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EAB3B3C-AACF-41F5-AED1-81DEF22C3B8E}"/>
              </a:ext>
            </a:extLst>
          </p:cNvPr>
          <p:cNvSpPr/>
          <p:nvPr/>
        </p:nvSpPr>
        <p:spPr>
          <a:xfrm>
            <a:off x="7476553" y="499916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6A81C4-B1FE-4768-BF02-6C005F3B8069}"/>
              </a:ext>
            </a:extLst>
          </p:cNvPr>
          <p:cNvSpPr txBox="1"/>
          <p:nvPr/>
        </p:nvSpPr>
        <p:spPr>
          <a:xfrm>
            <a:off x="7476553" y="515500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360782-0A6E-4F9D-BA75-448DF5ACAA0F}"/>
              </a:ext>
            </a:extLst>
          </p:cNvPr>
          <p:cNvSpPr txBox="1"/>
          <p:nvPr/>
        </p:nvSpPr>
        <p:spPr>
          <a:xfrm>
            <a:off x="8842008" y="515500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A0252C7-4357-476F-BFF4-4B8319F6E3B8}"/>
              </a:ext>
            </a:extLst>
          </p:cNvPr>
          <p:cNvSpPr txBox="1"/>
          <p:nvPr/>
        </p:nvSpPr>
        <p:spPr>
          <a:xfrm>
            <a:off x="4397503" y="1858990"/>
            <a:ext cx="75855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_______ counters.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_______ counters were taken away.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Now there are _______ counters.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E5415A5-CDC7-4505-A26F-683385056722}"/>
              </a:ext>
            </a:extLst>
          </p:cNvPr>
          <p:cNvSpPr txBox="1"/>
          <p:nvPr/>
        </p:nvSpPr>
        <p:spPr>
          <a:xfrm>
            <a:off x="6106729" y="5158702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643C2C9-291D-4CD8-9FC6-FB428010DF9B}"/>
              </a:ext>
            </a:extLst>
          </p:cNvPr>
          <p:cNvSpPr txBox="1"/>
          <p:nvPr/>
        </p:nvSpPr>
        <p:spPr>
          <a:xfrm>
            <a:off x="5656088" y="2802647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D0B118F-0197-408D-874F-D802370DAE14}"/>
              </a:ext>
            </a:extLst>
          </p:cNvPr>
          <p:cNvSpPr txBox="1"/>
          <p:nvPr/>
        </p:nvSpPr>
        <p:spPr>
          <a:xfrm>
            <a:off x="7364029" y="3734447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CBABF43-33CB-4D41-89AC-A0323AB4E5A2}"/>
              </a:ext>
            </a:extLst>
          </p:cNvPr>
          <p:cNvSpPr txBox="1"/>
          <p:nvPr/>
        </p:nvSpPr>
        <p:spPr>
          <a:xfrm>
            <a:off x="7573859" y="1817909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71DE4CD-E787-4AF9-974E-4C14AF0DB9E0}"/>
              </a:ext>
            </a:extLst>
          </p:cNvPr>
          <p:cNvSpPr/>
          <p:nvPr/>
        </p:nvSpPr>
        <p:spPr>
          <a:xfrm>
            <a:off x="761449" y="3745799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E327ADE-3DA8-4C7E-A7D2-A302492B490F}"/>
              </a:ext>
            </a:extLst>
          </p:cNvPr>
          <p:cNvSpPr/>
          <p:nvPr/>
        </p:nvSpPr>
        <p:spPr>
          <a:xfrm>
            <a:off x="1412771" y="3745799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C19F262-9B9F-440F-B032-1BBE099CDBC1}"/>
              </a:ext>
            </a:extLst>
          </p:cNvPr>
          <p:cNvSpPr/>
          <p:nvPr/>
        </p:nvSpPr>
        <p:spPr>
          <a:xfrm>
            <a:off x="2075777" y="3745799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3BD7B37-3565-429D-8C28-724D45B9AC89}"/>
              </a:ext>
            </a:extLst>
          </p:cNvPr>
          <p:cNvSpPr/>
          <p:nvPr/>
        </p:nvSpPr>
        <p:spPr>
          <a:xfrm>
            <a:off x="2728640" y="3745799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C347B18-794C-4971-BE90-658AEF82024C}"/>
              </a:ext>
            </a:extLst>
          </p:cNvPr>
          <p:cNvSpPr/>
          <p:nvPr/>
        </p:nvSpPr>
        <p:spPr>
          <a:xfrm>
            <a:off x="3379387" y="3745799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F342352-87D5-42A1-998A-F522B1EA8AC0}"/>
              </a:ext>
            </a:extLst>
          </p:cNvPr>
          <p:cNvSpPr/>
          <p:nvPr/>
        </p:nvSpPr>
        <p:spPr>
          <a:xfrm>
            <a:off x="758773" y="4424734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1EB14FB-4C1D-4977-846E-5178EFAAC2FD}"/>
              </a:ext>
            </a:extLst>
          </p:cNvPr>
          <p:cNvSpPr/>
          <p:nvPr/>
        </p:nvSpPr>
        <p:spPr>
          <a:xfrm>
            <a:off x="1427582" y="4409217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1F68B34-8016-4480-BAC7-E3F48F39D402}"/>
              </a:ext>
            </a:extLst>
          </p:cNvPr>
          <p:cNvSpPr/>
          <p:nvPr/>
        </p:nvSpPr>
        <p:spPr>
          <a:xfrm>
            <a:off x="2079702" y="4409217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69D72F8-3993-43A3-81EB-EB91CA433D57}"/>
              </a:ext>
            </a:extLst>
          </p:cNvPr>
          <p:cNvSpPr/>
          <p:nvPr/>
        </p:nvSpPr>
        <p:spPr>
          <a:xfrm>
            <a:off x="3387774" y="2709829"/>
            <a:ext cx="566057" cy="5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98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48" grpId="0"/>
      <p:bldP spid="49" grpId="0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582A086-A149-41DE-8900-2F2EB3F4D009}"/>
              </a:ext>
            </a:extLst>
          </p:cNvPr>
          <p:cNvGrpSpPr/>
          <p:nvPr/>
        </p:nvGrpSpPr>
        <p:grpSpPr>
          <a:xfrm>
            <a:off x="7525636" y="1294204"/>
            <a:ext cx="3986808" cy="4401383"/>
            <a:chOff x="158189" y="988432"/>
            <a:chExt cx="1954630" cy="209211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6440B6F-F5AE-4797-BBC4-C7FA41892415}"/>
                </a:ext>
              </a:extLst>
            </p:cNvPr>
            <p:cNvGrpSpPr/>
            <p:nvPr/>
          </p:nvGrpSpPr>
          <p:grpSpPr>
            <a:xfrm>
              <a:off x="642105" y="988432"/>
              <a:ext cx="944300" cy="1210128"/>
              <a:chOff x="662016" y="872210"/>
              <a:chExt cx="944300" cy="1210128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344BA632-7508-42E4-899B-F0467F8D320C}"/>
                  </a:ext>
                </a:extLst>
              </p:cNvPr>
              <p:cNvSpPr/>
              <p:nvPr/>
            </p:nvSpPr>
            <p:spPr>
              <a:xfrm>
                <a:off x="662016" y="872210"/>
                <a:ext cx="944300" cy="90257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4800" dirty="0">
                    <a:solidFill>
                      <a:schemeClr val="tx1"/>
                    </a:solidFill>
                    <a:latin typeface="Sassoon Infant Std" panose="020B0503020103030203" pitchFamily="34" charset="0"/>
                  </a:rPr>
                  <a:t>15</a:t>
                </a:r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199B5ECB-E914-49F5-B26D-C69CC1CC74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6280" y="1733572"/>
                <a:ext cx="204850" cy="32818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9B382504-641B-4C8B-B6AB-BF2A8DA8A9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54976" y="1725628"/>
                <a:ext cx="227807" cy="3567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9D0F0A1-5672-446A-A731-E6421587549F}"/>
                </a:ext>
              </a:extLst>
            </p:cNvPr>
            <p:cNvSpPr/>
            <p:nvPr/>
          </p:nvSpPr>
          <p:spPr>
            <a:xfrm>
              <a:off x="15818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3FC62EE-3662-485D-BF5B-875256D85A2A}"/>
                </a:ext>
              </a:extLst>
            </p:cNvPr>
            <p:cNvSpPr/>
            <p:nvPr/>
          </p:nvSpPr>
          <p:spPr>
            <a:xfrm>
              <a:off x="116851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92C61DB-DDDD-42F5-82DA-011BBAB8699C}"/>
              </a:ext>
            </a:extLst>
          </p:cNvPr>
          <p:cNvSpPr txBox="1"/>
          <p:nvPr/>
        </p:nvSpPr>
        <p:spPr>
          <a:xfrm>
            <a:off x="2979073" y="4805523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048509-90B2-4CA6-8849-72F1ABE39D59}"/>
              </a:ext>
            </a:extLst>
          </p:cNvPr>
          <p:cNvSpPr/>
          <p:nvPr/>
        </p:nvSpPr>
        <p:spPr>
          <a:xfrm>
            <a:off x="2043177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72BEAE-8AF3-48F7-B22C-458295BF12A0}"/>
              </a:ext>
            </a:extLst>
          </p:cNvPr>
          <p:cNvSpPr txBox="1"/>
          <p:nvPr/>
        </p:nvSpPr>
        <p:spPr>
          <a:xfrm>
            <a:off x="4331514" y="4805523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33D141-1801-48DB-9C30-70DB72AD0B23}"/>
              </a:ext>
            </a:extLst>
          </p:cNvPr>
          <p:cNvSpPr/>
          <p:nvPr/>
        </p:nvSpPr>
        <p:spPr>
          <a:xfrm>
            <a:off x="4763201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BBCD25A-C09A-49BF-ADCD-D2BD1EF36F5F}"/>
              </a:ext>
            </a:extLst>
          </p:cNvPr>
          <p:cNvSpPr/>
          <p:nvPr/>
        </p:nvSpPr>
        <p:spPr>
          <a:xfrm>
            <a:off x="3408632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27F82A-A15C-419F-9C42-5B027AAC483A}"/>
              </a:ext>
            </a:extLst>
          </p:cNvPr>
          <p:cNvSpPr txBox="1"/>
          <p:nvPr/>
        </p:nvSpPr>
        <p:spPr>
          <a:xfrm>
            <a:off x="3408632" y="48055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37973D-8EE9-4B0D-A710-3D752CE1F443}"/>
              </a:ext>
            </a:extLst>
          </p:cNvPr>
          <p:cNvSpPr txBox="1"/>
          <p:nvPr/>
        </p:nvSpPr>
        <p:spPr>
          <a:xfrm>
            <a:off x="4774087" y="48055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0186D8-B528-471D-A169-12D834616638}"/>
              </a:ext>
            </a:extLst>
          </p:cNvPr>
          <p:cNvSpPr txBox="1"/>
          <p:nvPr/>
        </p:nvSpPr>
        <p:spPr>
          <a:xfrm>
            <a:off x="329582" y="1509512"/>
            <a:ext cx="75855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15 cars.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 of them are blue.</a:t>
            </a:r>
          </a:p>
          <a:p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are red? _______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F32067A-D915-4E51-A9DA-F2F9CEAAE7AD}"/>
              </a:ext>
            </a:extLst>
          </p:cNvPr>
          <p:cNvSpPr txBox="1"/>
          <p:nvPr/>
        </p:nvSpPr>
        <p:spPr>
          <a:xfrm>
            <a:off x="2038808" y="480922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449C70-A6F6-452D-82D0-6ED36757EDB9}"/>
              </a:ext>
            </a:extLst>
          </p:cNvPr>
          <p:cNvSpPr txBox="1"/>
          <p:nvPr/>
        </p:nvSpPr>
        <p:spPr>
          <a:xfrm>
            <a:off x="4095750" y="3424464"/>
            <a:ext cx="118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9AE75F3-2E51-4838-9CAC-C489807BD4AB}"/>
              </a:ext>
            </a:extLst>
          </p:cNvPr>
          <p:cNvSpPr txBox="1"/>
          <p:nvPr/>
        </p:nvSpPr>
        <p:spPr>
          <a:xfrm>
            <a:off x="342670" y="319102"/>
            <a:ext cx="10397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sentences.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40485D9-6EC0-4492-B102-A5DA0DFCB66E}"/>
              </a:ext>
            </a:extLst>
          </p:cNvPr>
          <p:cNvSpPr/>
          <p:nvPr/>
        </p:nvSpPr>
        <p:spPr>
          <a:xfrm>
            <a:off x="7857938" y="4265388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0A5887B-A075-4201-8201-B4BC4CEF539E}"/>
              </a:ext>
            </a:extLst>
          </p:cNvPr>
          <p:cNvSpPr/>
          <p:nvPr/>
        </p:nvSpPr>
        <p:spPr>
          <a:xfrm>
            <a:off x="7736562" y="4872420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88C3A42-15C8-49F2-AAE0-4BC25631B661}"/>
              </a:ext>
            </a:extLst>
          </p:cNvPr>
          <p:cNvSpPr/>
          <p:nvPr/>
        </p:nvSpPr>
        <p:spPr>
          <a:xfrm>
            <a:off x="8241556" y="4636121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422DB8F-C22E-4415-9F67-26302BED9DE9}"/>
              </a:ext>
            </a:extLst>
          </p:cNvPr>
          <p:cNvSpPr/>
          <p:nvPr/>
        </p:nvSpPr>
        <p:spPr>
          <a:xfrm>
            <a:off x="8107518" y="5198044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B59889B-33F0-4B0E-826C-58F455D4B597}"/>
              </a:ext>
            </a:extLst>
          </p:cNvPr>
          <p:cNvSpPr/>
          <p:nvPr/>
        </p:nvSpPr>
        <p:spPr>
          <a:xfrm>
            <a:off x="8832261" y="4655246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C30F4A8-E688-4EAD-AC3B-B02A1FEE7296}"/>
              </a:ext>
            </a:extLst>
          </p:cNvPr>
          <p:cNvSpPr/>
          <p:nvPr/>
        </p:nvSpPr>
        <p:spPr>
          <a:xfrm>
            <a:off x="8601887" y="5096291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8A8F867-0001-4BAF-B4AC-2ED69B952020}"/>
              </a:ext>
            </a:extLst>
          </p:cNvPr>
          <p:cNvSpPr/>
          <p:nvPr/>
        </p:nvSpPr>
        <p:spPr>
          <a:xfrm>
            <a:off x="10040125" y="4272790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37872495-CC88-4D0E-9A80-019675DB75A3}"/>
              </a:ext>
            </a:extLst>
          </p:cNvPr>
          <p:cNvSpPr/>
          <p:nvPr/>
        </p:nvSpPr>
        <p:spPr>
          <a:xfrm>
            <a:off x="9918749" y="4879822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07A42A3-0EE7-4B70-B211-F18E093CDD01}"/>
              </a:ext>
            </a:extLst>
          </p:cNvPr>
          <p:cNvSpPr/>
          <p:nvPr/>
        </p:nvSpPr>
        <p:spPr>
          <a:xfrm>
            <a:off x="10423743" y="4643523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4B491A9-90D3-4031-8B78-BAE628B85838}"/>
              </a:ext>
            </a:extLst>
          </p:cNvPr>
          <p:cNvSpPr/>
          <p:nvPr/>
        </p:nvSpPr>
        <p:spPr>
          <a:xfrm>
            <a:off x="10289705" y="5205446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9ECEF89-4A59-410D-A663-4568D1A09C5F}"/>
              </a:ext>
            </a:extLst>
          </p:cNvPr>
          <p:cNvSpPr/>
          <p:nvPr/>
        </p:nvSpPr>
        <p:spPr>
          <a:xfrm>
            <a:off x="10842212" y="4388512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AAF3F7B2-15E8-4CF0-9845-938304B9042B}"/>
              </a:ext>
            </a:extLst>
          </p:cNvPr>
          <p:cNvSpPr/>
          <p:nvPr/>
        </p:nvSpPr>
        <p:spPr>
          <a:xfrm>
            <a:off x="10883731" y="4935910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542416FA-C0E7-4AE6-A2FA-7F94708B04EF}"/>
              </a:ext>
            </a:extLst>
          </p:cNvPr>
          <p:cNvSpPr/>
          <p:nvPr/>
        </p:nvSpPr>
        <p:spPr>
          <a:xfrm>
            <a:off x="10451705" y="4027534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B5573AD-2E57-4204-A5B1-8AD1F3DA5755}"/>
              </a:ext>
            </a:extLst>
          </p:cNvPr>
          <p:cNvSpPr/>
          <p:nvPr/>
        </p:nvSpPr>
        <p:spPr>
          <a:xfrm>
            <a:off x="8277887" y="3961240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66A09F50-AAD5-4C6F-8D86-260EA847F5FA}"/>
              </a:ext>
            </a:extLst>
          </p:cNvPr>
          <p:cNvSpPr/>
          <p:nvPr/>
        </p:nvSpPr>
        <p:spPr>
          <a:xfrm>
            <a:off x="8702793" y="4199946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43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582A086-A149-41DE-8900-2F2EB3F4D009}"/>
              </a:ext>
            </a:extLst>
          </p:cNvPr>
          <p:cNvGrpSpPr/>
          <p:nvPr/>
        </p:nvGrpSpPr>
        <p:grpSpPr>
          <a:xfrm>
            <a:off x="7525636" y="1294204"/>
            <a:ext cx="3986808" cy="4401383"/>
            <a:chOff x="158189" y="988432"/>
            <a:chExt cx="1954630" cy="209211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6440B6F-F5AE-4797-BBC4-C7FA41892415}"/>
                </a:ext>
              </a:extLst>
            </p:cNvPr>
            <p:cNvGrpSpPr/>
            <p:nvPr/>
          </p:nvGrpSpPr>
          <p:grpSpPr>
            <a:xfrm>
              <a:off x="642105" y="988432"/>
              <a:ext cx="944300" cy="1210128"/>
              <a:chOff x="662016" y="872210"/>
              <a:chExt cx="944300" cy="1210128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344BA632-7508-42E4-899B-F0467F8D320C}"/>
                  </a:ext>
                </a:extLst>
              </p:cNvPr>
              <p:cNvSpPr/>
              <p:nvPr/>
            </p:nvSpPr>
            <p:spPr>
              <a:xfrm>
                <a:off x="662016" y="872210"/>
                <a:ext cx="944300" cy="90257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4800" dirty="0">
                    <a:solidFill>
                      <a:schemeClr val="tx1"/>
                    </a:solidFill>
                    <a:latin typeface="Sassoon Infant Std" panose="020B0503020103030203" pitchFamily="34" charset="0"/>
                  </a:rPr>
                  <a:t>17</a:t>
                </a:r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199B5ECB-E914-49F5-B26D-C69CC1CC74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6280" y="1733572"/>
                <a:ext cx="204850" cy="32818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9B382504-641B-4C8B-B6AB-BF2A8DA8A9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54976" y="1725628"/>
                <a:ext cx="227807" cy="3567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9D0F0A1-5672-446A-A731-E6421587549F}"/>
                </a:ext>
              </a:extLst>
            </p:cNvPr>
            <p:cNvSpPr/>
            <p:nvPr/>
          </p:nvSpPr>
          <p:spPr>
            <a:xfrm>
              <a:off x="15818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3FC62EE-3662-485D-BF5B-875256D85A2A}"/>
                </a:ext>
              </a:extLst>
            </p:cNvPr>
            <p:cNvSpPr/>
            <p:nvPr/>
          </p:nvSpPr>
          <p:spPr>
            <a:xfrm>
              <a:off x="116851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92C61DB-DDDD-42F5-82DA-011BBAB8699C}"/>
              </a:ext>
            </a:extLst>
          </p:cNvPr>
          <p:cNvSpPr txBox="1"/>
          <p:nvPr/>
        </p:nvSpPr>
        <p:spPr>
          <a:xfrm>
            <a:off x="2979073" y="4805523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048509-90B2-4CA6-8849-72F1ABE39D59}"/>
              </a:ext>
            </a:extLst>
          </p:cNvPr>
          <p:cNvSpPr/>
          <p:nvPr/>
        </p:nvSpPr>
        <p:spPr>
          <a:xfrm>
            <a:off x="2043177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72BEAE-8AF3-48F7-B22C-458295BF12A0}"/>
              </a:ext>
            </a:extLst>
          </p:cNvPr>
          <p:cNvSpPr txBox="1"/>
          <p:nvPr/>
        </p:nvSpPr>
        <p:spPr>
          <a:xfrm>
            <a:off x="4331514" y="4805523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33D141-1801-48DB-9C30-70DB72AD0B23}"/>
              </a:ext>
            </a:extLst>
          </p:cNvPr>
          <p:cNvSpPr/>
          <p:nvPr/>
        </p:nvSpPr>
        <p:spPr>
          <a:xfrm>
            <a:off x="4763201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BBCD25A-C09A-49BF-ADCD-D2BD1EF36F5F}"/>
              </a:ext>
            </a:extLst>
          </p:cNvPr>
          <p:cNvSpPr/>
          <p:nvPr/>
        </p:nvSpPr>
        <p:spPr>
          <a:xfrm>
            <a:off x="3408632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27F82A-A15C-419F-9C42-5B027AAC483A}"/>
              </a:ext>
            </a:extLst>
          </p:cNvPr>
          <p:cNvSpPr txBox="1"/>
          <p:nvPr/>
        </p:nvSpPr>
        <p:spPr>
          <a:xfrm>
            <a:off x="3408632" y="48055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37973D-8EE9-4B0D-A710-3D752CE1F443}"/>
              </a:ext>
            </a:extLst>
          </p:cNvPr>
          <p:cNvSpPr txBox="1"/>
          <p:nvPr/>
        </p:nvSpPr>
        <p:spPr>
          <a:xfrm>
            <a:off x="4774087" y="48055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0186D8-B528-471D-A169-12D834616638}"/>
              </a:ext>
            </a:extLst>
          </p:cNvPr>
          <p:cNvSpPr txBox="1"/>
          <p:nvPr/>
        </p:nvSpPr>
        <p:spPr>
          <a:xfrm>
            <a:off x="329582" y="1509512"/>
            <a:ext cx="75855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17 jumpers.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_______ of them are blue.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 of them are red.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F32067A-D915-4E51-A9DA-F2F9CEAAE7AD}"/>
              </a:ext>
            </a:extLst>
          </p:cNvPr>
          <p:cNvSpPr txBox="1"/>
          <p:nvPr/>
        </p:nvSpPr>
        <p:spPr>
          <a:xfrm>
            <a:off x="2038808" y="480922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449C70-A6F6-452D-82D0-6ED36757EDB9}"/>
              </a:ext>
            </a:extLst>
          </p:cNvPr>
          <p:cNvSpPr txBox="1"/>
          <p:nvPr/>
        </p:nvSpPr>
        <p:spPr>
          <a:xfrm>
            <a:off x="457200" y="2427463"/>
            <a:ext cx="118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9AE75F3-2E51-4838-9CAC-C489807BD4AB}"/>
              </a:ext>
            </a:extLst>
          </p:cNvPr>
          <p:cNvSpPr txBox="1"/>
          <p:nvPr/>
        </p:nvSpPr>
        <p:spPr>
          <a:xfrm>
            <a:off x="342670" y="319102"/>
            <a:ext cx="10397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sentences.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D7ADC30-90DA-4C1B-A17B-C26F4BAA3CFD}"/>
              </a:ext>
            </a:extLst>
          </p:cNvPr>
          <p:cNvSpPr/>
          <p:nvPr/>
        </p:nvSpPr>
        <p:spPr>
          <a:xfrm>
            <a:off x="7754541" y="4225347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11222D4-DA2C-44A8-804E-6E36D6883095}"/>
              </a:ext>
            </a:extLst>
          </p:cNvPr>
          <p:cNvSpPr/>
          <p:nvPr/>
        </p:nvSpPr>
        <p:spPr>
          <a:xfrm>
            <a:off x="7736562" y="4860697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FBECC68-880F-4284-9DAA-AD857C9F8BF8}"/>
              </a:ext>
            </a:extLst>
          </p:cNvPr>
          <p:cNvSpPr/>
          <p:nvPr/>
        </p:nvSpPr>
        <p:spPr>
          <a:xfrm>
            <a:off x="8105415" y="4583971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F7DC351-E0A4-48AD-A41F-B97DB7FA7B88}"/>
              </a:ext>
            </a:extLst>
          </p:cNvPr>
          <p:cNvSpPr/>
          <p:nvPr/>
        </p:nvSpPr>
        <p:spPr>
          <a:xfrm>
            <a:off x="8107518" y="5186321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5CABA67-0AF9-4DCA-A8B0-427CDFAABD7C}"/>
              </a:ext>
            </a:extLst>
          </p:cNvPr>
          <p:cNvSpPr/>
          <p:nvPr/>
        </p:nvSpPr>
        <p:spPr>
          <a:xfrm>
            <a:off x="8947801" y="4843159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9C235F3-9F07-47C2-8661-3EF0BA74375E}"/>
              </a:ext>
            </a:extLst>
          </p:cNvPr>
          <p:cNvSpPr/>
          <p:nvPr/>
        </p:nvSpPr>
        <p:spPr>
          <a:xfrm>
            <a:off x="8584559" y="5181715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A76F09A-A1B1-4383-9A64-7DABDD749E24}"/>
              </a:ext>
            </a:extLst>
          </p:cNvPr>
          <p:cNvSpPr/>
          <p:nvPr/>
        </p:nvSpPr>
        <p:spPr>
          <a:xfrm>
            <a:off x="9800454" y="4481459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8575FAD-EFD0-4053-9EB2-30D4893DB22F}"/>
              </a:ext>
            </a:extLst>
          </p:cNvPr>
          <p:cNvSpPr/>
          <p:nvPr/>
        </p:nvSpPr>
        <p:spPr>
          <a:xfrm>
            <a:off x="9962454" y="5026356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63CF0EC-1E9E-48B1-A9A6-34BD634FF5AB}"/>
              </a:ext>
            </a:extLst>
          </p:cNvPr>
          <p:cNvSpPr/>
          <p:nvPr/>
        </p:nvSpPr>
        <p:spPr>
          <a:xfrm>
            <a:off x="10367493" y="4649687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3A2A0E58-104F-462D-8E87-E11FB6263AE0}"/>
              </a:ext>
            </a:extLst>
          </p:cNvPr>
          <p:cNvSpPr/>
          <p:nvPr/>
        </p:nvSpPr>
        <p:spPr>
          <a:xfrm>
            <a:off x="10394480" y="5243546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4D4D9892-7225-4E11-858A-5063D9B90838}"/>
              </a:ext>
            </a:extLst>
          </p:cNvPr>
          <p:cNvSpPr/>
          <p:nvPr/>
        </p:nvSpPr>
        <p:spPr>
          <a:xfrm>
            <a:off x="10946987" y="4426612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2C9930-270B-4202-9A8F-BE930DCC194E}"/>
              </a:ext>
            </a:extLst>
          </p:cNvPr>
          <p:cNvSpPr/>
          <p:nvPr/>
        </p:nvSpPr>
        <p:spPr>
          <a:xfrm>
            <a:off x="10905567" y="4935910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F434161-6327-4748-9CA7-D4CFAF1BF65C}"/>
              </a:ext>
            </a:extLst>
          </p:cNvPr>
          <p:cNvSpPr/>
          <p:nvPr/>
        </p:nvSpPr>
        <p:spPr>
          <a:xfrm>
            <a:off x="10611085" y="4034154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F596C035-2A38-47A8-9785-DA34B02AD32A}"/>
              </a:ext>
            </a:extLst>
          </p:cNvPr>
          <p:cNvSpPr/>
          <p:nvPr/>
        </p:nvSpPr>
        <p:spPr>
          <a:xfrm>
            <a:off x="8277887" y="3949517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0420F150-8A14-44DD-B157-704683133EC9}"/>
              </a:ext>
            </a:extLst>
          </p:cNvPr>
          <p:cNvSpPr/>
          <p:nvPr/>
        </p:nvSpPr>
        <p:spPr>
          <a:xfrm>
            <a:off x="8868533" y="4120052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5E03E664-BA93-47E7-8FBA-17BFEF6A59BC}"/>
              </a:ext>
            </a:extLst>
          </p:cNvPr>
          <p:cNvSpPr/>
          <p:nvPr/>
        </p:nvSpPr>
        <p:spPr>
          <a:xfrm>
            <a:off x="10097800" y="3988208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564A597-B55A-40D8-8112-D2E35E12BBB8}"/>
              </a:ext>
            </a:extLst>
          </p:cNvPr>
          <p:cNvSpPr/>
          <p:nvPr/>
        </p:nvSpPr>
        <p:spPr>
          <a:xfrm>
            <a:off x="8544533" y="4527374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93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5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40" grpId="0" animBg="1"/>
      <p:bldP spid="41" grpId="0" animBg="1"/>
      <p:bldP spid="4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582A086-A149-41DE-8900-2F2EB3F4D009}"/>
              </a:ext>
            </a:extLst>
          </p:cNvPr>
          <p:cNvGrpSpPr/>
          <p:nvPr/>
        </p:nvGrpSpPr>
        <p:grpSpPr>
          <a:xfrm>
            <a:off x="7525636" y="1294204"/>
            <a:ext cx="3986808" cy="4401383"/>
            <a:chOff x="158189" y="988432"/>
            <a:chExt cx="1954630" cy="209211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6440B6F-F5AE-4797-BBC4-C7FA41892415}"/>
                </a:ext>
              </a:extLst>
            </p:cNvPr>
            <p:cNvGrpSpPr/>
            <p:nvPr/>
          </p:nvGrpSpPr>
          <p:grpSpPr>
            <a:xfrm>
              <a:off x="642105" y="988432"/>
              <a:ext cx="944300" cy="1210128"/>
              <a:chOff x="662016" y="872210"/>
              <a:chExt cx="944300" cy="1210128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344BA632-7508-42E4-899B-F0467F8D320C}"/>
                  </a:ext>
                </a:extLst>
              </p:cNvPr>
              <p:cNvSpPr/>
              <p:nvPr/>
            </p:nvSpPr>
            <p:spPr>
              <a:xfrm>
                <a:off x="662016" y="872210"/>
                <a:ext cx="944300" cy="90257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4800" dirty="0">
                    <a:solidFill>
                      <a:schemeClr val="tx1"/>
                    </a:solidFill>
                    <a:latin typeface="Sassoon Infant Std" panose="020B0503020103030203" pitchFamily="34" charset="0"/>
                  </a:rPr>
                  <a:t>12</a:t>
                </a:r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199B5ECB-E914-49F5-B26D-C69CC1CC74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6280" y="1733572"/>
                <a:ext cx="204850" cy="32818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9B382504-641B-4C8B-B6AB-BF2A8DA8A9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54976" y="1725628"/>
                <a:ext cx="227807" cy="3567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9D0F0A1-5672-446A-A731-E6421587549F}"/>
                </a:ext>
              </a:extLst>
            </p:cNvPr>
            <p:cNvSpPr/>
            <p:nvPr/>
          </p:nvSpPr>
          <p:spPr>
            <a:xfrm>
              <a:off x="15818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3FC62EE-3662-485D-BF5B-875256D85A2A}"/>
                </a:ext>
              </a:extLst>
            </p:cNvPr>
            <p:cNvSpPr/>
            <p:nvPr/>
          </p:nvSpPr>
          <p:spPr>
            <a:xfrm>
              <a:off x="116851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92C61DB-DDDD-42F5-82DA-011BBAB8699C}"/>
              </a:ext>
            </a:extLst>
          </p:cNvPr>
          <p:cNvSpPr txBox="1"/>
          <p:nvPr/>
        </p:nvSpPr>
        <p:spPr>
          <a:xfrm>
            <a:off x="2979073" y="4805523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048509-90B2-4CA6-8849-72F1ABE39D59}"/>
              </a:ext>
            </a:extLst>
          </p:cNvPr>
          <p:cNvSpPr/>
          <p:nvPr/>
        </p:nvSpPr>
        <p:spPr>
          <a:xfrm>
            <a:off x="2043177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72BEAE-8AF3-48F7-B22C-458295BF12A0}"/>
              </a:ext>
            </a:extLst>
          </p:cNvPr>
          <p:cNvSpPr txBox="1"/>
          <p:nvPr/>
        </p:nvSpPr>
        <p:spPr>
          <a:xfrm>
            <a:off x="4331514" y="4805523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33D141-1801-48DB-9C30-70DB72AD0B23}"/>
              </a:ext>
            </a:extLst>
          </p:cNvPr>
          <p:cNvSpPr/>
          <p:nvPr/>
        </p:nvSpPr>
        <p:spPr>
          <a:xfrm>
            <a:off x="4763201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BBCD25A-C09A-49BF-ADCD-D2BD1EF36F5F}"/>
              </a:ext>
            </a:extLst>
          </p:cNvPr>
          <p:cNvSpPr/>
          <p:nvPr/>
        </p:nvSpPr>
        <p:spPr>
          <a:xfrm>
            <a:off x="3408632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27F82A-A15C-419F-9C42-5B027AAC483A}"/>
              </a:ext>
            </a:extLst>
          </p:cNvPr>
          <p:cNvSpPr txBox="1"/>
          <p:nvPr/>
        </p:nvSpPr>
        <p:spPr>
          <a:xfrm>
            <a:off x="3408632" y="48055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37973D-8EE9-4B0D-A710-3D752CE1F443}"/>
              </a:ext>
            </a:extLst>
          </p:cNvPr>
          <p:cNvSpPr txBox="1"/>
          <p:nvPr/>
        </p:nvSpPr>
        <p:spPr>
          <a:xfrm>
            <a:off x="4774087" y="48055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0186D8-B528-471D-A169-12D834616638}"/>
              </a:ext>
            </a:extLst>
          </p:cNvPr>
          <p:cNvSpPr txBox="1"/>
          <p:nvPr/>
        </p:nvSpPr>
        <p:spPr>
          <a:xfrm>
            <a:off x="329582" y="1509512"/>
            <a:ext cx="75855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12 candles.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_______ of them are blue.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 of them are red.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F32067A-D915-4E51-A9DA-F2F9CEAAE7AD}"/>
              </a:ext>
            </a:extLst>
          </p:cNvPr>
          <p:cNvSpPr txBox="1"/>
          <p:nvPr/>
        </p:nvSpPr>
        <p:spPr>
          <a:xfrm>
            <a:off x="2038808" y="480922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449C70-A6F6-452D-82D0-6ED36757EDB9}"/>
              </a:ext>
            </a:extLst>
          </p:cNvPr>
          <p:cNvSpPr txBox="1"/>
          <p:nvPr/>
        </p:nvSpPr>
        <p:spPr>
          <a:xfrm>
            <a:off x="457200" y="2427463"/>
            <a:ext cx="118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9AE75F3-2E51-4838-9CAC-C489807BD4AB}"/>
              </a:ext>
            </a:extLst>
          </p:cNvPr>
          <p:cNvSpPr txBox="1"/>
          <p:nvPr/>
        </p:nvSpPr>
        <p:spPr>
          <a:xfrm>
            <a:off x="342670" y="319102"/>
            <a:ext cx="10397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sentences.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392F127-8CFA-4BCA-8872-EEC3A992726E}"/>
              </a:ext>
            </a:extLst>
          </p:cNvPr>
          <p:cNvSpPr/>
          <p:nvPr/>
        </p:nvSpPr>
        <p:spPr>
          <a:xfrm>
            <a:off x="8046070" y="4109635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EE0B351-73A2-413A-A74E-15EF983D4B14}"/>
              </a:ext>
            </a:extLst>
          </p:cNvPr>
          <p:cNvSpPr/>
          <p:nvPr/>
        </p:nvSpPr>
        <p:spPr>
          <a:xfrm>
            <a:off x="7736562" y="4860697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51B0D52-47C1-4D73-AF44-C5CC4986C878}"/>
              </a:ext>
            </a:extLst>
          </p:cNvPr>
          <p:cNvSpPr/>
          <p:nvPr/>
        </p:nvSpPr>
        <p:spPr>
          <a:xfrm>
            <a:off x="8748103" y="4212697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5025BACB-A0F3-4780-9004-8F626AE04CD3}"/>
              </a:ext>
            </a:extLst>
          </p:cNvPr>
          <p:cNvSpPr/>
          <p:nvPr/>
        </p:nvSpPr>
        <p:spPr>
          <a:xfrm>
            <a:off x="8356421" y="4584174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0E5BD74-AE0D-4BF7-8A62-346D0D607B53}"/>
              </a:ext>
            </a:extLst>
          </p:cNvPr>
          <p:cNvSpPr/>
          <p:nvPr/>
        </p:nvSpPr>
        <p:spPr>
          <a:xfrm>
            <a:off x="8621018" y="5097910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A6E7A9E-7716-4779-AA7F-1808CD4A1838}"/>
              </a:ext>
            </a:extLst>
          </p:cNvPr>
          <p:cNvSpPr/>
          <p:nvPr/>
        </p:nvSpPr>
        <p:spPr>
          <a:xfrm>
            <a:off x="9823269" y="4536697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E67D134-4AC7-4C0A-8E26-3649BAB9B714}"/>
              </a:ext>
            </a:extLst>
          </p:cNvPr>
          <p:cNvSpPr/>
          <p:nvPr/>
        </p:nvSpPr>
        <p:spPr>
          <a:xfrm>
            <a:off x="10440712" y="4604488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F4609DBF-FCF6-49D7-B087-7B7E98041621}"/>
              </a:ext>
            </a:extLst>
          </p:cNvPr>
          <p:cNvSpPr/>
          <p:nvPr/>
        </p:nvSpPr>
        <p:spPr>
          <a:xfrm>
            <a:off x="10665548" y="5097910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264DA8C-FA70-4713-9FE1-B8F6700930E2}"/>
              </a:ext>
            </a:extLst>
          </p:cNvPr>
          <p:cNvSpPr/>
          <p:nvPr/>
        </p:nvSpPr>
        <p:spPr>
          <a:xfrm>
            <a:off x="11002497" y="4681196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58327B4-B83A-4020-91CB-D94A5274AF9B}"/>
              </a:ext>
            </a:extLst>
          </p:cNvPr>
          <p:cNvSpPr/>
          <p:nvPr/>
        </p:nvSpPr>
        <p:spPr>
          <a:xfrm>
            <a:off x="10764712" y="4128158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0022247-3ACC-4DC0-8897-596E912F5EBA}"/>
              </a:ext>
            </a:extLst>
          </p:cNvPr>
          <p:cNvSpPr/>
          <p:nvPr/>
        </p:nvSpPr>
        <p:spPr>
          <a:xfrm>
            <a:off x="10091431" y="4124238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6D660D4-D36D-471C-A713-39E2195F2D58}"/>
              </a:ext>
            </a:extLst>
          </p:cNvPr>
          <p:cNvSpPr/>
          <p:nvPr/>
        </p:nvSpPr>
        <p:spPr>
          <a:xfrm>
            <a:off x="10066731" y="5047532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657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5" grpId="0" animBg="1"/>
      <p:bldP spid="27" grpId="0" animBg="1"/>
      <p:bldP spid="29" grpId="0" animBg="1"/>
      <p:bldP spid="30" grpId="0" animBg="1"/>
      <p:bldP spid="3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582A086-A149-41DE-8900-2F2EB3F4D009}"/>
              </a:ext>
            </a:extLst>
          </p:cNvPr>
          <p:cNvGrpSpPr/>
          <p:nvPr/>
        </p:nvGrpSpPr>
        <p:grpSpPr>
          <a:xfrm>
            <a:off x="7525636" y="1294204"/>
            <a:ext cx="3986808" cy="4401383"/>
            <a:chOff x="158189" y="988432"/>
            <a:chExt cx="1954630" cy="209211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6440B6F-F5AE-4797-BBC4-C7FA41892415}"/>
                </a:ext>
              </a:extLst>
            </p:cNvPr>
            <p:cNvGrpSpPr/>
            <p:nvPr/>
          </p:nvGrpSpPr>
          <p:grpSpPr>
            <a:xfrm>
              <a:off x="642105" y="988432"/>
              <a:ext cx="944300" cy="1210128"/>
              <a:chOff x="662016" y="872210"/>
              <a:chExt cx="944300" cy="1210128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344BA632-7508-42E4-899B-F0467F8D320C}"/>
                  </a:ext>
                </a:extLst>
              </p:cNvPr>
              <p:cNvSpPr/>
              <p:nvPr/>
            </p:nvSpPr>
            <p:spPr>
              <a:xfrm>
                <a:off x="662016" y="872210"/>
                <a:ext cx="944300" cy="90257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4400" dirty="0">
                  <a:solidFill>
                    <a:schemeClr val="tx1"/>
                  </a:solidFill>
                  <a:latin typeface="Sassoon Infant Std" panose="020B0503020103030203" pitchFamily="34" charset="0"/>
                </a:endParaRPr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199B5ECB-E914-49F5-B26D-C69CC1CC74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6280" y="1733572"/>
                <a:ext cx="204850" cy="32818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9B382504-641B-4C8B-B6AB-BF2A8DA8A9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54976" y="1725628"/>
                <a:ext cx="227807" cy="3567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9D0F0A1-5672-446A-A731-E6421587549F}"/>
                </a:ext>
              </a:extLst>
            </p:cNvPr>
            <p:cNvSpPr/>
            <p:nvPr/>
          </p:nvSpPr>
          <p:spPr>
            <a:xfrm>
              <a:off x="15818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3FC62EE-3662-485D-BF5B-875256D85A2A}"/>
                </a:ext>
              </a:extLst>
            </p:cNvPr>
            <p:cNvSpPr/>
            <p:nvPr/>
          </p:nvSpPr>
          <p:spPr>
            <a:xfrm>
              <a:off x="116851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92C61DB-DDDD-42F5-82DA-011BBAB8699C}"/>
              </a:ext>
            </a:extLst>
          </p:cNvPr>
          <p:cNvSpPr txBox="1"/>
          <p:nvPr/>
        </p:nvSpPr>
        <p:spPr>
          <a:xfrm>
            <a:off x="2979073" y="4805523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048509-90B2-4CA6-8849-72F1ABE39D59}"/>
              </a:ext>
            </a:extLst>
          </p:cNvPr>
          <p:cNvSpPr/>
          <p:nvPr/>
        </p:nvSpPr>
        <p:spPr>
          <a:xfrm>
            <a:off x="2043177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72BEAE-8AF3-48F7-B22C-458295BF12A0}"/>
              </a:ext>
            </a:extLst>
          </p:cNvPr>
          <p:cNvSpPr txBox="1"/>
          <p:nvPr/>
        </p:nvSpPr>
        <p:spPr>
          <a:xfrm>
            <a:off x="4331514" y="4805523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33D141-1801-48DB-9C30-70DB72AD0B23}"/>
              </a:ext>
            </a:extLst>
          </p:cNvPr>
          <p:cNvSpPr/>
          <p:nvPr/>
        </p:nvSpPr>
        <p:spPr>
          <a:xfrm>
            <a:off x="4763201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BBCD25A-C09A-49BF-ADCD-D2BD1EF36F5F}"/>
              </a:ext>
            </a:extLst>
          </p:cNvPr>
          <p:cNvSpPr/>
          <p:nvPr/>
        </p:nvSpPr>
        <p:spPr>
          <a:xfrm>
            <a:off x="3408632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27F82A-A15C-419F-9C42-5B027AAC483A}"/>
              </a:ext>
            </a:extLst>
          </p:cNvPr>
          <p:cNvSpPr txBox="1"/>
          <p:nvPr/>
        </p:nvSpPr>
        <p:spPr>
          <a:xfrm>
            <a:off x="3408632" y="48055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37973D-8EE9-4B0D-A710-3D752CE1F443}"/>
              </a:ext>
            </a:extLst>
          </p:cNvPr>
          <p:cNvSpPr txBox="1"/>
          <p:nvPr/>
        </p:nvSpPr>
        <p:spPr>
          <a:xfrm>
            <a:off x="4774087" y="48055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0186D8-B528-471D-A169-12D834616638}"/>
              </a:ext>
            </a:extLst>
          </p:cNvPr>
          <p:cNvSpPr txBox="1"/>
          <p:nvPr/>
        </p:nvSpPr>
        <p:spPr>
          <a:xfrm>
            <a:off x="329582" y="1509512"/>
            <a:ext cx="75855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_______ building blocks.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_______ of them are blue.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_______ of them are red.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F32067A-D915-4E51-A9DA-F2F9CEAAE7AD}"/>
              </a:ext>
            </a:extLst>
          </p:cNvPr>
          <p:cNvSpPr txBox="1"/>
          <p:nvPr/>
        </p:nvSpPr>
        <p:spPr>
          <a:xfrm>
            <a:off x="2038808" y="480922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449C70-A6F6-452D-82D0-6ED36757EDB9}"/>
              </a:ext>
            </a:extLst>
          </p:cNvPr>
          <p:cNvSpPr txBox="1"/>
          <p:nvPr/>
        </p:nvSpPr>
        <p:spPr>
          <a:xfrm>
            <a:off x="457200" y="2427463"/>
            <a:ext cx="118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9AE75F3-2E51-4838-9CAC-C489807BD4AB}"/>
              </a:ext>
            </a:extLst>
          </p:cNvPr>
          <p:cNvSpPr txBox="1"/>
          <p:nvPr/>
        </p:nvSpPr>
        <p:spPr>
          <a:xfrm>
            <a:off x="342670" y="319102"/>
            <a:ext cx="10397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sentences.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A4CEB91-DDC7-4044-B1DC-D9595976D76B}"/>
              </a:ext>
            </a:extLst>
          </p:cNvPr>
          <p:cNvSpPr txBox="1"/>
          <p:nvPr/>
        </p:nvSpPr>
        <p:spPr>
          <a:xfrm>
            <a:off x="8512667" y="1858895"/>
            <a:ext cx="192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CD10ADE-4CCB-4103-A393-511FC9411D53}"/>
              </a:ext>
            </a:extLst>
          </p:cNvPr>
          <p:cNvSpPr txBox="1"/>
          <p:nvPr/>
        </p:nvSpPr>
        <p:spPr>
          <a:xfrm>
            <a:off x="2256107" y="1489507"/>
            <a:ext cx="118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6D66A1-1CBF-40F4-9BBE-E2EFDBA3BA7E}"/>
              </a:ext>
            </a:extLst>
          </p:cNvPr>
          <p:cNvSpPr txBox="1"/>
          <p:nvPr/>
        </p:nvSpPr>
        <p:spPr>
          <a:xfrm>
            <a:off x="457200" y="3416646"/>
            <a:ext cx="118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277F7BBF-BD85-4B20-B882-D03E5A2E6CE5}"/>
              </a:ext>
            </a:extLst>
          </p:cNvPr>
          <p:cNvSpPr/>
          <p:nvPr/>
        </p:nvSpPr>
        <p:spPr>
          <a:xfrm>
            <a:off x="7732423" y="4336928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E82CB5C0-1AAC-4420-B546-9446B0A9835B}"/>
              </a:ext>
            </a:extLst>
          </p:cNvPr>
          <p:cNvSpPr/>
          <p:nvPr/>
        </p:nvSpPr>
        <p:spPr>
          <a:xfrm>
            <a:off x="7783454" y="4860697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0464FF3-1FCE-40E3-AEFD-30EC9D875F0A}"/>
              </a:ext>
            </a:extLst>
          </p:cNvPr>
          <p:cNvSpPr/>
          <p:nvPr/>
        </p:nvSpPr>
        <p:spPr>
          <a:xfrm>
            <a:off x="8288448" y="4624398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192CDCF-E62F-4377-A46B-01F33B1CD1E1}"/>
              </a:ext>
            </a:extLst>
          </p:cNvPr>
          <p:cNvSpPr/>
          <p:nvPr/>
        </p:nvSpPr>
        <p:spPr>
          <a:xfrm>
            <a:off x="8154410" y="5186321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4A82EF9-3E55-4494-A65A-B34C7716D1E5}"/>
              </a:ext>
            </a:extLst>
          </p:cNvPr>
          <p:cNvSpPr/>
          <p:nvPr/>
        </p:nvSpPr>
        <p:spPr>
          <a:xfrm>
            <a:off x="8879153" y="4643523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7C24A52-0934-4763-B95B-DEFE26527F69}"/>
              </a:ext>
            </a:extLst>
          </p:cNvPr>
          <p:cNvSpPr/>
          <p:nvPr/>
        </p:nvSpPr>
        <p:spPr>
          <a:xfrm>
            <a:off x="8648779" y="5084568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4845675-8C4B-434A-ADF9-B0BE41B21A0F}"/>
              </a:ext>
            </a:extLst>
          </p:cNvPr>
          <p:cNvSpPr/>
          <p:nvPr/>
        </p:nvSpPr>
        <p:spPr>
          <a:xfrm>
            <a:off x="10139965" y="4452885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4256301-EEB5-4113-A029-85F147CAF815}"/>
              </a:ext>
            </a:extLst>
          </p:cNvPr>
          <p:cNvSpPr/>
          <p:nvPr/>
        </p:nvSpPr>
        <p:spPr>
          <a:xfrm>
            <a:off x="9921660" y="5045725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8DA9BCF-AA82-4C5D-ADA8-72B58F729FCA}"/>
              </a:ext>
            </a:extLst>
          </p:cNvPr>
          <p:cNvSpPr/>
          <p:nvPr/>
        </p:nvSpPr>
        <p:spPr>
          <a:xfrm>
            <a:off x="10543476" y="4746174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A9F1B244-1B63-4B9C-94FD-C21E6C712990}"/>
              </a:ext>
            </a:extLst>
          </p:cNvPr>
          <p:cNvSpPr/>
          <p:nvPr/>
        </p:nvSpPr>
        <p:spPr>
          <a:xfrm>
            <a:off x="10394480" y="5243546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A91CF2A-BA0C-4E01-99ED-53490F6ED761}"/>
              </a:ext>
            </a:extLst>
          </p:cNvPr>
          <p:cNvSpPr/>
          <p:nvPr/>
        </p:nvSpPr>
        <p:spPr>
          <a:xfrm>
            <a:off x="10946987" y="4426612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604470F-0272-4E39-A0E2-EEA829CC1DBC}"/>
              </a:ext>
            </a:extLst>
          </p:cNvPr>
          <p:cNvSpPr/>
          <p:nvPr/>
        </p:nvSpPr>
        <p:spPr>
          <a:xfrm>
            <a:off x="10988506" y="4974010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1F2C0DA-0B95-499F-AB29-55776EE7CEB3}"/>
              </a:ext>
            </a:extLst>
          </p:cNvPr>
          <p:cNvSpPr/>
          <p:nvPr/>
        </p:nvSpPr>
        <p:spPr>
          <a:xfrm>
            <a:off x="10611085" y="4034154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4531D7F-0954-4D62-BFC3-510D3548E2E1}"/>
              </a:ext>
            </a:extLst>
          </p:cNvPr>
          <p:cNvSpPr/>
          <p:nvPr/>
        </p:nvSpPr>
        <p:spPr>
          <a:xfrm>
            <a:off x="8209670" y="3988208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F825C21-324F-44FD-8DFC-0CD0BA5662A6}"/>
              </a:ext>
            </a:extLst>
          </p:cNvPr>
          <p:cNvSpPr/>
          <p:nvPr/>
        </p:nvSpPr>
        <p:spPr>
          <a:xfrm>
            <a:off x="8749685" y="4188223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D9C13AA-403B-405C-83BE-8BB923B8605C}"/>
              </a:ext>
            </a:extLst>
          </p:cNvPr>
          <p:cNvSpPr/>
          <p:nvPr/>
        </p:nvSpPr>
        <p:spPr>
          <a:xfrm>
            <a:off x="9676622" y="4516631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406E5AB-CEC4-4B7D-B6F6-235C54D0E89E}"/>
              </a:ext>
            </a:extLst>
          </p:cNvPr>
          <p:cNvSpPr/>
          <p:nvPr/>
        </p:nvSpPr>
        <p:spPr>
          <a:xfrm>
            <a:off x="10097800" y="3988208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481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6" grpId="0"/>
      <p:bldP spid="25" grpId="0"/>
      <p:bldP spid="27" grpId="0"/>
      <p:bldP spid="2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582A086-A149-41DE-8900-2F2EB3F4D009}"/>
              </a:ext>
            </a:extLst>
          </p:cNvPr>
          <p:cNvGrpSpPr/>
          <p:nvPr/>
        </p:nvGrpSpPr>
        <p:grpSpPr>
          <a:xfrm>
            <a:off x="7525636" y="1294204"/>
            <a:ext cx="3986808" cy="4401383"/>
            <a:chOff x="158189" y="988432"/>
            <a:chExt cx="1954630" cy="209211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6440B6F-F5AE-4797-BBC4-C7FA41892415}"/>
                </a:ext>
              </a:extLst>
            </p:cNvPr>
            <p:cNvGrpSpPr/>
            <p:nvPr/>
          </p:nvGrpSpPr>
          <p:grpSpPr>
            <a:xfrm>
              <a:off x="642105" y="988432"/>
              <a:ext cx="944300" cy="1210128"/>
              <a:chOff x="662016" y="872210"/>
              <a:chExt cx="944300" cy="1210128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344BA632-7508-42E4-899B-F0467F8D320C}"/>
                  </a:ext>
                </a:extLst>
              </p:cNvPr>
              <p:cNvSpPr/>
              <p:nvPr/>
            </p:nvSpPr>
            <p:spPr>
              <a:xfrm>
                <a:off x="662016" y="872210"/>
                <a:ext cx="944300" cy="90257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4400" dirty="0">
                  <a:solidFill>
                    <a:schemeClr val="tx1"/>
                  </a:solidFill>
                  <a:latin typeface="Sassoon Infant Std" panose="020B0503020103030203" pitchFamily="34" charset="0"/>
                </a:endParaRPr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199B5ECB-E914-49F5-B26D-C69CC1CC74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6280" y="1733572"/>
                <a:ext cx="204850" cy="32818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9B382504-641B-4C8B-B6AB-BF2A8DA8A9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54976" y="1725628"/>
                <a:ext cx="227807" cy="3567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9D0F0A1-5672-446A-A731-E6421587549F}"/>
                </a:ext>
              </a:extLst>
            </p:cNvPr>
            <p:cNvSpPr/>
            <p:nvPr/>
          </p:nvSpPr>
          <p:spPr>
            <a:xfrm>
              <a:off x="15818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3FC62EE-3662-485D-BF5B-875256D85A2A}"/>
                </a:ext>
              </a:extLst>
            </p:cNvPr>
            <p:cNvSpPr/>
            <p:nvPr/>
          </p:nvSpPr>
          <p:spPr>
            <a:xfrm>
              <a:off x="116851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92C61DB-DDDD-42F5-82DA-011BBAB8699C}"/>
              </a:ext>
            </a:extLst>
          </p:cNvPr>
          <p:cNvSpPr txBox="1"/>
          <p:nvPr/>
        </p:nvSpPr>
        <p:spPr>
          <a:xfrm>
            <a:off x="2979073" y="4805523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048509-90B2-4CA6-8849-72F1ABE39D59}"/>
              </a:ext>
            </a:extLst>
          </p:cNvPr>
          <p:cNvSpPr/>
          <p:nvPr/>
        </p:nvSpPr>
        <p:spPr>
          <a:xfrm>
            <a:off x="2043177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72BEAE-8AF3-48F7-B22C-458295BF12A0}"/>
              </a:ext>
            </a:extLst>
          </p:cNvPr>
          <p:cNvSpPr txBox="1"/>
          <p:nvPr/>
        </p:nvSpPr>
        <p:spPr>
          <a:xfrm>
            <a:off x="4331514" y="4805523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33D141-1801-48DB-9C30-70DB72AD0B23}"/>
              </a:ext>
            </a:extLst>
          </p:cNvPr>
          <p:cNvSpPr/>
          <p:nvPr/>
        </p:nvSpPr>
        <p:spPr>
          <a:xfrm>
            <a:off x="4763201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BBCD25A-C09A-49BF-ADCD-D2BD1EF36F5F}"/>
              </a:ext>
            </a:extLst>
          </p:cNvPr>
          <p:cNvSpPr/>
          <p:nvPr/>
        </p:nvSpPr>
        <p:spPr>
          <a:xfrm>
            <a:off x="3408632" y="464968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27F82A-A15C-419F-9C42-5B027AAC483A}"/>
              </a:ext>
            </a:extLst>
          </p:cNvPr>
          <p:cNvSpPr txBox="1"/>
          <p:nvPr/>
        </p:nvSpPr>
        <p:spPr>
          <a:xfrm>
            <a:off x="3408632" y="48055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37973D-8EE9-4B0D-A710-3D752CE1F443}"/>
              </a:ext>
            </a:extLst>
          </p:cNvPr>
          <p:cNvSpPr txBox="1"/>
          <p:nvPr/>
        </p:nvSpPr>
        <p:spPr>
          <a:xfrm>
            <a:off x="4774087" y="480552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0186D8-B528-471D-A169-12D834616638}"/>
              </a:ext>
            </a:extLst>
          </p:cNvPr>
          <p:cNvSpPr txBox="1"/>
          <p:nvPr/>
        </p:nvSpPr>
        <p:spPr>
          <a:xfrm>
            <a:off x="329582" y="1509512"/>
            <a:ext cx="75855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_______ counters.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_______ of them are blue.</a:t>
            </a:r>
          </a:p>
          <a:p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_______ of them are red.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F32067A-D915-4E51-A9DA-F2F9CEAAE7AD}"/>
              </a:ext>
            </a:extLst>
          </p:cNvPr>
          <p:cNvSpPr txBox="1"/>
          <p:nvPr/>
        </p:nvSpPr>
        <p:spPr>
          <a:xfrm>
            <a:off x="2038808" y="480922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449C70-A6F6-452D-82D0-6ED36757EDB9}"/>
              </a:ext>
            </a:extLst>
          </p:cNvPr>
          <p:cNvSpPr txBox="1"/>
          <p:nvPr/>
        </p:nvSpPr>
        <p:spPr>
          <a:xfrm>
            <a:off x="457200" y="2427463"/>
            <a:ext cx="118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9AE75F3-2E51-4838-9CAC-C489807BD4AB}"/>
              </a:ext>
            </a:extLst>
          </p:cNvPr>
          <p:cNvSpPr txBox="1"/>
          <p:nvPr/>
        </p:nvSpPr>
        <p:spPr>
          <a:xfrm>
            <a:off x="342670" y="319102"/>
            <a:ext cx="10397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sentences.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A4CEB91-DDC7-4044-B1DC-D9595976D76B}"/>
              </a:ext>
            </a:extLst>
          </p:cNvPr>
          <p:cNvSpPr txBox="1"/>
          <p:nvPr/>
        </p:nvSpPr>
        <p:spPr>
          <a:xfrm>
            <a:off x="8512667" y="1858895"/>
            <a:ext cx="192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CD10ADE-4CCB-4103-A393-511FC9411D53}"/>
              </a:ext>
            </a:extLst>
          </p:cNvPr>
          <p:cNvSpPr txBox="1"/>
          <p:nvPr/>
        </p:nvSpPr>
        <p:spPr>
          <a:xfrm>
            <a:off x="2256107" y="1489507"/>
            <a:ext cx="118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6D66A1-1CBF-40F4-9BBE-E2EFDBA3BA7E}"/>
              </a:ext>
            </a:extLst>
          </p:cNvPr>
          <p:cNvSpPr txBox="1"/>
          <p:nvPr/>
        </p:nvSpPr>
        <p:spPr>
          <a:xfrm>
            <a:off x="457200" y="3416646"/>
            <a:ext cx="118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0464FF3-1FCE-40E3-AEFD-30EC9D875F0A}"/>
              </a:ext>
            </a:extLst>
          </p:cNvPr>
          <p:cNvSpPr/>
          <p:nvPr/>
        </p:nvSpPr>
        <p:spPr>
          <a:xfrm>
            <a:off x="8067254" y="4428896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4A82EF9-3E55-4494-A65A-B34C7716D1E5}"/>
              </a:ext>
            </a:extLst>
          </p:cNvPr>
          <p:cNvSpPr/>
          <p:nvPr/>
        </p:nvSpPr>
        <p:spPr>
          <a:xfrm>
            <a:off x="8657959" y="4448021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27C24A52-0934-4763-B95B-DEFE26527F69}"/>
              </a:ext>
            </a:extLst>
          </p:cNvPr>
          <p:cNvSpPr/>
          <p:nvPr/>
        </p:nvSpPr>
        <p:spPr>
          <a:xfrm>
            <a:off x="8380693" y="4889066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4845675-8C4B-434A-ADF9-B0BE41B21A0F}"/>
              </a:ext>
            </a:extLst>
          </p:cNvPr>
          <p:cNvSpPr/>
          <p:nvPr/>
        </p:nvSpPr>
        <p:spPr>
          <a:xfrm>
            <a:off x="9996405" y="4064057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4256301-EEB5-4113-A029-85F147CAF815}"/>
              </a:ext>
            </a:extLst>
          </p:cNvPr>
          <p:cNvSpPr/>
          <p:nvPr/>
        </p:nvSpPr>
        <p:spPr>
          <a:xfrm>
            <a:off x="9962454" y="5026356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8DA9BCF-AA82-4C5D-ADA8-72B58F729FCA}"/>
              </a:ext>
            </a:extLst>
          </p:cNvPr>
          <p:cNvSpPr/>
          <p:nvPr/>
        </p:nvSpPr>
        <p:spPr>
          <a:xfrm>
            <a:off x="10366398" y="4577665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A9F1B244-1B63-4B9C-94FD-C21E6C712990}"/>
              </a:ext>
            </a:extLst>
          </p:cNvPr>
          <p:cNvSpPr/>
          <p:nvPr/>
        </p:nvSpPr>
        <p:spPr>
          <a:xfrm>
            <a:off x="10394480" y="5243546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A91CF2A-BA0C-4E01-99ED-53490F6ED761}"/>
              </a:ext>
            </a:extLst>
          </p:cNvPr>
          <p:cNvSpPr/>
          <p:nvPr/>
        </p:nvSpPr>
        <p:spPr>
          <a:xfrm>
            <a:off x="10946987" y="4426612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604470F-0272-4E39-A0E2-EEA829CC1DBC}"/>
              </a:ext>
            </a:extLst>
          </p:cNvPr>
          <p:cNvSpPr/>
          <p:nvPr/>
        </p:nvSpPr>
        <p:spPr>
          <a:xfrm>
            <a:off x="10853160" y="4975927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1F2C0DA-0B95-499F-AB29-55776EE7CEB3}"/>
              </a:ext>
            </a:extLst>
          </p:cNvPr>
          <p:cNvSpPr/>
          <p:nvPr/>
        </p:nvSpPr>
        <p:spPr>
          <a:xfrm>
            <a:off x="10611085" y="4034154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D9C13AA-403B-405C-83BE-8BB923B8605C}"/>
              </a:ext>
            </a:extLst>
          </p:cNvPr>
          <p:cNvSpPr/>
          <p:nvPr/>
        </p:nvSpPr>
        <p:spPr>
          <a:xfrm>
            <a:off x="9726431" y="4577665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8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6" grpId="0"/>
      <p:bldP spid="25" grpId="0"/>
      <p:bldP spid="27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11467B-0E72-4F9D-9994-D769CA2A75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0" name="Teardrop 169">
            <a:extLst>
              <a:ext uri="{FF2B5EF4-FFF2-40B4-BE49-F238E27FC236}">
                <a16:creationId xmlns:a16="http://schemas.microsoft.com/office/drawing/2014/main" id="{CD7782A1-E1DC-46D3-85B2-226AEC1F4355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171" name="Picture 170">
            <a:extLst>
              <a:ext uri="{FF2B5EF4-FFF2-40B4-BE49-F238E27FC236}">
                <a16:creationId xmlns:a16="http://schemas.microsoft.com/office/drawing/2014/main" id="{84EF61CC-1366-4660-839B-A6A677A178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213" y="822330"/>
            <a:ext cx="3651917" cy="1589289"/>
          </a:xfrm>
          <a:prstGeom prst="rect">
            <a:avLst/>
          </a:prstGeom>
        </p:spPr>
      </p:pic>
      <p:pic>
        <p:nvPicPr>
          <p:cNvPr id="172" name="Picture 171">
            <a:extLst>
              <a:ext uri="{FF2B5EF4-FFF2-40B4-BE49-F238E27FC236}">
                <a16:creationId xmlns:a16="http://schemas.microsoft.com/office/drawing/2014/main" id="{5BA29A20-C3DF-4E6D-8F42-D37F1C32AF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214" y="2309480"/>
            <a:ext cx="3651917" cy="1589289"/>
          </a:xfrm>
          <a:prstGeom prst="rect">
            <a:avLst/>
          </a:prstGeom>
        </p:spPr>
      </p:pic>
      <p:sp>
        <p:nvSpPr>
          <p:cNvPr id="173" name="TextBox 172">
            <a:extLst>
              <a:ext uri="{FF2B5EF4-FFF2-40B4-BE49-F238E27FC236}">
                <a16:creationId xmlns:a16="http://schemas.microsoft.com/office/drawing/2014/main" id="{DF84FDD8-19E5-4F4B-A9FB-FB32755178D1}"/>
              </a:ext>
            </a:extLst>
          </p:cNvPr>
          <p:cNvSpPr txBox="1"/>
          <p:nvPr/>
        </p:nvSpPr>
        <p:spPr>
          <a:xfrm>
            <a:off x="4166443" y="1725313"/>
            <a:ext cx="394180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80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80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174" name="Picture 173">
            <a:extLst>
              <a:ext uri="{FF2B5EF4-FFF2-40B4-BE49-F238E27FC236}">
                <a16:creationId xmlns:a16="http://schemas.microsoft.com/office/drawing/2014/main" id="{B8B1363E-AEC1-4DED-AD7C-853024C325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7984596" y="1170706"/>
            <a:ext cx="687455" cy="264142"/>
          </a:xfrm>
          <a:prstGeom prst="rect">
            <a:avLst/>
          </a:prstGeom>
        </p:spPr>
      </p:pic>
      <p:pic>
        <p:nvPicPr>
          <p:cNvPr id="175" name="Picture 174">
            <a:extLst>
              <a:ext uri="{FF2B5EF4-FFF2-40B4-BE49-F238E27FC236}">
                <a16:creationId xmlns:a16="http://schemas.microsoft.com/office/drawing/2014/main" id="{382853B2-0817-4B39-BAB4-608604F8A8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8645057" y="1170706"/>
            <a:ext cx="687455" cy="264142"/>
          </a:xfrm>
          <a:prstGeom prst="rect">
            <a:avLst/>
          </a:prstGeom>
        </p:spPr>
      </p:pic>
      <p:pic>
        <p:nvPicPr>
          <p:cNvPr id="176" name="Picture 175">
            <a:extLst>
              <a:ext uri="{FF2B5EF4-FFF2-40B4-BE49-F238E27FC236}">
                <a16:creationId xmlns:a16="http://schemas.microsoft.com/office/drawing/2014/main" id="{E6DE9147-703D-4D99-9B3B-9DE1714D13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9305518" y="1170706"/>
            <a:ext cx="687455" cy="264142"/>
          </a:xfrm>
          <a:prstGeom prst="rect">
            <a:avLst/>
          </a:prstGeom>
        </p:spPr>
      </p:pic>
      <p:pic>
        <p:nvPicPr>
          <p:cNvPr id="177" name="Picture 176">
            <a:extLst>
              <a:ext uri="{FF2B5EF4-FFF2-40B4-BE49-F238E27FC236}">
                <a16:creationId xmlns:a16="http://schemas.microsoft.com/office/drawing/2014/main" id="{1ECBE25C-974A-414D-B257-E11AB86E69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9965979" y="1170706"/>
            <a:ext cx="687455" cy="264142"/>
          </a:xfrm>
          <a:prstGeom prst="rect">
            <a:avLst/>
          </a:prstGeom>
        </p:spPr>
      </p:pic>
      <p:pic>
        <p:nvPicPr>
          <p:cNvPr id="178" name="Picture 177">
            <a:extLst>
              <a:ext uri="{FF2B5EF4-FFF2-40B4-BE49-F238E27FC236}">
                <a16:creationId xmlns:a16="http://schemas.microsoft.com/office/drawing/2014/main" id="{EDAA2C38-4F76-4A99-A885-677B4259F4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10626439" y="1170706"/>
            <a:ext cx="687455" cy="264142"/>
          </a:xfrm>
          <a:prstGeom prst="rect">
            <a:avLst/>
          </a:prstGeom>
        </p:spPr>
      </p:pic>
      <p:pic>
        <p:nvPicPr>
          <p:cNvPr id="179" name="Picture 178">
            <a:extLst>
              <a:ext uri="{FF2B5EF4-FFF2-40B4-BE49-F238E27FC236}">
                <a16:creationId xmlns:a16="http://schemas.microsoft.com/office/drawing/2014/main" id="{DB0374C0-D0F3-4AF3-AA98-CE0498FAE2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7985657" y="1837296"/>
            <a:ext cx="687455" cy="264142"/>
          </a:xfrm>
          <a:prstGeom prst="rect">
            <a:avLst/>
          </a:prstGeom>
        </p:spPr>
      </p:pic>
      <p:pic>
        <p:nvPicPr>
          <p:cNvPr id="180" name="Picture 179">
            <a:extLst>
              <a:ext uri="{FF2B5EF4-FFF2-40B4-BE49-F238E27FC236}">
                <a16:creationId xmlns:a16="http://schemas.microsoft.com/office/drawing/2014/main" id="{078AB392-A093-4328-9746-62C9A68FBC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8646118" y="1837296"/>
            <a:ext cx="687455" cy="264142"/>
          </a:xfrm>
          <a:prstGeom prst="rect">
            <a:avLst/>
          </a:prstGeom>
        </p:spPr>
      </p:pic>
      <p:pic>
        <p:nvPicPr>
          <p:cNvPr id="181" name="Picture 180">
            <a:extLst>
              <a:ext uri="{FF2B5EF4-FFF2-40B4-BE49-F238E27FC236}">
                <a16:creationId xmlns:a16="http://schemas.microsoft.com/office/drawing/2014/main" id="{F677330C-BDA9-4A2E-B3AB-AA1D4F1A22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9306579" y="1837296"/>
            <a:ext cx="687455" cy="264142"/>
          </a:xfrm>
          <a:prstGeom prst="rect">
            <a:avLst/>
          </a:prstGeom>
        </p:spPr>
      </p:pic>
      <p:pic>
        <p:nvPicPr>
          <p:cNvPr id="182" name="Picture 181">
            <a:extLst>
              <a:ext uri="{FF2B5EF4-FFF2-40B4-BE49-F238E27FC236}">
                <a16:creationId xmlns:a16="http://schemas.microsoft.com/office/drawing/2014/main" id="{9920F9AB-BDA9-43C8-82D8-36F802D2F7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9967040" y="1837296"/>
            <a:ext cx="687455" cy="264142"/>
          </a:xfrm>
          <a:prstGeom prst="rect">
            <a:avLst/>
          </a:prstGeom>
        </p:spPr>
      </p:pic>
      <p:pic>
        <p:nvPicPr>
          <p:cNvPr id="183" name="Picture 182">
            <a:extLst>
              <a:ext uri="{FF2B5EF4-FFF2-40B4-BE49-F238E27FC236}">
                <a16:creationId xmlns:a16="http://schemas.microsoft.com/office/drawing/2014/main" id="{31DCEC6D-8E6E-4E95-A89A-71ADD36B0E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10627500" y="1837296"/>
            <a:ext cx="687455" cy="264142"/>
          </a:xfrm>
          <a:prstGeom prst="rect">
            <a:avLst/>
          </a:prstGeom>
        </p:spPr>
      </p:pic>
      <p:pic>
        <p:nvPicPr>
          <p:cNvPr id="184" name="Picture 183">
            <a:extLst>
              <a:ext uri="{FF2B5EF4-FFF2-40B4-BE49-F238E27FC236}">
                <a16:creationId xmlns:a16="http://schemas.microsoft.com/office/drawing/2014/main" id="{97B8D53A-C185-4063-AD63-D5D58A3BDD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7984597" y="2667242"/>
            <a:ext cx="687455" cy="264142"/>
          </a:xfrm>
          <a:prstGeom prst="rect">
            <a:avLst/>
          </a:prstGeom>
        </p:spPr>
      </p:pic>
      <p:pic>
        <p:nvPicPr>
          <p:cNvPr id="185" name="Picture 184">
            <a:extLst>
              <a:ext uri="{FF2B5EF4-FFF2-40B4-BE49-F238E27FC236}">
                <a16:creationId xmlns:a16="http://schemas.microsoft.com/office/drawing/2014/main" id="{FF1FD2D1-CAE8-4B3C-BF95-FFAD466EC3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8645058" y="2667242"/>
            <a:ext cx="687455" cy="264142"/>
          </a:xfrm>
          <a:prstGeom prst="rect">
            <a:avLst/>
          </a:prstGeom>
        </p:spPr>
      </p:pic>
      <p:pic>
        <p:nvPicPr>
          <p:cNvPr id="186" name="Picture 185">
            <a:extLst>
              <a:ext uri="{FF2B5EF4-FFF2-40B4-BE49-F238E27FC236}">
                <a16:creationId xmlns:a16="http://schemas.microsoft.com/office/drawing/2014/main" id="{50DAA481-A9CC-43F8-BEB5-2B298D1D9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9305519" y="2667242"/>
            <a:ext cx="687455" cy="264142"/>
          </a:xfrm>
          <a:prstGeom prst="rect">
            <a:avLst/>
          </a:prstGeom>
        </p:spPr>
      </p:pic>
      <p:pic>
        <p:nvPicPr>
          <p:cNvPr id="187" name="Picture 186">
            <a:extLst>
              <a:ext uri="{FF2B5EF4-FFF2-40B4-BE49-F238E27FC236}">
                <a16:creationId xmlns:a16="http://schemas.microsoft.com/office/drawing/2014/main" id="{77A7D3A3-A53E-447A-98D9-45D39E7B01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9965980" y="2667242"/>
            <a:ext cx="687455" cy="264142"/>
          </a:xfrm>
          <a:prstGeom prst="rect">
            <a:avLst/>
          </a:prstGeom>
        </p:spPr>
      </p:pic>
      <p:pic>
        <p:nvPicPr>
          <p:cNvPr id="188" name="Picture 187">
            <a:extLst>
              <a:ext uri="{FF2B5EF4-FFF2-40B4-BE49-F238E27FC236}">
                <a16:creationId xmlns:a16="http://schemas.microsoft.com/office/drawing/2014/main" id="{AEA61910-8338-444D-BB70-8A9DBCF025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10626440" y="2667242"/>
            <a:ext cx="687455" cy="264142"/>
          </a:xfrm>
          <a:prstGeom prst="rect">
            <a:avLst/>
          </a:prstGeom>
        </p:spPr>
      </p:pic>
      <p:pic>
        <p:nvPicPr>
          <p:cNvPr id="189" name="Picture 188">
            <a:extLst>
              <a:ext uri="{FF2B5EF4-FFF2-40B4-BE49-F238E27FC236}">
                <a16:creationId xmlns:a16="http://schemas.microsoft.com/office/drawing/2014/main" id="{FF8FFB76-78A1-4339-8080-07A5F5D170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31775">
            <a:off x="7984595" y="3318633"/>
            <a:ext cx="687455" cy="264142"/>
          </a:xfrm>
          <a:prstGeom prst="rect">
            <a:avLst/>
          </a:prstGeom>
        </p:spPr>
      </p:pic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45F80841-C383-49BC-8F30-E6B647398A39}"/>
              </a:ext>
            </a:extLst>
          </p:cNvPr>
          <p:cNvCxnSpPr/>
          <p:nvPr/>
        </p:nvCxnSpPr>
        <p:spPr>
          <a:xfrm flipV="1">
            <a:off x="10069334" y="2559878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3FD1785C-061B-4C3F-B08B-5DD149CF0678}"/>
              </a:ext>
            </a:extLst>
          </p:cNvPr>
          <p:cNvCxnSpPr/>
          <p:nvPr/>
        </p:nvCxnSpPr>
        <p:spPr>
          <a:xfrm flipV="1">
            <a:off x="10729854" y="2559878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90BC6F9A-BD74-43C1-87B0-0ED68AFF5875}"/>
              </a:ext>
            </a:extLst>
          </p:cNvPr>
          <p:cNvCxnSpPr/>
          <p:nvPr/>
        </p:nvCxnSpPr>
        <p:spPr>
          <a:xfrm flipV="1">
            <a:off x="8093564" y="3210961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6548484D-3BF8-4624-A950-BE7C3B3A7EBB}"/>
              </a:ext>
            </a:extLst>
          </p:cNvPr>
          <p:cNvCxnSpPr/>
          <p:nvPr/>
        </p:nvCxnSpPr>
        <p:spPr>
          <a:xfrm flipV="1">
            <a:off x="9408814" y="2559878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F4AD9EA1-F852-424F-AC27-6983D233BF28}"/>
              </a:ext>
            </a:extLst>
          </p:cNvPr>
          <p:cNvCxnSpPr/>
          <p:nvPr/>
        </p:nvCxnSpPr>
        <p:spPr>
          <a:xfrm flipV="1">
            <a:off x="8748294" y="2559878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92658A9D-54EF-4AC9-92D0-7B59A012A5AA}"/>
              </a:ext>
            </a:extLst>
          </p:cNvPr>
          <p:cNvCxnSpPr/>
          <p:nvPr/>
        </p:nvCxnSpPr>
        <p:spPr>
          <a:xfrm flipV="1">
            <a:off x="8087774" y="2559878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id="{8B098B47-FFCA-4615-B0A6-4D4BAD56B412}"/>
              </a:ext>
            </a:extLst>
          </p:cNvPr>
          <p:cNvCxnSpPr/>
          <p:nvPr/>
        </p:nvCxnSpPr>
        <p:spPr>
          <a:xfrm flipV="1">
            <a:off x="10729854" y="1725313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Rectangle 196">
            <a:extLst>
              <a:ext uri="{FF2B5EF4-FFF2-40B4-BE49-F238E27FC236}">
                <a16:creationId xmlns:a16="http://schemas.microsoft.com/office/drawing/2014/main" id="{3F2E6AC5-7F16-4C08-B280-317539D61670}"/>
              </a:ext>
            </a:extLst>
          </p:cNvPr>
          <p:cNvSpPr/>
          <p:nvPr/>
        </p:nvSpPr>
        <p:spPr>
          <a:xfrm>
            <a:off x="8044358" y="2496147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111A7CEA-E638-4688-9415-AD4A333F1E76}"/>
              </a:ext>
            </a:extLst>
          </p:cNvPr>
          <p:cNvSpPr/>
          <p:nvPr/>
        </p:nvSpPr>
        <p:spPr>
          <a:xfrm>
            <a:off x="8698925" y="2493364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D6886E63-4021-4006-8891-F529BD84F32A}"/>
              </a:ext>
            </a:extLst>
          </p:cNvPr>
          <p:cNvSpPr/>
          <p:nvPr/>
        </p:nvSpPr>
        <p:spPr>
          <a:xfrm>
            <a:off x="10679586" y="1678276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F7E1DB01-374E-455C-9D1C-E9E438D93DD9}"/>
              </a:ext>
            </a:extLst>
          </p:cNvPr>
          <p:cNvSpPr/>
          <p:nvPr/>
        </p:nvSpPr>
        <p:spPr>
          <a:xfrm>
            <a:off x="9353800" y="2496147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B105F79A-9513-4B7F-8FAA-830C1B7206DA}"/>
              </a:ext>
            </a:extLst>
          </p:cNvPr>
          <p:cNvSpPr/>
          <p:nvPr/>
        </p:nvSpPr>
        <p:spPr>
          <a:xfrm>
            <a:off x="10008367" y="2493364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72B8886E-C7FF-47EC-AA68-A4EC6B921716}"/>
              </a:ext>
            </a:extLst>
          </p:cNvPr>
          <p:cNvSpPr/>
          <p:nvPr/>
        </p:nvSpPr>
        <p:spPr>
          <a:xfrm>
            <a:off x="10668828" y="2493363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8CF2AF3D-A239-437F-B4AA-5C5F703B1508}"/>
              </a:ext>
            </a:extLst>
          </p:cNvPr>
          <p:cNvSpPr/>
          <p:nvPr/>
        </p:nvSpPr>
        <p:spPr>
          <a:xfrm>
            <a:off x="8045388" y="3162463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E7CAED4B-9DBF-40BC-8E3B-CA32615DF7A1}"/>
              </a:ext>
            </a:extLst>
          </p:cNvPr>
          <p:cNvGrpSpPr/>
          <p:nvPr/>
        </p:nvGrpSpPr>
        <p:grpSpPr>
          <a:xfrm>
            <a:off x="481450" y="6151733"/>
            <a:ext cx="11031216" cy="369332"/>
            <a:chOff x="31994" y="1757699"/>
            <a:chExt cx="11031216" cy="369332"/>
          </a:xfrm>
        </p:grpSpPr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F96F84B1-7BA8-4513-AF38-CF02CECAB106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D653C08D-44D0-48DC-B1F6-F8D5C24449DC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8FC69ADF-CF7A-497D-A09A-F334DBC79F5E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DE26BCB8-8594-4915-8EA5-21885494347F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921B5A55-653E-4C9E-A388-1A7B39839FA4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9F1E2F79-CD98-4529-8844-6B20AA435117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2F4DEEAD-98C4-48AF-B30A-C26636DCDB3F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id="{617A6B4D-91D4-4F4A-A071-9EF9DCFC0C94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466B8AEA-9C57-4FFD-BF71-8B9E409C8FB9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3561A072-6D46-481A-9CB5-27C37D80C8DE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BA9305DA-DCF4-4E70-A952-08D07F85BE86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15E822AF-BADC-4FD6-9D09-1C86FA7CD93B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3B57C649-C267-4A60-B7AA-6267980D4F91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CAF8758F-6BC2-4B94-A8C4-E28DE0D90775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10E002E2-8067-47F4-BFE0-E7E9395F842C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7C35FAAD-52DD-45F5-AAB5-86A6D82BC7F6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32C7730F-0AF8-47FC-A45C-85F4EC2E5630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52BFBC2D-09AE-42B0-9881-51ADEA5A242D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E962F8A0-4BE9-4635-8EAB-D4869EEF7FC1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224" name="TextBox 223">
              <a:extLst>
                <a:ext uri="{FF2B5EF4-FFF2-40B4-BE49-F238E27FC236}">
                  <a16:creationId xmlns:a16="http://schemas.microsoft.com/office/drawing/2014/main" id="{BBCFD12E-32D6-42D0-AFC1-8B2361BE3F77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B3F29B05-8DAC-4BF1-A6A4-877D28C111E6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226" name="Arc 225">
            <a:extLst>
              <a:ext uri="{FF2B5EF4-FFF2-40B4-BE49-F238E27FC236}">
                <a16:creationId xmlns:a16="http://schemas.microsoft.com/office/drawing/2014/main" id="{051E67B3-8104-40C7-BD0D-67DC811F001B}"/>
              </a:ext>
            </a:extLst>
          </p:cNvPr>
          <p:cNvSpPr/>
          <p:nvPr/>
        </p:nvSpPr>
        <p:spPr>
          <a:xfrm>
            <a:off x="5442012" y="5431081"/>
            <a:ext cx="3721270" cy="822493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27" name="Table 226">
            <a:extLst>
              <a:ext uri="{FF2B5EF4-FFF2-40B4-BE49-F238E27FC236}">
                <a16:creationId xmlns:a16="http://schemas.microsoft.com/office/drawing/2014/main" id="{81656D06-C80E-4224-95FD-E1607FDA8D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116335"/>
              </p:ext>
            </p:extLst>
          </p:nvPr>
        </p:nvGraphicFramePr>
        <p:xfrm>
          <a:off x="673101" y="5832118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228" name="TextBox 227">
            <a:extLst>
              <a:ext uri="{FF2B5EF4-FFF2-40B4-BE49-F238E27FC236}">
                <a16:creationId xmlns:a16="http://schemas.microsoft.com/office/drawing/2014/main" id="{A0468363-D2D5-42DF-9E11-0514D168F4C6}"/>
              </a:ext>
            </a:extLst>
          </p:cNvPr>
          <p:cNvSpPr txBox="1"/>
          <p:nvPr/>
        </p:nvSpPr>
        <p:spPr>
          <a:xfrm>
            <a:off x="7005227" y="5388423"/>
            <a:ext cx="519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- 7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51B8266F-F73B-4BA8-8E41-7A1924B64A75}"/>
              </a:ext>
            </a:extLst>
          </p:cNvPr>
          <p:cNvSpPr txBox="1"/>
          <p:nvPr/>
        </p:nvSpPr>
        <p:spPr>
          <a:xfrm>
            <a:off x="5134350" y="4312564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C57931A8-6ACE-4E99-AEAD-CC44B44AB50D}"/>
              </a:ext>
            </a:extLst>
          </p:cNvPr>
          <p:cNvSpPr/>
          <p:nvPr/>
        </p:nvSpPr>
        <p:spPr>
          <a:xfrm>
            <a:off x="4089594" y="415672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DFE7B60E-1C7B-4F0B-8804-88B25199CF4E}"/>
              </a:ext>
            </a:extLst>
          </p:cNvPr>
          <p:cNvSpPr txBox="1"/>
          <p:nvPr/>
        </p:nvSpPr>
        <p:spPr>
          <a:xfrm>
            <a:off x="6715397" y="4312564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0EE2D981-5A70-47F8-9BA0-C3F6C9E3C229}"/>
              </a:ext>
            </a:extLst>
          </p:cNvPr>
          <p:cNvSpPr/>
          <p:nvPr/>
        </p:nvSpPr>
        <p:spPr>
          <a:xfrm>
            <a:off x="7255944" y="415672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A81D0211-A7DD-4065-9045-6C5F00D16257}"/>
              </a:ext>
            </a:extLst>
          </p:cNvPr>
          <p:cNvSpPr/>
          <p:nvPr/>
        </p:nvSpPr>
        <p:spPr>
          <a:xfrm>
            <a:off x="5672769" y="415672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id="{5755C0C3-8EB4-45C2-95CA-0472B36644BE}"/>
              </a:ext>
            </a:extLst>
          </p:cNvPr>
          <p:cNvSpPr txBox="1"/>
          <p:nvPr/>
        </p:nvSpPr>
        <p:spPr>
          <a:xfrm>
            <a:off x="7255943" y="431256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43C68C2F-2718-4CDF-B261-F6C2D15CFA73}"/>
              </a:ext>
            </a:extLst>
          </p:cNvPr>
          <p:cNvSpPr txBox="1"/>
          <p:nvPr/>
        </p:nvSpPr>
        <p:spPr>
          <a:xfrm>
            <a:off x="5669454" y="431256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id="{21A89593-D87D-4672-8BBD-1DF81011E688}"/>
              </a:ext>
            </a:extLst>
          </p:cNvPr>
          <p:cNvSpPr txBox="1"/>
          <p:nvPr/>
        </p:nvSpPr>
        <p:spPr>
          <a:xfrm>
            <a:off x="4084132" y="431256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16</a:t>
            </a:r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2E3D6618-69AC-4ADD-B54E-68A115C13C65}"/>
              </a:ext>
            </a:extLst>
          </p:cNvPr>
          <p:cNvSpPr/>
          <p:nvPr/>
        </p:nvSpPr>
        <p:spPr>
          <a:xfrm>
            <a:off x="5261206" y="6141563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94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26" grpId="0" animBg="1"/>
      <p:bldP spid="228" grpId="0"/>
      <p:bldP spid="229" grpId="0"/>
      <p:bldP spid="230" grpId="0" animBg="1"/>
      <p:bldP spid="231" grpId="0"/>
      <p:bldP spid="232" grpId="0" animBg="1"/>
      <p:bldP spid="233" grpId="0" animBg="1"/>
      <p:bldP spid="234" grpId="0"/>
      <p:bldP spid="235" grpId="0"/>
      <p:bldP spid="236" grpId="0"/>
      <p:bldP spid="23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986D7E0-5B7E-4F31-9B3E-8E351BB52DFC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3911E6D1-C199-4483-B4E8-C1CC75323E6A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E55CC1-A0EA-4319-B9C4-7AC546EC106D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CA5BE01-5530-4686-B0D7-2CCC5FC6C42B}"/>
              </a:ext>
            </a:extLst>
          </p:cNvPr>
          <p:cNvGrpSpPr/>
          <p:nvPr/>
        </p:nvGrpSpPr>
        <p:grpSpPr>
          <a:xfrm>
            <a:off x="7818404" y="766185"/>
            <a:ext cx="3986808" cy="4401383"/>
            <a:chOff x="158189" y="988432"/>
            <a:chExt cx="1954630" cy="209211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E05D09C-9611-4838-8DCC-EBC5225289DC}"/>
                </a:ext>
              </a:extLst>
            </p:cNvPr>
            <p:cNvGrpSpPr/>
            <p:nvPr/>
          </p:nvGrpSpPr>
          <p:grpSpPr>
            <a:xfrm>
              <a:off x="642105" y="988432"/>
              <a:ext cx="944300" cy="1210128"/>
              <a:chOff x="662016" y="872210"/>
              <a:chExt cx="944300" cy="1210128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6238BDFE-B276-48C3-8BEB-23F62FDD7279}"/>
                  </a:ext>
                </a:extLst>
              </p:cNvPr>
              <p:cNvSpPr/>
              <p:nvPr/>
            </p:nvSpPr>
            <p:spPr>
              <a:xfrm>
                <a:off x="662016" y="872210"/>
                <a:ext cx="944300" cy="90257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4400" dirty="0">
                  <a:solidFill>
                    <a:schemeClr val="tx1"/>
                  </a:solidFill>
                  <a:latin typeface="Sassoon Infant Std" panose="020B0503020103030203" pitchFamily="34" charset="0"/>
                </a:endParaRPr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631E58E2-79D8-4079-831C-05D423D627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6280" y="1733572"/>
                <a:ext cx="204850" cy="32818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E96714A9-6058-4636-9581-1FB073E920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54976" y="1725628"/>
                <a:ext cx="227807" cy="3567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7BC2694-4126-43E4-8A29-84759739F2FA}"/>
                </a:ext>
              </a:extLst>
            </p:cNvPr>
            <p:cNvSpPr/>
            <p:nvPr/>
          </p:nvSpPr>
          <p:spPr>
            <a:xfrm>
              <a:off x="15818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AFFDE4C-BB9C-447D-A7BA-921091950F6C}"/>
                </a:ext>
              </a:extLst>
            </p:cNvPr>
            <p:cNvSpPr/>
            <p:nvPr/>
          </p:nvSpPr>
          <p:spPr>
            <a:xfrm>
              <a:off x="116851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98654AC-B735-4555-86C6-0B7505D1FC47}"/>
              </a:ext>
            </a:extLst>
          </p:cNvPr>
          <p:cNvSpPr txBox="1"/>
          <p:nvPr/>
        </p:nvSpPr>
        <p:spPr>
          <a:xfrm>
            <a:off x="5357524" y="2615204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E9412BB-53F5-4964-A77A-8C603303EA7B}"/>
              </a:ext>
            </a:extLst>
          </p:cNvPr>
          <p:cNvSpPr/>
          <p:nvPr/>
        </p:nvSpPr>
        <p:spPr>
          <a:xfrm>
            <a:off x="4421628" y="245936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D0DFDB7-3A85-4167-94E5-36127655C567}"/>
              </a:ext>
            </a:extLst>
          </p:cNvPr>
          <p:cNvSpPr txBox="1"/>
          <p:nvPr/>
        </p:nvSpPr>
        <p:spPr>
          <a:xfrm>
            <a:off x="6709965" y="2615204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BD8A448-B2F9-43BF-A2D3-E3882065CF2E}"/>
              </a:ext>
            </a:extLst>
          </p:cNvPr>
          <p:cNvSpPr/>
          <p:nvPr/>
        </p:nvSpPr>
        <p:spPr>
          <a:xfrm>
            <a:off x="7141652" y="2459368"/>
            <a:ext cx="900000" cy="900000"/>
          </a:xfrm>
          <a:prstGeom prst="rect">
            <a:avLst/>
          </a:prstGeom>
          <a:solidFill>
            <a:srgbClr val="FFCDC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62045D8-8200-4055-BCC6-F84A54F491F5}"/>
              </a:ext>
            </a:extLst>
          </p:cNvPr>
          <p:cNvSpPr/>
          <p:nvPr/>
        </p:nvSpPr>
        <p:spPr>
          <a:xfrm>
            <a:off x="5787083" y="2459368"/>
            <a:ext cx="900000" cy="900000"/>
          </a:xfrm>
          <a:prstGeom prst="rect">
            <a:avLst/>
          </a:prstGeom>
          <a:solidFill>
            <a:srgbClr val="E5EBF7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9E0053A-CDEA-47C4-A39A-067889632C43}"/>
              </a:ext>
            </a:extLst>
          </p:cNvPr>
          <p:cNvSpPr txBox="1"/>
          <p:nvPr/>
        </p:nvSpPr>
        <p:spPr>
          <a:xfrm>
            <a:off x="7152538" y="261520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298A1A-803B-424F-B66A-B5BABC04469F}"/>
              </a:ext>
            </a:extLst>
          </p:cNvPr>
          <p:cNvSpPr txBox="1"/>
          <p:nvPr/>
        </p:nvSpPr>
        <p:spPr>
          <a:xfrm>
            <a:off x="384853" y="2164489"/>
            <a:ext cx="3747505" cy="138499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14 counters.</a:t>
            </a:r>
          </a:p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 of them are blue.</a:t>
            </a:r>
          </a:p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9 of them are red.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3A7A198-C9EC-493C-ACF8-6800BCF6DB7C}"/>
              </a:ext>
            </a:extLst>
          </p:cNvPr>
          <p:cNvSpPr txBox="1"/>
          <p:nvPr/>
        </p:nvSpPr>
        <p:spPr>
          <a:xfrm>
            <a:off x="4417259" y="261890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69BDF5D-9B20-4840-BF8B-966397A20B69}"/>
              </a:ext>
            </a:extLst>
          </p:cNvPr>
          <p:cNvSpPr txBox="1"/>
          <p:nvPr/>
        </p:nvSpPr>
        <p:spPr>
          <a:xfrm>
            <a:off x="298771" y="381207"/>
            <a:ext cx="111697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 three representations below represent 14 minus 5. 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Spot and explain the mistake.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BE41DEA-C905-4093-A706-AC3465FCCA86}"/>
              </a:ext>
            </a:extLst>
          </p:cNvPr>
          <p:cNvSpPr txBox="1"/>
          <p:nvPr/>
        </p:nvSpPr>
        <p:spPr>
          <a:xfrm>
            <a:off x="8805435" y="1330876"/>
            <a:ext cx="192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F0CC5B39-2189-46AF-81CB-1B9330FD5C03}"/>
              </a:ext>
            </a:extLst>
          </p:cNvPr>
          <p:cNvSpPr/>
          <p:nvPr/>
        </p:nvSpPr>
        <p:spPr>
          <a:xfrm>
            <a:off x="10161831" y="4094602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54CAF5F-70E2-4320-8194-85ED6B934A6D}"/>
              </a:ext>
            </a:extLst>
          </p:cNvPr>
          <p:cNvSpPr/>
          <p:nvPr/>
        </p:nvSpPr>
        <p:spPr>
          <a:xfrm>
            <a:off x="10580494" y="3672884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D47C03C-ADDE-44C9-A43B-B8170FE143F0}"/>
              </a:ext>
            </a:extLst>
          </p:cNvPr>
          <p:cNvSpPr/>
          <p:nvPr/>
        </p:nvSpPr>
        <p:spPr>
          <a:xfrm>
            <a:off x="10521499" y="4495115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5EB475A-7B07-42A2-9A03-74BB579151A7}"/>
              </a:ext>
            </a:extLst>
          </p:cNvPr>
          <p:cNvSpPr/>
          <p:nvPr/>
        </p:nvSpPr>
        <p:spPr>
          <a:xfrm>
            <a:off x="11117964" y="3810113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B2713D08-1395-403E-8B3E-7220698174FF}"/>
              </a:ext>
            </a:extLst>
          </p:cNvPr>
          <p:cNvSpPr/>
          <p:nvPr/>
        </p:nvSpPr>
        <p:spPr>
          <a:xfrm>
            <a:off x="11075647" y="4351483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C4851B86-4576-486F-AFE7-17A71CC5E0D2}"/>
              </a:ext>
            </a:extLst>
          </p:cNvPr>
          <p:cNvSpPr/>
          <p:nvPr/>
        </p:nvSpPr>
        <p:spPr>
          <a:xfrm>
            <a:off x="8342713" y="3925204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8C8B9BB4-C07B-49CD-94F8-9C1F3E88CE94}"/>
              </a:ext>
            </a:extLst>
          </p:cNvPr>
          <p:cNvSpPr/>
          <p:nvPr/>
        </p:nvSpPr>
        <p:spPr>
          <a:xfrm>
            <a:off x="8207367" y="4478315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CD9A1B3-1050-48EA-972C-97E6A427B9BD}"/>
              </a:ext>
            </a:extLst>
          </p:cNvPr>
          <p:cNvSpPr/>
          <p:nvPr/>
        </p:nvSpPr>
        <p:spPr>
          <a:xfrm>
            <a:off x="8794345" y="4132022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9CB7346-D33E-4722-B4FC-FD5F91AE5DE1}"/>
              </a:ext>
            </a:extLst>
          </p:cNvPr>
          <p:cNvSpPr/>
          <p:nvPr/>
        </p:nvSpPr>
        <p:spPr>
          <a:xfrm>
            <a:off x="8639393" y="4695505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D51DB4C-B289-45EE-89DC-452364323608}"/>
              </a:ext>
            </a:extLst>
          </p:cNvPr>
          <p:cNvSpPr/>
          <p:nvPr/>
        </p:nvSpPr>
        <p:spPr>
          <a:xfrm>
            <a:off x="9230855" y="3885709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4B39007-EC2F-4F63-8BE6-18823D326FD4}"/>
              </a:ext>
            </a:extLst>
          </p:cNvPr>
          <p:cNvSpPr/>
          <p:nvPr/>
        </p:nvSpPr>
        <p:spPr>
          <a:xfrm>
            <a:off x="9233419" y="4425969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C0494B6A-DF37-4E3D-9622-E950F841C7E7}"/>
              </a:ext>
            </a:extLst>
          </p:cNvPr>
          <p:cNvSpPr/>
          <p:nvPr/>
        </p:nvSpPr>
        <p:spPr>
          <a:xfrm>
            <a:off x="8811572" y="3566791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979008E-47E1-41FF-991B-EAC3CF3CFFAE}"/>
              </a:ext>
            </a:extLst>
          </p:cNvPr>
          <p:cNvSpPr/>
          <p:nvPr/>
        </p:nvSpPr>
        <p:spPr>
          <a:xfrm>
            <a:off x="7933867" y="4088157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1306825-CBDB-4ADF-9D40-95757E4AF1B6}"/>
              </a:ext>
            </a:extLst>
          </p:cNvPr>
          <p:cNvSpPr/>
          <p:nvPr/>
        </p:nvSpPr>
        <p:spPr>
          <a:xfrm>
            <a:off x="8342713" y="3440167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73F0049-FDE2-45BD-985A-2F8DE21E14EB}"/>
              </a:ext>
            </a:extLst>
          </p:cNvPr>
          <p:cNvSpPr txBox="1"/>
          <p:nvPr/>
        </p:nvSpPr>
        <p:spPr>
          <a:xfrm>
            <a:off x="5773437" y="261890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9061C93-00B3-4D62-86D2-96DCB7F9E2FA}"/>
              </a:ext>
            </a:extLst>
          </p:cNvPr>
          <p:cNvSpPr txBox="1"/>
          <p:nvPr/>
        </p:nvSpPr>
        <p:spPr>
          <a:xfrm>
            <a:off x="336667" y="4704891"/>
            <a:ext cx="70450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part-whole model shows 9 blue and</a:t>
            </a:r>
            <a:b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 red counters.</a:t>
            </a:r>
            <a:b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It should show 5 blue and 9 red counters.</a:t>
            </a:r>
          </a:p>
        </p:txBody>
      </p:sp>
    </p:spTree>
    <p:extLst>
      <p:ext uri="{BB962C8B-B14F-4D97-AF65-F5344CB8AC3E}">
        <p14:creationId xmlns:p14="http://schemas.microsoft.com/office/powerpoint/2010/main" val="326717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376865" y="5854155"/>
            <a:ext cx="11438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other ways can you show the subtraction?</a:t>
            </a:r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93EA6C46-450F-40A0-A879-4DB9E6DF13C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374E96-8D4E-41CC-8D57-4E2027CB8D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735" y="1669043"/>
            <a:ext cx="3651917" cy="158928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1A336B02-517C-41FE-87E4-71A3001734D6}"/>
              </a:ext>
            </a:extLst>
          </p:cNvPr>
          <p:cNvSpPr/>
          <p:nvPr/>
        </p:nvSpPr>
        <p:spPr>
          <a:xfrm>
            <a:off x="1476213" y="1875070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7561E86-8903-43FD-A7FC-74923B966FC2}"/>
              </a:ext>
            </a:extLst>
          </p:cNvPr>
          <p:cNvSpPr/>
          <p:nvPr/>
        </p:nvSpPr>
        <p:spPr>
          <a:xfrm>
            <a:off x="1476213" y="2539063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01691DC-3B31-4F2F-9E67-F2045F8643DC}"/>
              </a:ext>
            </a:extLst>
          </p:cNvPr>
          <p:cNvSpPr/>
          <p:nvPr/>
        </p:nvSpPr>
        <p:spPr>
          <a:xfrm>
            <a:off x="2132640" y="1875070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03B5557-DC6A-4E1D-9504-CD42AAF7E02A}"/>
              </a:ext>
            </a:extLst>
          </p:cNvPr>
          <p:cNvSpPr/>
          <p:nvPr/>
        </p:nvSpPr>
        <p:spPr>
          <a:xfrm>
            <a:off x="2132640" y="2539063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503F6FA-B823-41B7-9B4C-0B5F722518A4}"/>
              </a:ext>
            </a:extLst>
          </p:cNvPr>
          <p:cNvSpPr/>
          <p:nvPr/>
        </p:nvSpPr>
        <p:spPr>
          <a:xfrm>
            <a:off x="2789067" y="1875070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1F09BFC-2B56-4431-BA47-A52D1C646550}"/>
              </a:ext>
            </a:extLst>
          </p:cNvPr>
          <p:cNvSpPr/>
          <p:nvPr/>
        </p:nvSpPr>
        <p:spPr>
          <a:xfrm>
            <a:off x="2789067" y="2539063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6C93742-523B-4C0D-8595-B687090BCBFB}"/>
              </a:ext>
            </a:extLst>
          </p:cNvPr>
          <p:cNvSpPr/>
          <p:nvPr/>
        </p:nvSpPr>
        <p:spPr>
          <a:xfrm>
            <a:off x="3445494" y="1875070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ABAE878-A7C9-4C5E-AA2B-B12FE9B771EC}"/>
              </a:ext>
            </a:extLst>
          </p:cNvPr>
          <p:cNvSpPr/>
          <p:nvPr/>
        </p:nvSpPr>
        <p:spPr>
          <a:xfrm>
            <a:off x="3445494" y="2539063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23A2153-CA69-493D-8795-EAB00F14BF2B}"/>
              </a:ext>
            </a:extLst>
          </p:cNvPr>
          <p:cNvSpPr/>
          <p:nvPr/>
        </p:nvSpPr>
        <p:spPr>
          <a:xfrm>
            <a:off x="4101921" y="1875070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F8BAEB7-290B-4161-85BE-1232A288047D}"/>
              </a:ext>
            </a:extLst>
          </p:cNvPr>
          <p:cNvSpPr/>
          <p:nvPr/>
        </p:nvSpPr>
        <p:spPr>
          <a:xfrm>
            <a:off x="4101921" y="2539063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1DBABFD-E5F8-44C3-8134-30751CE35D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735" y="3369870"/>
            <a:ext cx="3651917" cy="1589289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047A8A2F-60F7-4943-A96B-AD3654F78503}"/>
              </a:ext>
            </a:extLst>
          </p:cNvPr>
          <p:cNvSpPr/>
          <p:nvPr/>
        </p:nvSpPr>
        <p:spPr>
          <a:xfrm>
            <a:off x="1476213" y="3575897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3E964D3-EFA2-4FAA-873B-070A8AAA2811}"/>
              </a:ext>
            </a:extLst>
          </p:cNvPr>
          <p:cNvSpPr/>
          <p:nvPr/>
        </p:nvSpPr>
        <p:spPr>
          <a:xfrm>
            <a:off x="2132640" y="3575897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4D5CC0E-C51A-433F-B2E9-5F476059C992}"/>
              </a:ext>
            </a:extLst>
          </p:cNvPr>
          <p:cNvSpPr/>
          <p:nvPr/>
        </p:nvSpPr>
        <p:spPr>
          <a:xfrm>
            <a:off x="2789067" y="3575897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A3F4B4D-1EA9-43FA-B829-DFA30BEFDC86}"/>
              </a:ext>
            </a:extLst>
          </p:cNvPr>
          <p:cNvSpPr/>
          <p:nvPr/>
        </p:nvSpPr>
        <p:spPr>
          <a:xfrm>
            <a:off x="3445494" y="3575897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571E2E80-CA0D-4B52-B381-CB5AA657C48E}"/>
              </a:ext>
            </a:extLst>
          </p:cNvPr>
          <p:cNvSpPr/>
          <p:nvPr/>
        </p:nvSpPr>
        <p:spPr>
          <a:xfrm>
            <a:off x="4085859" y="3575897"/>
            <a:ext cx="540000" cy="540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569935B-F7E8-4A87-AD1D-7F24E996F6FB}"/>
              </a:ext>
            </a:extLst>
          </p:cNvPr>
          <p:cNvCxnSpPr/>
          <p:nvPr/>
        </p:nvCxnSpPr>
        <p:spPr>
          <a:xfrm flipV="1">
            <a:off x="2789067" y="356826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2F625B4-FC47-4537-88DF-87B3722E27AB}"/>
              </a:ext>
            </a:extLst>
          </p:cNvPr>
          <p:cNvCxnSpPr/>
          <p:nvPr/>
        </p:nvCxnSpPr>
        <p:spPr>
          <a:xfrm flipV="1">
            <a:off x="1494875" y="356826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F468134-A32D-44A1-990E-FE5FE6538611}"/>
              </a:ext>
            </a:extLst>
          </p:cNvPr>
          <p:cNvCxnSpPr/>
          <p:nvPr/>
        </p:nvCxnSpPr>
        <p:spPr>
          <a:xfrm flipV="1">
            <a:off x="2132640" y="356826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9807EF9-21C4-425D-99A5-C3700D321B72}"/>
              </a:ext>
            </a:extLst>
          </p:cNvPr>
          <p:cNvCxnSpPr/>
          <p:nvPr/>
        </p:nvCxnSpPr>
        <p:spPr>
          <a:xfrm flipV="1">
            <a:off x="3444358" y="356826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E806368-4E23-4F45-AEBA-B6A1B7C3C768}"/>
              </a:ext>
            </a:extLst>
          </p:cNvPr>
          <p:cNvCxnSpPr/>
          <p:nvPr/>
        </p:nvCxnSpPr>
        <p:spPr>
          <a:xfrm flipV="1">
            <a:off x="4087298" y="3568268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6F5D55E-0CFB-49E2-A394-CE17E217CC3B}"/>
              </a:ext>
            </a:extLst>
          </p:cNvPr>
          <p:cNvCxnSpPr/>
          <p:nvPr/>
        </p:nvCxnSpPr>
        <p:spPr>
          <a:xfrm flipV="1">
            <a:off x="4104521" y="2530947"/>
            <a:ext cx="540000" cy="54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E44F194-CA5D-45BE-8544-8A2541E91045}"/>
              </a:ext>
            </a:extLst>
          </p:cNvPr>
          <p:cNvGrpSpPr/>
          <p:nvPr/>
        </p:nvGrpSpPr>
        <p:grpSpPr>
          <a:xfrm>
            <a:off x="6489316" y="1100800"/>
            <a:ext cx="3986808" cy="4401383"/>
            <a:chOff x="158189" y="988432"/>
            <a:chExt cx="1954630" cy="2092115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A2E33E11-7C27-4B3D-A5B6-35D46A6C9297}"/>
                </a:ext>
              </a:extLst>
            </p:cNvPr>
            <p:cNvGrpSpPr/>
            <p:nvPr/>
          </p:nvGrpSpPr>
          <p:grpSpPr>
            <a:xfrm>
              <a:off x="642105" y="988432"/>
              <a:ext cx="944300" cy="1210128"/>
              <a:chOff x="662016" y="872210"/>
              <a:chExt cx="944300" cy="1210128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DB9821C6-BF3F-48D6-84F7-1B075367F7C9}"/>
                  </a:ext>
                </a:extLst>
              </p:cNvPr>
              <p:cNvSpPr/>
              <p:nvPr/>
            </p:nvSpPr>
            <p:spPr>
              <a:xfrm>
                <a:off x="662016" y="872210"/>
                <a:ext cx="944300" cy="90257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4400" dirty="0">
                  <a:solidFill>
                    <a:schemeClr val="tx1"/>
                  </a:solidFill>
                  <a:latin typeface="Sassoon Infant Std" panose="020B0503020103030203" pitchFamily="34" charset="0"/>
                </a:endParaRPr>
              </a:p>
            </p:txBody>
          </p: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604BAE5D-9B9E-4DE0-A6B4-08EDBAEC92E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6280" y="1733572"/>
                <a:ext cx="204850" cy="32818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32C261BD-C376-4D35-91F7-4974FC626D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54976" y="1725628"/>
                <a:ext cx="227807" cy="3567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B82B56BC-35A6-44E7-9331-32D96AAFD530}"/>
                </a:ext>
              </a:extLst>
            </p:cNvPr>
            <p:cNvSpPr/>
            <p:nvPr/>
          </p:nvSpPr>
          <p:spPr>
            <a:xfrm>
              <a:off x="15818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1C80AC2-076E-4EF5-B412-FB853FA7EAE7}"/>
                </a:ext>
              </a:extLst>
            </p:cNvPr>
            <p:cNvSpPr/>
            <p:nvPr/>
          </p:nvSpPr>
          <p:spPr>
            <a:xfrm>
              <a:off x="116851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9802E1D5-4B1A-4353-B597-0E0BCDE738D6}"/>
              </a:ext>
            </a:extLst>
          </p:cNvPr>
          <p:cNvSpPr txBox="1"/>
          <p:nvPr/>
        </p:nvSpPr>
        <p:spPr>
          <a:xfrm>
            <a:off x="7476347" y="1665491"/>
            <a:ext cx="192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78A03CA-4300-46A4-A917-E74ADEA7F081}"/>
              </a:ext>
            </a:extLst>
          </p:cNvPr>
          <p:cNvSpPr txBox="1"/>
          <p:nvPr/>
        </p:nvSpPr>
        <p:spPr>
          <a:xfrm>
            <a:off x="270184" y="336946"/>
            <a:ext cx="11438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part-whole model to represent the subtraction .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6B651F9-8468-4067-A596-87578AF0CD81}"/>
              </a:ext>
            </a:extLst>
          </p:cNvPr>
          <p:cNvSpPr/>
          <p:nvPr/>
        </p:nvSpPr>
        <p:spPr>
          <a:xfrm>
            <a:off x="6819830" y="4099754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2699086-5C1F-41EF-BC4A-03FB928E10E5}"/>
              </a:ext>
            </a:extLst>
          </p:cNvPr>
          <p:cNvSpPr/>
          <p:nvPr/>
        </p:nvSpPr>
        <p:spPr>
          <a:xfrm>
            <a:off x="6651725" y="4614226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C91B2B43-A99B-4B78-9ED6-0D245A4FEBEE}"/>
              </a:ext>
            </a:extLst>
          </p:cNvPr>
          <p:cNvSpPr/>
          <p:nvPr/>
        </p:nvSpPr>
        <p:spPr>
          <a:xfrm>
            <a:off x="7256897" y="4442228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09608344-A007-4E9D-81A6-45BBF8BFA27A}"/>
              </a:ext>
            </a:extLst>
          </p:cNvPr>
          <p:cNvSpPr/>
          <p:nvPr/>
        </p:nvSpPr>
        <p:spPr>
          <a:xfrm>
            <a:off x="6977768" y="4938226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5B6C1A1B-4661-496D-BF9C-7BA65FD58E4E}"/>
              </a:ext>
            </a:extLst>
          </p:cNvPr>
          <p:cNvSpPr/>
          <p:nvPr/>
        </p:nvSpPr>
        <p:spPr>
          <a:xfrm>
            <a:off x="7865466" y="4290226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034C6D9B-EFF1-43F1-84BC-F5484916F7E4}"/>
              </a:ext>
            </a:extLst>
          </p:cNvPr>
          <p:cNvSpPr/>
          <p:nvPr/>
        </p:nvSpPr>
        <p:spPr>
          <a:xfrm>
            <a:off x="7491982" y="4961322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19DA286-5FD4-4B92-952C-2524B9553700}"/>
              </a:ext>
            </a:extLst>
          </p:cNvPr>
          <p:cNvSpPr/>
          <p:nvPr/>
        </p:nvSpPr>
        <p:spPr>
          <a:xfrm>
            <a:off x="8968525" y="4094201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32ADABDF-CDA2-41B8-A301-689443717F1B}"/>
              </a:ext>
            </a:extLst>
          </p:cNvPr>
          <p:cNvSpPr/>
          <p:nvPr/>
        </p:nvSpPr>
        <p:spPr>
          <a:xfrm>
            <a:off x="8847149" y="4701233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EC42759D-C5BA-4AE8-A015-427D87FC14B8}"/>
              </a:ext>
            </a:extLst>
          </p:cNvPr>
          <p:cNvSpPr/>
          <p:nvPr/>
        </p:nvSpPr>
        <p:spPr>
          <a:xfrm>
            <a:off x="9352143" y="4464934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2A15BB24-2B47-4808-9CF4-E99A4B1E5E5E}"/>
              </a:ext>
            </a:extLst>
          </p:cNvPr>
          <p:cNvSpPr/>
          <p:nvPr/>
        </p:nvSpPr>
        <p:spPr>
          <a:xfrm>
            <a:off x="9687025" y="4827566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7081C53C-13C6-4CE8-BC52-6606FC2BE34F}"/>
              </a:ext>
            </a:extLst>
          </p:cNvPr>
          <p:cNvSpPr/>
          <p:nvPr/>
        </p:nvSpPr>
        <p:spPr>
          <a:xfrm>
            <a:off x="9770612" y="4209923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F688B376-EF3D-46AC-904A-836A60D2B4AD}"/>
              </a:ext>
            </a:extLst>
          </p:cNvPr>
          <p:cNvSpPr/>
          <p:nvPr/>
        </p:nvSpPr>
        <p:spPr>
          <a:xfrm>
            <a:off x="9380105" y="3848945"/>
            <a:ext cx="324000" cy="324000"/>
          </a:xfrm>
          <a:prstGeom prst="ellipse">
            <a:avLst/>
          </a:prstGeom>
          <a:solidFill>
            <a:srgbClr val="33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A48B241-488B-4810-9E38-6FA91211B9A2}"/>
              </a:ext>
            </a:extLst>
          </p:cNvPr>
          <p:cNvSpPr/>
          <p:nvPr/>
        </p:nvSpPr>
        <p:spPr>
          <a:xfrm>
            <a:off x="7191224" y="3766201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F5408556-AD15-4911-B1DF-BA4286E316A7}"/>
              </a:ext>
            </a:extLst>
          </p:cNvPr>
          <p:cNvSpPr/>
          <p:nvPr/>
        </p:nvSpPr>
        <p:spPr>
          <a:xfrm>
            <a:off x="7621917" y="3923134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2D3B3FD2-9A69-4AD8-A2D1-31344A2D6C29}"/>
              </a:ext>
            </a:extLst>
          </p:cNvPr>
          <p:cNvSpPr/>
          <p:nvPr/>
        </p:nvSpPr>
        <p:spPr>
          <a:xfrm>
            <a:off x="7883976" y="4759650"/>
            <a:ext cx="324000" cy="3240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538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6" grpId="0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77647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48DEE6-B881-46AD-A0E1-DD06EFE349D4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>
                <a:latin typeface="Yu Gothic UI" panose="020B0500000000000000" pitchFamily="34" charset="-128"/>
                <a:ea typeface="Yu Gothic UI" panose="020B0500000000000000" pitchFamily="34" charset="-128"/>
              </a:rPr>
              <a:t>Step: Subtraction – Crossing 10 (5)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17429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6" name="Teardrop 5">
            <a:extLst>
              <a:ext uri="{FF2B5EF4-FFF2-40B4-BE49-F238E27FC236}">
                <a16:creationId xmlns:a16="http://schemas.microsoft.com/office/drawing/2014/main" id="{DFC7A134-2815-4B95-96D5-E91A6571261A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6015F5-EE80-4A71-9EC3-6D80BFBD2722}"/>
              </a:ext>
            </a:extLst>
          </p:cNvPr>
          <p:cNvSpPr txBox="1"/>
          <p:nvPr/>
        </p:nvSpPr>
        <p:spPr>
          <a:xfrm>
            <a:off x="318696" y="335524"/>
            <a:ext cx="943925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Mo has 12 apples.</a:t>
            </a:r>
          </a:p>
          <a:p>
            <a:endParaRPr lang="en-GB" sz="20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Jack has 4 apples.</a:t>
            </a:r>
          </a:p>
          <a:p>
            <a:br>
              <a:rPr lang="en-GB" sz="2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more apples does Mo have? _______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BD2F21-A22E-4101-8B78-3AE140A409D5}"/>
              </a:ext>
            </a:extLst>
          </p:cNvPr>
          <p:cNvSpPr txBox="1"/>
          <p:nvPr/>
        </p:nvSpPr>
        <p:spPr>
          <a:xfrm>
            <a:off x="7770600" y="1903462"/>
            <a:ext cx="118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0739D67-0B57-4DBF-B536-5704DDCC6E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864447"/>
              </p:ext>
            </p:extLst>
          </p:nvPr>
        </p:nvGraphicFramePr>
        <p:xfrm>
          <a:off x="2640000" y="4147241"/>
          <a:ext cx="6912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28772415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6503705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5780927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711129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9360087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665792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49097128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2949264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08015476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196258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2286526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07966880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77737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A828477-ECBD-4402-83C2-2B18D58FF7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633005"/>
              </p:ext>
            </p:extLst>
          </p:nvPr>
        </p:nvGraphicFramePr>
        <p:xfrm>
          <a:off x="2640000" y="4876228"/>
          <a:ext cx="2304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28772415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6503705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5780927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71112975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777378"/>
                  </a:ext>
                </a:extLst>
              </a:tr>
            </a:tbl>
          </a:graphicData>
        </a:graphic>
      </p:graphicFrame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67EB1F6-AB88-4D67-A6FB-E8B4B7F0B12A}"/>
              </a:ext>
            </a:extLst>
          </p:cNvPr>
          <p:cNvCxnSpPr>
            <a:cxnSpLocks/>
          </p:cNvCxnSpPr>
          <p:nvPr/>
        </p:nvCxnSpPr>
        <p:spPr>
          <a:xfrm>
            <a:off x="4944000" y="5164228"/>
            <a:ext cx="4608000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22A2B9D-45E4-4544-A86B-4948F942464B}"/>
              </a:ext>
            </a:extLst>
          </p:cNvPr>
          <p:cNvSpPr txBox="1"/>
          <p:nvPr/>
        </p:nvSpPr>
        <p:spPr>
          <a:xfrm>
            <a:off x="5505450" y="3161193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1A7D87-2C2E-417F-B2F7-115B5BBBFDB4}"/>
              </a:ext>
            </a:extLst>
          </p:cNvPr>
          <p:cNvSpPr txBox="1"/>
          <p:nvPr/>
        </p:nvSpPr>
        <p:spPr>
          <a:xfrm>
            <a:off x="3188750" y="5929131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5" name="Left Brace 4">
            <a:extLst>
              <a:ext uri="{FF2B5EF4-FFF2-40B4-BE49-F238E27FC236}">
                <a16:creationId xmlns:a16="http://schemas.microsoft.com/office/drawing/2014/main" id="{C091A8FE-2FC3-45D7-9B8C-160DFB10404D}"/>
              </a:ext>
            </a:extLst>
          </p:cNvPr>
          <p:cNvSpPr/>
          <p:nvPr/>
        </p:nvSpPr>
        <p:spPr>
          <a:xfrm rot="5400000">
            <a:off x="5874939" y="458237"/>
            <a:ext cx="442124" cy="6911998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6507DE-0579-4FFF-9283-7C0729760886}"/>
              </a:ext>
            </a:extLst>
          </p:cNvPr>
          <p:cNvSpPr txBox="1"/>
          <p:nvPr/>
        </p:nvSpPr>
        <p:spPr>
          <a:xfrm>
            <a:off x="7271504" y="776711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ECE807E-1052-4CF8-AB4C-9A94DD65E231}"/>
              </a:ext>
            </a:extLst>
          </p:cNvPr>
          <p:cNvSpPr/>
          <p:nvPr/>
        </p:nvSpPr>
        <p:spPr>
          <a:xfrm>
            <a:off x="6335608" y="6208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ABA6279-1395-4593-9B10-3EE50920F4ED}"/>
              </a:ext>
            </a:extLst>
          </p:cNvPr>
          <p:cNvSpPr txBox="1"/>
          <p:nvPr/>
        </p:nvSpPr>
        <p:spPr>
          <a:xfrm>
            <a:off x="8623945" y="776711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F24CA46-C366-48D0-A24B-591D615977EF}"/>
              </a:ext>
            </a:extLst>
          </p:cNvPr>
          <p:cNvSpPr/>
          <p:nvPr/>
        </p:nvSpPr>
        <p:spPr>
          <a:xfrm>
            <a:off x="9055632" y="6208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8D43D78-66AB-4A8E-9038-A4DB83E8D216}"/>
              </a:ext>
            </a:extLst>
          </p:cNvPr>
          <p:cNvSpPr/>
          <p:nvPr/>
        </p:nvSpPr>
        <p:spPr>
          <a:xfrm>
            <a:off x="7701063" y="62087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FC29C60-1A2F-4427-A797-D857CB1E8437}"/>
              </a:ext>
            </a:extLst>
          </p:cNvPr>
          <p:cNvSpPr txBox="1"/>
          <p:nvPr/>
        </p:nvSpPr>
        <p:spPr>
          <a:xfrm>
            <a:off x="9066518" y="776711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0975A2B-FCB5-4F5C-B58F-59D5E9BF6CEE}"/>
              </a:ext>
            </a:extLst>
          </p:cNvPr>
          <p:cNvSpPr txBox="1"/>
          <p:nvPr/>
        </p:nvSpPr>
        <p:spPr>
          <a:xfrm>
            <a:off x="6331239" y="780412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83D4B4-2F05-48B4-97E4-6685F8C247F2}"/>
              </a:ext>
            </a:extLst>
          </p:cNvPr>
          <p:cNvSpPr txBox="1"/>
          <p:nvPr/>
        </p:nvSpPr>
        <p:spPr>
          <a:xfrm>
            <a:off x="7687417" y="780412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6748A9A-0685-4765-B5DD-565D2580C5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563766"/>
              </p:ext>
            </p:extLst>
          </p:nvPr>
        </p:nvGraphicFramePr>
        <p:xfrm>
          <a:off x="4943998" y="4876228"/>
          <a:ext cx="4608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301685902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0444702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58714162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6368192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33062774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544100159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21414828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081116663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8578312"/>
                  </a:ext>
                </a:extLst>
              </a:tr>
            </a:tbl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866A9C2C-6BBB-4716-A38A-D2C9195E3FC4}"/>
              </a:ext>
            </a:extLst>
          </p:cNvPr>
          <p:cNvSpPr txBox="1"/>
          <p:nvPr/>
        </p:nvSpPr>
        <p:spPr>
          <a:xfrm>
            <a:off x="6651575" y="5929131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29" name="Left Brace 28">
            <a:extLst>
              <a:ext uri="{FF2B5EF4-FFF2-40B4-BE49-F238E27FC236}">
                <a16:creationId xmlns:a16="http://schemas.microsoft.com/office/drawing/2014/main" id="{147A4C21-13D4-471A-9153-59B090272BE2}"/>
              </a:ext>
            </a:extLst>
          </p:cNvPr>
          <p:cNvSpPr/>
          <p:nvPr/>
        </p:nvSpPr>
        <p:spPr>
          <a:xfrm rot="16200000">
            <a:off x="7026935" y="3358095"/>
            <a:ext cx="442124" cy="4608002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Left Brace 29">
            <a:extLst>
              <a:ext uri="{FF2B5EF4-FFF2-40B4-BE49-F238E27FC236}">
                <a16:creationId xmlns:a16="http://schemas.microsoft.com/office/drawing/2014/main" id="{7F155B8B-0856-4990-92E3-EA8041EFBA18}"/>
              </a:ext>
            </a:extLst>
          </p:cNvPr>
          <p:cNvSpPr/>
          <p:nvPr/>
        </p:nvSpPr>
        <p:spPr>
          <a:xfrm rot="16200000">
            <a:off x="3570932" y="4517852"/>
            <a:ext cx="442124" cy="2304001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998056-DE23-47A0-A2BE-32F95F10B4DF}"/>
              </a:ext>
            </a:extLst>
          </p:cNvPr>
          <p:cNvSpPr txBox="1"/>
          <p:nvPr/>
        </p:nvSpPr>
        <p:spPr>
          <a:xfrm>
            <a:off x="1434307" y="4135298"/>
            <a:ext cx="1103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BEC4107-C270-4C4D-A024-6AA86283585E}"/>
              </a:ext>
            </a:extLst>
          </p:cNvPr>
          <p:cNvSpPr txBox="1"/>
          <p:nvPr/>
        </p:nvSpPr>
        <p:spPr>
          <a:xfrm>
            <a:off x="1434307" y="4856258"/>
            <a:ext cx="1103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Jack</a:t>
            </a:r>
          </a:p>
        </p:txBody>
      </p:sp>
    </p:spTree>
    <p:extLst>
      <p:ext uri="{BB962C8B-B14F-4D97-AF65-F5344CB8AC3E}">
        <p14:creationId xmlns:p14="http://schemas.microsoft.com/office/powerpoint/2010/main" val="213575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5" grpId="0" animBg="1"/>
      <p:bldP spid="25" grpId="0"/>
      <p:bldP spid="26" grpId="0"/>
      <p:bldP spid="27" grpId="0"/>
      <p:bldP spid="28" grpId="0"/>
      <p:bldP spid="29" grpId="0" animBg="1"/>
      <p:bldP spid="3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6" name="Teardrop 5">
            <a:extLst>
              <a:ext uri="{FF2B5EF4-FFF2-40B4-BE49-F238E27FC236}">
                <a16:creationId xmlns:a16="http://schemas.microsoft.com/office/drawing/2014/main" id="{DFC7A134-2815-4B95-96D5-E91A6571261A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6015F5-EE80-4A71-9EC3-6D80BFBD2722}"/>
              </a:ext>
            </a:extLst>
          </p:cNvPr>
          <p:cNvSpPr txBox="1"/>
          <p:nvPr/>
        </p:nvSpPr>
        <p:spPr>
          <a:xfrm>
            <a:off x="329582" y="336115"/>
            <a:ext cx="943925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Tam has 11 pears.</a:t>
            </a:r>
          </a:p>
          <a:p>
            <a:endParaRPr lang="en-GB" sz="20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Gina has 3 pears.</a:t>
            </a:r>
          </a:p>
          <a:p>
            <a:br>
              <a:rPr lang="en-GB" sz="2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more pears does Tam have? _______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BD2F21-A22E-4101-8B78-3AE140A409D5}"/>
              </a:ext>
            </a:extLst>
          </p:cNvPr>
          <p:cNvSpPr txBox="1"/>
          <p:nvPr/>
        </p:nvSpPr>
        <p:spPr>
          <a:xfrm>
            <a:off x="7747014" y="1899569"/>
            <a:ext cx="118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0739D67-0B57-4DBF-B536-5704DDCC6E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055695"/>
              </p:ext>
            </p:extLst>
          </p:nvPr>
        </p:nvGraphicFramePr>
        <p:xfrm>
          <a:off x="2828653" y="4013042"/>
          <a:ext cx="6336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28772415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6503705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5780927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711129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9360087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665792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49097128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2949264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08015476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196258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2286526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77737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A828477-ECBD-4402-83C2-2B18D58FF7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504418"/>
              </p:ext>
            </p:extLst>
          </p:nvPr>
        </p:nvGraphicFramePr>
        <p:xfrm>
          <a:off x="2828653" y="4742029"/>
          <a:ext cx="1728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28772415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6503705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578092765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777378"/>
                  </a:ext>
                </a:extLst>
              </a:tr>
            </a:tbl>
          </a:graphicData>
        </a:graphic>
      </p:graphicFrame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67EB1F6-AB88-4D67-A6FB-E8B4B7F0B12A}"/>
              </a:ext>
            </a:extLst>
          </p:cNvPr>
          <p:cNvCxnSpPr>
            <a:cxnSpLocks/>
          </p:cNvCxnSpPr>
          <p:nvPr/>
        </p:nvCxnSpPr>
        <p:spPr>
          <a:xfrm>
            <a:off x="4556653" y="5029751"/>
            <a:ext cx="4608000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22A2B9D-45E4-4544-A86B-4948F942464B}"/>
              </a:ext>
            </a:extLst>
          </p:cNvPr>
          <p:cNvSpPr txBox="1"/>
          <p:nvPr/>
        </p:nvSpPr>
        <p:spPr>
          <a:xfrm>
            <a:off x="5406103" y="3050197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1A7D87-2C2E-417F-B2F7-115B5BBBFDB4}"/>
              </a:ext>
            </a:extLst>
          </p:cNvPr>
          <p:cNvSpPr txBox="1"/>
          <p:nvPr/>
        </p:nvSpPr>
        <p:spPr>
          <a:xfrm>
            <a:off x="3102103" y="5785050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5" name="Left Brace 4">
            <a:extLst>
              <a:ext uri="{FF2B5EF4-FFF2-40B4-BE49-F238E27FC236}">
                <a16:creationId xmlns:a16="http://schemas.microsoft.com/office/drawing/2014/main" id="{C091A8FE-2FC3-45D7-9B8C-160DFB10404D}"/>
              </a:ext>
            </a:extLst>
          </p:cNvPr>
          <p:cNvSpPr/>
          <p:nvPr/>
        </p:nvSpPr>
        <p:spPr>
          <a:xfrm rot="5400000">
            <a:off x="5775592" y="612038"/>
            <a:ext cx="442124" cy="6335998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Left Brace 15">
            <a:extLst>
              <a:ext uri="{FF2B5EF4-FFF2-40B4-BE49-F238E27FC236}">
                <a16:creationId xmlns:a16="http://schemas.microsoft.com/office/drawing/2014/main" id="{9F90E42B-75AA-4F24-A5F4-2CF813D1931A}"/>
              </a:ext>
            </a:extLst>
          </p:cNvPr>
          <p:cNvSpPr/>
          <p:nvPr/>
        </p:nvSpPr>
        <p:spPr>
          <a:xfrm rot="16200000">
            <a:off x="3466522" y="4658815"/>
            <a:ext cx="442124" cy="1728003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282E3E4-B063-47CC-BAF6-5D57CE97489D}"/>
              </a:ext>
            </a:extLst>
          </p:cNvPr>
          <p:cNvSpPr txBox="1"/>
          <p:nvPr/>
        </p:nvSpPr>
        <p:spPr>
          <a:xfrm>
            <a:off x="7414294" y="744858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4209B89-B741-4F26-852C-127AB1AC52B3}"/>
              </a:ext>
            </a:extLst>
          </p:cNvPr>
          <p:cNvSpPr/>
          <p:nvPr/>
        </p:nvSpPr>
        <p:spPr>
          <a:xfrm>
            <a:off x="6478398" y="589022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E633C3-2CD6-4BE4-9E23-10690892F9D4}"/>
              </a:ext>
            </a:extLst>
          </p:cNvPr>
          <p:cNvSpPr txBox="1"/>
          <p:nvPr/>
        </p:nvSpPr>
        <p:spPr>
          <a:xfrm>
            <a:off x="8766735" y="744858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5A82115-F183-49EE-9B97-F9ECB6294EFF}"/>
              </a:ext>
            </a:extLst>
          </p:cNvPr>
          <p:cNvSpPr/>
          <p:nvPr/>
        </p:nvSpPr>
        <p:spPr>
          <a:xfrm>
            <a:off x="9198422" y="589022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E3A4D10-FC3C-4C54-80E3-5B992A67314A}"/>
              </a:ext>
            </a:extLst>
          </p:cNvPr>
          <p:cNvSpPr/>
          <p:nvPr/>
        </p:nvSpPr>
        <p:spPr>
          <a:xfrm>
            <a:off x="7843853" y="589022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26DD00B-1CE5-4BAB-8052-377FE2D6296D}"/>
              </a:ext>
            </a:extLst>
          </p:cNvPr>
          <p:cNvSpPr txBox="1"/>
          <p:nvPr/>
        </p:nvSpPr>
        <p:spPr>
          <a:xfrm>
            <a:off x="9209308" y="744858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9D8D515-35B9-45B5-BBB2-B821EFC96A9B}"/>
              </a:ext>
            </a:extLst>
          </p:cNvPr>
          <p:cNvSpPr txBox="1"/>
          <p:nvPr/>
        </p:nvSpPr>
        <p:spPr>
          <a:xfrm>
            <a:off x="6474029" y="748559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CC3D8FE-D4AE-4BCD-98DD-C031BF877D5E}"/>
              </a:ext>
            </a:extLst>
          </p:cNvPr>
          <p:cNvSpPr txBox="1"/>
          <p:nvPr/>
        </p:nvSpPr>
        <p:spPr>
          <a:xfrm>
            <a:off x="7830207" y="748559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5C6CB49-6F7A-4447-B58F-F5AD08D217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787996"/>
              </p:ext>
            </p:extLst>
          </p:nvPr>
        </p:nvGraphicFramePr>
        <p:xfrm>
          <a:off x="4556653" y="4742029"/>
          <a:ext cx="4608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10267504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1712846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80034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80552802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115255854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05842042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806827409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596480235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8384277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F2B6AE8A-291B-4F8E-B55C-1A264FD4E5A0}"/>
              </a:ext>
            </a:extLst>
          </p:cNvPr>
          <p:cNvSpPr txBox="1"/>
          <p:nvPr/>
        </p:nvSpPr>
        <p:spPr>
          <a:xfrm>
            <a:off x="6269298" y="5789852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34" name="Left Brace 33">
            <a:extLst>
              <a:ext uri="{FF2B5EF4-FFF2-40B4-BE49-F238E27FC236}">
                <a16:creationId xmlns:a16="http://schemas.microsoft.com/office/drawing/2014/main" id="{A0336326-3D24-4975-8EA6-A50EFE9236EC}"/>
              </a:ext>
            </a:extLst>
          </p:cNvPr>
          <p:cNvSpPr/>
          <p:nvPr/>
        </p:nvSpPr>
        <p:spPr>
          <a:xfrm rot="16200000">
            <a:off x="6631238" y="3221350"/>
            <a:ext cx="442124" cy="4602934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C6529C-83AC-4A17-895B-2A6C72CC9464}"/>
              </a:ext>
            </a:extLst>
          </p:cNvPr>
          <p:cNvSpPr txBox="1"/>
          <p:nvPr/>
        </p:nvSpPr>
        <p:spPr>
          <a:xfrm>
            <a:off x="1344856" y="4034939"/>
            <a:ext cx="1103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Tam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6C7BBD0-A3A7-4E04-A114-5D23AD7E67BA}"/>
              </a:ext>
            </a:extLst>
          </p:cNvPr>
          <p:cNvSpPr txBox="1"/>
          <p:nvPr/>
        </p:nvSpPr>
        <p:spPr>
          <a:xfrm>
            <a:off x="1344856" y="4755899"/>
            <a:ext cx="1103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Gina</a:t>
            </a:r>
          </a:p>
        </p:txBody>
      </p:sp>
    </p:spTree>
    <p:extLst>
      <p:ext uri="{BB962C8B-B14F-4D97-AF65-F5344CB8AC3E}">
        <p14:creationId xmlns:p14="http://schemas.microsoft.com/office/powerpoint/2010/main" val="299140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5" grpId="0" animBg="1"/>
      <p:bldP spid="16" grpId="0" animBg="1"/>
      <p:bldP spid="30" grpId="0"/>
      <p:bldP spid="31" grpId="0"/>
      <p:bldP spid="32" grpId="0"/>
      <p:bldP spid="33" grpId="0"/>
      <p:bldP spid="3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6" name="Teardrop 5">
            <a:extLst>
              <a:ext uri="{FF2B5EF4-FFF2-40B4-BE49-F238E27FC236}">
                <a16:creationId xmlns:a16="http://schemas.microsoft.com/office/drawing/2014/main" id="{DFC7A134-2815-4B95-96D5-E91A6571261A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6015F5-EE80-4A71-9EC3-6D80BFBD2722}"/>
              </a:ext>
            </a:extLst>
          </p:cNvPr>
          <p:cNvSpPr txBox="1"/>
          <p:nvPr/>
        </p:nvSpPr>
        <p:spPr>
          <a:xfrm>
            <a:off x="329582" y="336115"/>
            <a:ext cx="943925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Jack has 10 sweets.</a:t>
            </a:r>
          </a:p>
          <a:p>
            <a:endParaRPr lang="en-GB" sz="20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Beth has 7 sweets.</a:t>
            </a:r>
          </a:p>
          <a:p>
            <a:br>
              <a:rPr lang="en-GB" sz="2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more sweets does Jack have? _______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BD2F21-A22E-4101-8B78-3AE140A409D5}"/>
              </a:ext>
            </a:extLst>
          </p:cNvPr>
          <p:cNvSpPr txBox="1"/>
          <p:nvPr/>
        </p:nvSpPr>
        <p:spPr>
          <a:xfrm>
            <a:off x="8010537" y="1884959"/>
            <a:ext cx="1142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0739D67-0B57-4DBF-B536-5704DDCC6E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324153"/>
              </p:ext>
            </p:extLst>
          </p:nvPr>
        </p:nvGraphicFramePr>
        <p:xfrm>
          <a:off x="2828653" y="4013042"/>
          <a:ext cx="5760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28772415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6503705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5780927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711129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9360087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665792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49097128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2949264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08015476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19625865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77737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A828477-ECBD-4402-83C2-2B18D58FF7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111366"/>
              </p:ext>
            </p:extLst>
          </p:nvPr>
        </p:nvGraphicFramePr>
        <p:xfrm>
          <a:off x="2828653" y="4742029"/>
          <a:ext cx="4031195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5885">
                  <a:extLst>
                    <a:ext uri="{9D8B030D-6E8A-4147-A177-3AD203B41FA5}">
                      <a16:colId xmlns:a16="http://schemas.microsoft.com/office/drawing/2014/main" val="2287724157"/>
                    </a:ext>
                  </a:extLst>
                </a:gridCol>
                <a:gridCol w="575885">
                  <a:extLst>
                    <a:ext uri="{9D8B030D-6E8A-4147-A177-3AD203B41FA5}">
                      <a16:colId xmlns:a16="http://schemas.microsoft.com/office/drawing/2014/main" val="3650370507"/>
                    </a:ext>
                  </a:extLst>
                </a:gridCol>
                <a:gridCol w="575885">
                  <a:extLst>
                    <a:ext uri="{9D8B030D-6E8A-4147-A177-3AD203B41FA5}">
                      <a16:colId xmlns:a16="http://schemas.microsoft.com/office/drawing/2014/main" val="2578092765"/>
                    </a:ext>
                  </a:extLst>
                </a:gridCol>
                <a:gridCol w="575885">
                  <a:extLst>
                    <a:ext uri="{9D8B030D-6E8A-4147-A177-3AD203B41FA5}">
                      <a16:colId xmlns:a16="http://schemas.microsoft.com/office/drawing/2014/main" val="1623206419"/>
                    </a:ext>
                  </a:extLst>
                </a:gridCol>
                <a:gridCol w="575885">
                  <a:extLst>
                    <a:ext uri="{9D8B030D-6E8A-4147-A177-3AD203B41FA5}">
                      <a16:colId xmlns:a16="http://schemas.microsoft.com/office/drawing/2014/main" val="3581687076"/>
                    </a:ext>
                  </a:extLst>
                </a:gridCol>
                <a:gridCol w="575885">
                  <a:extLst>
                    <a:ext uri="{9D8B030D-6E8A-4147-A177-3AD203B41FA5}">
                      <a16:colId xmlns:a16="http://schemas.microsoft.com/office/drawing/2014/main" val="3829325265"/>
                    </a:ext>
                  </a:extLst>
                </a:gridCol>
                <a:gridCol w="575885">
                  <a:extLst>
                    <a:ext uri="{9D8B030D-6E8A-4147-A177-3AD203B41FA5}">
                      <a16:colId xmlns:a16="http://schemas.microsoft.com/office/drawing/2014/main" val="2094170065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777378"/>
                  </a:ext>
                </a:extLst>
              </a:tr>
            </a:tbl>
          </a:graphicData>
        </a:graphic>
      </p:graphicFrame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67EB1F6-AB88-4D67-A6FB-E8B4B7F0B12A}"/>
              </a:ext>
            </a:extLst>
          </p:cNvPr>
          <p:cNvCxnSpPr>
            <a:cxnSpLocks/>
            <a:endCxn id="8" idx="3"/>
          </p:cNvCxnSpPr>
          <p:nvPr/>
        </p:nvCxnSpPr>
        <p:spPr>
          <a:xfrm>
            <a:off x="6859848" y="5030029"/>
            <a:ext cx="1728805" cy="478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22A2B9D-45E4-4544-A86B-4948F942464B}"/>
              </a:ext>
            </a:extLst>
          </p:cNvPr>
          <p:cNvSpPr txBox="1"/>
          <p:nvPr/>
        </p:nvSpPr>
        <p:spPr>
          <a:xfrm>
            <a:off x="5108783" y="3044587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1A7D87-2C2E-417F-B2F7-115B5BBBFDB4}"/>
              </a:ext>
            </a:extLst>
          </p:cNvPr>
          <p:cNvSpPr txBox="1"/>
          <p:nvPr/>
        </p:nvSpPr>
        <p:spPr>
          <a:xfrm>
            <a:off x="4252115" y="5785050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5" name="Left Brace 4">
            <a:extLst>
              <a:ext uri="{FF2B5EF4-FFF2-40B4-BE49-F238E27FC236}">
                <a16:creationId xmlns:a16="http://schemas.microsoft.com/office/drawing/2014/main" id="{C091A8FE-2FC3-45D7-9B8C-160DFB10404D}"/>
              </a:ext>
            </a:extLst>
          </p:cNvPr>
          <p:cNvSpPr/>
          <p:nvPr/>
        </p:nvSpPr>
        <p:spPr>
          <a:xfrm rot="5400000">
            <a:off x="5487592" y="900038"/>
            <a:ext cx="442124" cy="5759998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Left Brace 15">
            <a:extLst>
              <a:ext uri="{FF2B5EF4-FFF2-40B4-BE49-F238E27FC236}">
                <a16:creationId xmlns:a16="http://schemas.microsoft.com/office/drawing/2014/main" id="{9F90E42B-75AA-4F24-A5F4-2CF813D1931A}"/>
              </a:ext>
            </a:extLst>
          </p:cNvPr>
          <p:cNvSpPr/>
          <p:nvPr/>
        </p:nvSpPr>
        <p:spPr>
          <a:xfrm rot="16200000">
            <a:off x="4618120" y="3507218"/>
            <a:ext cx="442124" cy="4031197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282E3E4-B063-47CC-BAF6-5D57CE97489D}"/>
              </a:ext>
            </a:extLst>
          </p:cNvPr>
          <p:cNvSpPr txBox="1"/>
          <p:nvPr/>
        </p:nvSpPr>
        <p:spPr>
          <a:xfrm>
            <a:off x="7414294" y="854329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4209B89-B741-4F26-852C-127AB1AC52B3}"/>
              </a:ext>
            </a:extLst>
          </p:cNvPr>
          <p:cNvSpPr/>
          <p:nvPr/>
        </p:nvSpPr>
        <p:spPr>
          <a:xfrm>
            <a:off x="6478398" y="698493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E633C3-2CD6-4BE4-9E23-10690892F9D4}"/>
              </a:ext>
            </a:extLst>
          </p:cNvPr>
          <p:cNvSpPr txBox="1"/>
          <p:nvPr/>
        </p:nvSpPr>
        <p:spPr>
          <a:xfrm>
            <a:off x="8766735" y="854329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5A82115-F183-49EE-9B97-F9ECB6294EFF}"/>
              </a:ext>
            </a:extLst>
          </p:cNvPr>
          <p:cNvSpPr/>
          <p:nvPr/>
        </p:nvSpPr>
        <p:spPr>
          <a:xfrm>
            <a:off x="9198422" y="698493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E3A4D10-FC3C-4C54-80E3-5B992A67314A}"/>
              </a:ext>
            </a:extLst>
          </p:cNvPr>
          <p:cNvSpPr/>
          <p:nvPr/>
        </p:nvSpPr>
        <p:spPr>
          <a:xfrm>
            <a:off x="7843853" y="698493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26DD00B-1CE5-4BAB-8052-377FE2D6296D}"/>
              </a:ext>
            </a:extLst>
          </p:cNvPr>
          <p:cNvSpPr txBox="1"/>
          <p:nvPr/>
        </p:nvSpPr>
        <p:spPr>
          <a:xfrm>
            <a:off x="9209308" y="854329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9D8D515-35B9-45B5-BBB2-B821EFC96A9B}"/>
              </a:ext>
            </a:extLst>
          </p:cNvPr>
          <p:cNvSpPr txBox="1"/>
          <p:nvPr/>
        </p:nvSpPr>
        <p:spPr>
          <a:xfrm>
            <a:off x="6474029" y="858030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CC3D8FE-D4AE-4BCD-98DD-C031BF877D5E}"/>
              </a:ext>
            </a:extLst>
          </p:cNvPr>
          <p:cNvSpPr txBox="1"/>
          <p:nvPr/>
        </p:nvSpPr>
        <p:spPr>
          <a:xfrm>
            <a:off x="7830207" y="858030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5C6CB49-6F7A-4447-B58F-F5AD08D217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156371"/>
              </p:ext>
            </p:extLst>
          </p:nvPr>
        </p:nvGraphicFramePr>
        <p:xfrm>
          <a:off x="6860653" y="4742507"/>
          <a:ext cx="1728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4115255854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05842042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806827409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8384277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F2B6AE8A-291B-4F8E-B55C-1A264FD4E5A0}"/>
              </a:ext>
            </a:extLst>
          </p:cNvPr>
          <p:cNvSpPr txBox="1"/>
          <p:nvPr/>
        </p:nvSpPr>
        <p:spPr>
          <a:xfrm>
            <a:off x="7144427" y="5789852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34" name="Left Brace 33">
            <a:extLst>
              <a:ext uri="{FF2B5EF4-FFF2-40B4-BE49-F238E27FC236}">
                <a16:creationId xmlns:a16="http://schemas.microsoft.com/office/drawing/2014/main" id="{A0336326-3D24-4975-8EA6-A50EFE9236EC}"/>
              </a:ext>
            </a:extLst>
          </p:cNvPr>
          <p:cNvSpPr/>
          <p:nvPr/>
        </p:nvSpPr>
        <p:spPr>
          <a:xfrm rot="16200000">
            <a:off x="7499878" y="4661727"/>
            <a:ext cx="442124" cy="1722179"/>
          </a:xfrm>
          <a:prstGeom prst="leftBrace">
            <a:avLst>
              <a:gd name="adj1" fmla="val 97381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C6529C-83AC-4A17-895B-2A6C72CC9464}"/>
              </a:ext>
            </a:extLst>
          </p:cNvPr>
          <p:cNvSpPr txBox="1"/>
          <p:nvPr/>
        </p:nvSpPr>
        <p:spPr>
          <a:xfrm>
            <a:off x="1344856" y="4016030"/>
            <a:ext cx="1103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Jack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6C7BBD0-A3A7-4E04-A114-5D23AD7E67BA}"/>
              </a:ext>
            </a:extLst>
          </p:cNvPr>
          <p:cNvSpPr txBox="1"/>
          <p:nvPr/>
        </p:nvSpPr>
        <p:spPr>
          <a:xfrm>
            <a:off x="1344856" y="4736990"/>
            <a:ext cx="1103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Beth</a:t>
            </a:r>
          </a:p>
        </p:txBody>
      </p:sp>
    </p:spTree>
    <p:extLst>
      <p:ext uri="{BB962C8B-B14F-4D97-AF65-F5344CB8AC3E}">
        <p14:creationId xmlns:p14="http://schemas.microsoft.com/office/powerpoint/2010/main" val="145000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5" grpId="0" animBg="1"/>
      <p:bldP spid="16" grpId="0" animBg="1"/>
      <p:bldP spid="30" grpId="0"/>
      <p:bldP spid="31" grpId="0"/>
      <p:bldP spid="32" grpId="0"/>
      <p:bldP spid="33" grpId="0"/>
      <p:bldP spid="3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6" name="Teardrop 5">
            <a:extLst>
              <a:ext uri="{FF2B5EF4-FFF2-40B4-BE49-F238E27FC236}">
                <a16:creationId xmlns:a16="http://schemas.microsoft.com/office/drawing/2014/main" id="{DFC7A134-2815-4B95-96D5-E91A6571261A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74BB03-B53D-4AFA-B4C7-DD4E18C72447}"/>
              </a:ext>
            </a:extLst>
          </p:cNvPr>
          <p:cNvSpPr txBox="1"/>
          <p:nvPr/>
        </p:nvSpPr>
        <p:spPr>
          <a:xfrm>
            <a:off x="7781046" y="1100814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D337399-B49F-443A-B9A3-E47C55905D42}"/>
              </a:ext>
            </a:extLst>
          </p:cNvPr>
          <p:cNvSpPr/>
          <p:nvPr/>
        </p:nvSpPr>
        <p:spPr>
          <a:xfrm>
            <a:off x="6845150" y="94497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BEB1B-EED2-4A62-B06B-CF2A57E68959}"/>
              </a:ext>
            </a:extLst>
          </p:cNvPr>
          <p:cNvSpPr txBox="1"/>
          <p:nvPr/>
        </p:nvSpPr>
        <p:spPr>
          <a:xfrm>
            <a:off x="9133487" y="1100814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73EA816-70E7-4C34-B708-528089B23A47}"/>
              </a:ext>
            </a:extLst>
          </p:cNvPr>
          <p:cNvSpPr/>
          <p:nvPr/>
        </p:nvSpPr>
        <p:spPr>
          <a:xfrm>
            <a:off x="9565174" y="94497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F9D5D5-9098-465A-9958-178388FDD743}"/>
              </a:ext>
            </a:extLst>
          </p:cNvPr>
          <p:cNvSpPr/>
          <p:nvPr/>
        </p:nvSpPr>
        <p:spPr>
          <a:xfrm>
            <a:off x="8210605" y="94497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A7CC28-0EF9-4D62-9E67-3DAFB76CF921}"/>
              </a:ext>
            </a:extLst>
          </p:cNvPr>
          <p:cNvSpPr txBox="1"/>
          <p:nvPr/>
        </p:nvSpPr>
        <p:spPr>
          <a:xfrm>
            <a:off x="9576060" y="110081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23A317A-69A7-4B5B-804D-05CFA2007C36}"/>
              </a:ext>
            </a:extLst>
          </p:cNvPr>
          <p:cNvSpPr txBox="1"/>
          <p:nvPr/>
        </p:nvSpPr>
        <p:spPr>
          <a:xfrm>
            <a:off x="6840781" y="110451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76F3A93-CE78-4038-925A-3224AA59458A}"/>
              </a:ext>
            </a:extLst>
          </p:cNvPr>
          <p:cNvSpPr txBox="1"/>
          <p:nvPr/>
        </p:nvSpPr>
        <p:spPr>
          <a:xfrm>
            <a:off x="8196959" y="110451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056EBA-16D0-4FCE-AFCA-F4E35CC3D236}"/>
              </a:ext>
            </a:extLst>
          </p:cNvPr>
          <p:cNvSpPr txBox="1"/>
          <p:nvPr/>
        </p:nvSpPr>
        <p:spPr>
          <a:xfrm>
            <a:off x="321115" y="297783"/>
            <a:ext cx="648377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Dom has 14 cakes.</a:t>
            </a:r>
          </a:p>
          <a:p>
            <a:endParaRPr lang="en-GB" sz="20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Ben has _______ cakes.</a:t>
            </a:r>
          </a:p>
          <a:p>
            <a:endParaRPr lang="en-GB" sz="20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Dom has 8 more cakes than Ben.</a:t>
            </a:r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81AB7099-41DA-4848-A373-98F642127B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726663"/>
              </p:ext>
            </p:extLst>
          </p:nvPr>
        </p:nvGraphicFramePr>
        <p:xfrm>
          <a:off x="1999286" y="4511830"/>
          <a:ext cx="3456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28772415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6503705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5780927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711129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9360087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6657921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777378"/>
                  </a:ext>
                </a:extLst>
              </a:tr>
            </a:tbl>
          </a:graphicData>
        </a:graphic>
      </p:graphicFrame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86E6453-1420-4B4D-900D-728C02B06969}"/>
              </a:ext>
            </a:extLst>
          </p:cNvPr>
          <p:cNvCxnSpPr>
            <a:cxnSpLocks/>
          </p:cNvCxnSpPr>
          <p:nvPr/>
        </p:nvCxnSpPr>
        <p:spPr>
          <a:xfrm>
            <a:off x="5455286" y="4807172"/>
            <a:ext cx="4562780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B0C3A99-ECDD-4311-B29D-45FF9A3B78FE}"/>
              </a:ext>
            </a:extLst>
          </p:cNvPr>
          <p:cNvSpPr txBox="1"/>
          <p:nvPr/>
        </p:nvSpPr>
        <p:spPr>
          <a:xfrm>
            <a:off x="5455286" y="2852328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31" name="Left Brace 30">
            <a:extLst>
              <a:ext uri="{FF2B5EF4-FFF2-40B4-BE49-F238E27FC236}">
                <a16:creationId xmlns:a16="http://schemas.microsoft.com/office/drawing/2014/main" id="{5B24FD5B-67A8-4A2E-AB59-63FDE855EAC8}"/>
              </a:ext>
            </a:extLst>
          </p:cNvPr>
          <p:cNvSpPr/>
          <p:nvPr/>
        </p:nvSpPr>
        <p:spPr>
          <a:xfrm rot="5400000">
            <a:off x="5810225" y="-482161"/>
            <a:ext cx="442124" cy="8063998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Left Brace 31">
            <a:extLst>
              <a:ext uri="{FF2B5EF4-FFF2-40B4-BE49-F238E27FC236}">
                <a16:creationId xmlns:a16="http://schemas.microsoft.com/office/drawing/2014/main" id="{92AF8A88-E9F0-41E7-B544-B8360D4B210F}"/>
              </a:ext>
            </a:extLst>
          </p:cNvPr>
          <p:cNvSpPr/>
          <p:nvPr/>
        </p:nvSpPr>
        <p:spPr>
          <a:xfrm rot="16200000">
            <a:off x="3506227" y="3577319"/>
            <a:ext cx="442124" cy="3456000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13F0A54-A5DD-4C49-B483-CD5E2471D328}"/>
              </a:ext>
            </a:extLst>
          </p:cNvPr>
          <p:cNvSpPr txBox="1"/>
          <p:nvPr/>
        </p:nvSpPr>
        <p:spPr>
          <a:xfrm>
            <a:off x="1951661" y="1060582"/>
            <a:ext cx="118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6C501AC-7C60-4FA6-9084-B6B24A3CC7C2}"/>
              </a:ext>
            </a:extLst>
          </p:cNvPr>
          <p:cNvSpPr/>
          <p:nvPr/>
        </p:nvSpPr>
        <p:spPr>
          <a:xfrm>
            <a:off x="3277620" y="5621965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A5CE08E-9B15-49AA-BB08-605D4B314F35}"/>
              </a:ext>
            </a:extLst>
          </p:cNvPr>
          <p:cNvSpPr txBox="1"/>
          <p:nvPr/>
        </p:nvSpPr>
        <p:spPr>
          <a:xfrm>
            <a:off x="3263974" y="5781502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0D2DFA79-7C2D-408C-8D14-866581FD82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3718"/>
              </p:ext>
            </p:extLst>
          </p:nvPr>
        </p:nvGraphicFramePr>
        <p:xfrm>
          <a:off x="1999286" y="3785279"/>
          <a:ext cx="8064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28772415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6503705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5780927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711129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9360087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665792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49097128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2949264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08015476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196258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2286526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0796688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13154962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75487374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77737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736733A-3D5D-45D4-B4C1-5D8DCA696A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158495"/>
              </p:ext>
            </p:extLst>
          </p:nvPr>
        </p:nvGraphicFramePr>
        <p:xfrm>
          <a:off x="5455286" y="4509791"/>
          <a:ext cx="4608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58186459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04617897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010171289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2083933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9179572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14834551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7022305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51377922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830605"/>
                  </a:ext>
                </a:extLst>
              </a:tr>
            </a:tbl>
          </a:graphicData>
        </a:graphic>
      </p:graphicFrame>
      <p:sp>
        <p:nvSpPr>
          <p:cNvPr id="39" name="TextBox 38">
            <a:extLst>
              <a:ext uri="{FF2B5EF4-FFF2-40B4-BE49-F238E27FC236}">
                <a16:creationId xmlns:a16="http://schemas.microsoft.com/office/drawing/2014/main" id="{00616886-D6D2-4401-AF47-2D31CDA9E7AC}"/>
              </a:ext>
            </a:extLst>
          </p:cNvPr>
          <p:cNvSpPr txBox="1"/>
          <p:nvPr/>
        </p:nvSpPr>
        <p:spPr>
          <a:xfrm>
            <a:off x="7167945" y="5604809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40" name="Left Brace 39">
            <a:extLst>
              <a:ext uri="{FF2B5EF4-FFF2-40B4-BE49-F238E27FC236}">
                <a16:creationId xmlns:a16="http://schemas.microsoft.com/office/drawing/2014/main" id="{DBE08172-5D22-4C31-86B4-917BD6FB6B22}"/>
              </a:ext>
            </a:extLst>
          </p:cNvPr>
          <p:cNvSpPr/>
          <p:nvPr/>
        </p:nvSpPr>
        <p:spPr>
          <a:xfrm rot="16200000">
            <a:off x="7532419" y="2990229"/>
            <a:ext cx="442124" cy="4608002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E65FA7E-ED89-4B39-92E1-E876078CE87E}"/>
              </a:ext>
            </a:extLst>
          </p:cNvPr>
          <p:cNvSpPr txBox="1"/>
          <p:nvPr/>
        </p:nvSpPr>
        <p:spPr>
          <a:xfrm>
            <a:off x="703450" y="3810399"/>
            <a:ext cx="1103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Dom	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6661D4D-7E91-49E5-9CD0-D55C42BA676E}"/>
              </a:ext>
            </a:extLst>
          </p:cNvPr>
          <p:cNvSpPr txBox="1"/>
          <p:nvPr/>
        </p:nvSpPr>
        <p:spPr>
          <a:xfrm>
            <a:off x="703450" y="4531359"/>
            <a:ext cx="1103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Ben</a:t>
            </a:r>
          </a:p>
        </p:txBody>
      </p:sp>
    </p:spTree>
    <p:extLst>
      <p:ext uri="{BB962C8B-B14F-4D97-AF65-F5344CB8AC3E}">
        <p14:creationId xmlns:p14="http://schemas.microsoft.com/office/powerpoint/2010/main" val="197918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9" grpId="0"/>
      <p:bldP spid="31" grpId="0" animBg="1"/>
      <p:bldP spid="32" grpId="0" animBg="1"/>
      <p:bldP spid="35" grpId="0"/>
      <p:bldP spid="36" grpId="0" animBg="1"/>
      <p:bldP spid="37" grpId="0"/>
      <p:bldP spid="39" grpId="0"/>
      <p:bldP spid="4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6" name="Teardrop 5">
            <a:extLst>
              <a:ext uri="{FF2B5EF4-FFF2-40B4-BE49-F238E27FC236}">
                <a16:creationId xmlns:a16="http://schemas.microsoft.com/office/drawing/2014/main" id="{DFC7A134-2815-4B95-96D5-E91A6571261A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74BB03-B53D-4AFA-B4C7-DD4E18C72447}"/>
              </a:ext>
            </a:extLst>
          </p:cNvPr>
          <p:cNvSpPr txBox="1"/>
          <p:nvPr/>
        </p:nvSpPr>
        <p:spPr>
          <a:xfrm>
            <a:off x="7781046" y="1100814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D337399-B49F-443A-B9A3-E47C55905D42}"/>
              </a:ext>
            </a:extLst>
          </p:cNvPr>
          <p:cNvSpPr/>
          <p:nvPr/>
        </p:nvSpPr>
        <p:spPr>
          <a:xfrm>
            <a:off x="6845150" y="94497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7BEB1B-EED2-4A62-B06B-CF2A57E68959}"/>
              </a:ext>
            </a:extLst>
          </p:cNvPr>
          <p:cNvSpPr txBox="1"/>
          <p:nvPr/>
        </p:nvSpPr>
        <p:spPr>
          <a:xfrm>
            <a:off x="9133487" y="1100814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73EA816-70E7-4C34-B708-528089B23A47}"/>
              </a:ext>
            </a:extLst>
          </p:cNvPr>
          <p:cNvSpPr/>
          <p:nvPr/>
        </p:nvSpPr>
        <p:spPr>
          <a:xfrm>
            <a:off x="9565174" y="94497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F9D5D5-9098-465A-9958-178388FDD743}"/>
              </a:ext>
            </a:extLst>
          </p:cNvPr>
          <p:cNvSpPr/>
          <p:nvPr/>
        </p:nvSpPr>
        <p:spPr>
          <a:xfrm>
            <a:off x="8210605" y="94497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A7CC28-0EF9-4D62-9E67-3DAFB76CF921}"/>
              </a:ext>
            </a:extLst>
          </p:cNvPr>
          <p:cNvSpPr txBox="1"/>
          <p:nvPr/>
        </p:nvSpPr>
        <p:spPr>
          <a:xfrm>
            <a:off x="9576060" y="110081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23A317A-69A7-4B5B-804D-05CFA2007C36}"/>
              </a:ext>
            </a:extLst>
          </p:cNvPr>
          <p:cNvSpPr txBox="1"/>
          <p:nvPr/>
        </p:nvSpPr>
        <p:spPr>
          <a:xfrm>
            <a:off x="6840781" y="110451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76F3A93-CE78-4038-925A-3224AA59458A}"/>
              </a:ext>
            </a:extLst>
          </p:cNvPr>
          <p:cNvSpPr txBox="1"/>
          <p:nvPr/>
        </p:nvSpPr>
        <p:spPr>
          <a:xfrm>
            <a:off x="8196959" y="110451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056EBA-16D0-4FCE-AFCA-F4E35CC3D236}"/>
              </a:ext>
            </a:extLst>
          </p:cNvPr>
          <p:cNvSpPr txBox="1"/>
          <p:nvPr/>
        </p:nvSpPr>
        <p:spPr>
          <a:xfrm>
            <a:off x="321115" y="297783"/>
            <a:ext cx="648377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Che has _______ lollies.</a:t>
            </a:r>
          </a:p>
          <a:p>
            <a:endParaRPr lang="en-GB" sz="20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Asha has 8 lollies.</a:t>
            </a:r>
          </a:p>
          <a:p>
            <a:endParaRPr lang="en-GB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Che has 5 more lollies than Asha.</a:t>
            </a: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57D35171-9154-4019-8B29-6D2C7EEDD8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08472"/>
              </p:ext>
            </p:extLst>
          </p:nvPr>
        </p:nvGraphicFramePr>
        <p:xfrm>
          <a:off x="2351999" y="4359054"/>
          <a:ext cx="7488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28772415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6503705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5780927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711129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9360087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665792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49097128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2949264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08015476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196258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2286526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0796688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13154962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777378"/>
                  </a:ext>
                </a:extLst>
              </a:tr>
            </a:tbl>
          </a:graphicData>
        </a:graphic>
      </p:graphicFrame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86E6453-1420-4B4D-900D-728C02B06969}"/>
              </a:ext>
            </a:extLst>
          </p:cNvPr>
          <p:cNvCxnSpPr>
            <a:cxnSpLocks/>
          </p:cNvCxnSpPr>
          <p:nvPr/>
        </p:nvCxnSpPr>
        <p:spPr>
          <a:xfrm>
            <a:off x="6989099" y="5376041"/>
            <a:ext cx="2850900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B0C3A99-ECDD-4311-B29D-45FF9A3B78FE}"/>
              </a:ext>
            </a:extLst>
          </p:cNvPr>
          <p:cNvSpPr txBox="1"/>
          <p:nvPr/>
        </p:nvSpPr>
        <p:spPr>
          <a:xfrm>
            <a:off x="4065449" y="6190910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31" name="Left Brace 30">
            <a:extLst>
              <a:ext uri="{FF2B5EF4-FFF2-40B4-BE49-F238E27FC236}">
                <a16:creationId xmlns:a16="http://schemas.microsoft.com/office/drawing/2014/main" id="{5B24FD5B-67A8-4A2E-AB59-63FDE855EAC8}"/>
              </a:ext>
            </a:extLst>
          </p:cNvPr>
          <p:cNvSpPr/>
          <p:nvPr/>
        </p:nvSpPr>
        <p:spPr>
          <a:xfrm rot="5400000">
            <a:off x="5874938" y="382050"/>
            <a:ext cx="442124" cy="7487998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Left Brace 31">
            <a:extLst>
              <a:ext uri="{FF2B5EF4-FFF2-40B4-BE49-F238E27FC236}">
                <a16:creationId xmlns:a16="http://schemas.microsoft.com/office/drawing/2014/main" id="{92AF8A88-E9F0-41E7-B544-B8360D4B210F}"/>
              </a:ext>
            </a:extLst>
          </p:cNvPr>
          <p:cNvSpPr/>
          <p:nvPr/>
        </p:nvSpPr>
        <p:spPr>
          <a:xfrm rot="16200000">
            <a:off x="4434938" y="3577531"/>
            <a:ext cx="442124" cy="4607997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13F0A54-A5DD-4C49-B483-CD5E2471D328}"/>
              </a:ext>
            </a:extLst>
          </p:cNvPr>
          <p:cNvSpPr txBox="1"/>
          <p:nvPr/>
        </p:nvSpPr>
        <p:spPr>
          <a:xfrm>
            <a:off x="1966626" y="283889"/>
            <a:ext cx="118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6C501AC-7C60-4FA6-9084-B6B24A3CC7C2}"/>
              </a:ext>
            </a:extLst>
          </p:cNvPr>
          <p:cNvSpPr/>
          <p:nvPr/>
        </p:nvSpPr>
        <p:spPr>
          <a:xfrm>
            <a:off x="5646000" y="2910562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A5CE08E-9B15-49AA-BB08-605D4B314F35}"/>
              </a:ext>
            </a:extLst>
          </p:cNvPr>
          <p:cNvSpPr txBox="1"/>
          <p:nvPr/>
        </p:nvSpPr>
        <p:spPr>
          <a:xfrm>
            <a:off x="5646000" y="3070099"/>
            <a:ext cx="886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B228BBC9-631A-4C5A-9F12-E67E4C852B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101401"/>
              </p:ext>
            </p:extLst>
          </p:nvPr>
        </p:nvGraphicFramePr>
        <p:xfrm>
          <a:off x="2351999" y="5095383"/>
          <a:ext cx="4608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28772415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6503705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5780927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711129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9360087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665792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49097128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2949264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777378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444BF679-3E47-4E7D-A17F-03AC893CBF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363874"/>
              </p:ext>
            </p:extLst>
          </p:nvPr>
        </p:nvGraphicFramePr>
        <p:xfrm>
          <a:off x="6959999" y="5095383"/>
          <a:ext cx="2880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170001805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9891999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604359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711530819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38465116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730267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0460C389-38DB-4522-A456-A4176548324F}"/>
              </a:ext>
            </a:extLst>
          </p:cNvPr>
          <p:cNvSpPr txBox="1"/>
          <p:nvPr/>
        </p:nvSpPr>
        <p:spPr>
          <a:xfrm>
            <a:off x="7808346" y="6190910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39" name="Left Brace 38">
            <a:extLst>
              <a:ext uri="{FF2B5EF4-FFF2-40B4-BE49-F238E27FC236}">
                <a16:creationId xmlns:a16="http://schemas.microsoft.com/office/drawing/2014/main" id="{ED71D9FA-9EAC-471C-9346-9823E010BE81}"/>
              </a:ext>
            </a:extLst>
          </p:cNvPr>
          <p:cNvSpPr/>
          <p:nvPr/>
        </p:nvSpPr>
        <p:spPr>
          <a:xfrm rot="16200000">
            <a:off x="8177834" y="4449115"/>
            <a:ext cx="442124" cy="2877793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30CC8C5-83D5-4CA1-890B-4546E90F570B}"/>
              </a:ext>
            </a:extLst>
          </p:cNvPr>
          <p:cNvSpPr txBox="1"/>
          <p:nvPr/>
        </p:nvSpPr>
        <p:spPr>
          <a:xfrm>
            <a:off x="1116711" y="4354732"/>
            <a:ext cx="1103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Che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AFE399D-6974-4447-BBAA-27D5367931D4}"/>
              </a:ext>
            </a:extLst>
          </p:cNvPr>
          <p:cNvSpPr txBox="1"/>
          <p:nvPr/>
        </p:nvSpPr>
        <p:spPr>
          <a:xfrm>
            <a:off x="1116711" y="5075692"/>
            <a:ext cx="1103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Asha</a:t>
            </a:r>
          </a:p>
        </p:txBody>
      </p:sp>
    </p:spTree>
    <p:extLst>
      <p:ext uri="{BB962C8B-B14F-4D97-AF65-F5344CB8AC3E}">
        <p14:creationId xmlns:p14="http://schemas.microsoft.com/office/powerpoint/2010/main" val="330223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9" grpId="0"/>
      <p:bldP spid="31" grpId="0" animBg="1"/>
      <p:bldP spid="32" grpId="0" animBg="1"/>
      <p:bldP spid="35" grpId="0"/>
      <p:bldP spid="36" grpId="0" animBg="1"/>
      <p:bldP spid="37" grpId="0"/>
      <p:bldP spid="38" grpId="0"/>
      <p:bldP spid="3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986D7E0-5B7E-4F31-9B3E-8E351BB52DFC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3911E6D1-C199-4483-B4E8-C1CC75323E6A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E55CC1-A0EA-4319-B9C4-7AC546EC106D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A69BDF5D-9B20-4840-BF8B-966397A20B69}"/>
              </a:ext>
            </a:extLst>
          </p:cNvPr>
          <p:cNvSpPr txBox="1"/>
          <p:nvPr/>
        </p:nvSpPr>
        <p:spPr>
          <a:xfrm>
            <a:off x="276706" y="278442"/>
            <a:ext cx="11169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 bar model shows the following calculation: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9061C93-00B3-4D62-86D2-96DCB7F9E2FA}"/>
              </a:ext>
            </a:extLst>
          </p:cNvPr>
          <p:cNvSpPr txBox="1"/>
          <p:nvPr/>
        </p:nvSpPr>
        <p:spPr>
          <a:xfrm>
            <a:off x="276706" y="5527758"/>
            <a:ext cx="116385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True, the bar model shows 14 – 8 = 6.</a:t>
            </a:r>
            <a:b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It also shows 14 – 6 = 8.</a:t>
            </a:r>
          </a:p>
        </p:txBody>
      </p:sp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FFE55F62-B11D-40DD-831C-DBB2D316C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013853"/>
              </p:ext>
            </p:extLst>
          </p:nvPr>
        </p:nvGraphicFramePr>
        <p:xfrm>
          <a:off x="3555943" y="2618168"/>
          <a:ext cx="8064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28772415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6503705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5780927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711129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9360087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665792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49097128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2949264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08015476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196258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2286526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0796688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13154962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75487374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777378"/>
                  </a:ext>
                </a:extLst>
              </a:tr>
            </a:tbl>
          </a:graphicData>
        </a:graphic>
      </p:graphicFrame>
      <p:sp>
        <p:nvSpPr>
          <p:cNvPr id="54" name="TextBox 53">
            <a:extLst>
              <a:ext uri="{FF2B5EF4-FFF2-40B4-BE49-F238E27FC236}">
                <a16:creationId xmlns:a16="http://schemas.microsoft.com/office/drawing/2014/main" id="{83E478E4-2481-4A45-8177-3458B2BA42F7}"/>
              </a:ext>
            </a:extLst>
          </p:cNvPr>
          <p:cNvSpPr txBox="1"/>
          <p:nvPr/>
        </p:nvSpPr>
        <p:spPr>
          <a:xfrm>
            <a:off x="7011943" y="1687653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55" name="Left Brace 54">
            <a:extLst>
              <a:ext uri="{FF2B5EF4-FFF2-40B4-BE49-F238E27FC236}">
                <a16:creationId xmlns:a16="http://schemas.microsoft.com/office/drawing/2014/main" id="{FA352BFF-257F-4A75-85F7-20FB6A2BCABC}"/>
              </a:ext>
            </a:extLst>
          </p:cNvPr>
          <p:cNvSpPr/>
          <p:nvPr/>
        </p:nvSpPr>
        <p:spPr>
          <a:xfrm rot="5400000">
            <a:off x="7366882" y="-1646836"/>
            <a:ext cx="442124" cy="8063998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Left Brace 55">
            <a:extLst>
              <a:ext uri="{FF2B5EF4-FFF2-40B4-BE49-F238E27FC236}">
                <a16:creationId xmlns:a16="http://schemas.microsoft.com/office/drawing/2014/main" id="{5D7828CA-FEBE-4237-AA3F-7CA488188C1C}"/>
              </a:ext>
            </a:extLst>
          </p:cNvPr>
          <p:cNvSpPr/>
          <p:nvPr/>
        </p:nvSpPr>
        <p:spPr>
          <a:xfrm rot="16200000">
            <a:off x="5062884" y="2412644"/>
            <a:ext cx="442124" cy="3456000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76B9C2A5-C9C5-4B0E-A9C5-49AA5391B4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466300"/>
              </p:ext>
            </p:extLst>
          </p:nvPr>
        </p:nvGraphicFramePr>
        <p:xfrm>
          <a:off x="3555943" y="3337487"/>
          <a:ext cx="8064000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28772415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6503705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5780927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711129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9360087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665792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49097128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222949264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08015476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1962586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2286526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07966880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13154962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75487374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777378"/>
                  </a:ext>
                </a:extLst>
              </a:tr>
            </a:tbl>
          </a:graphicData>
        </a:graphic>
      </p:graphicFrame>
      <p:sp>
        <p:nvSpPr>
          <p:cNvPr id="60" name="Left Brace 59">
            <a:extLst>
              <a:ext uri="{FF2B5EF4-FFF2-40B4-BE49-F238E27FC236}">
                <a16:creationId xmlns:a16="http://schemas.microsoft.com/office/drawing/2014/main" id="{E758B10D-B706-4BDA-B273-BBEEE24717C3}"/>
              </a:ext>
            </a:extLst>
          </p:cNvPr>
          <p:cNvSpPr/>
          <p:nvPr/>
        </p:nvSpPr>
        <p:spPr>
          <a:xfrm rot="16200000">
            <a:off x="9094881" y="1836644"/>
            <a:ext cx="442124" cy="4608000"/>
          </a:xfrm>
          <a:prstGeom prst="leftBrace">
            <a:avLst>
              <a:gd name="adj1" fmla="val 125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4CEA90C-A4BB-4EE2-A3F4-C7924B53FAFF}"/>
              </a:ext>
            </a:extLst>
          </p:cNvPr>
          <p:cNvSpPr txBox="1"/>
          <p:nvPr/>
        </p:nvSpPr>
        <p:spPr>
          <a:xfrm>
            <a:off x="4693396" y="4485862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A4946C0-C292-4472-A63F-000E33066C54}"/>
              </a:ext>
            </a:extLst>
          </p:cNvPr>
          <p:cNvSpPr txBox="1"/>
          <p:nvPr/>
        </p:nvSpPr>
        <p:spPr>
          <a:xfrm>
            <a:off x="8725393" y="4485862"/>
            <a:ext cx="1181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9D26AA3-4458-481F-99BB-FC985AECE6B7}"/>
              </a:ext>
            </a:extLst>
          </p:cNvPr>
          <p:cNvSpPr txBox="1"/>
          <p:nvPr/>
        </p:nvSpPr>
        <p:spPr>
          <a:xfrm>
            <a:off x="1423789" y="1276618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A617537-668D-4E22-82A3-9AE297A4F073}"/>
              </a:ext>
            </a:extLst>
          </p:cNvPr>
          <p:cNvSpPr/>
          <p:nvPr/>
        </p:nvSpPr>
        <p:spPr>
          <a:xfrm>
            <a:off x="487893" y="1120782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4557007-380D-475F-A0FC-0370E23C66E6}"/>
              </a:ext>
            </a:extLst>
          </p:cNvPr>
          <p:cNvSpPr txBox="1"/>
          <p:nvPr/>
        </p:nvSpPr>
        <p:spPr>
          <a:xfrm>
            <a:off x="2776230" y="1276618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4B96922-01E6-46CE-B4D0-4D76F985594B}"/>
              </a:ext>
            </a:extLst>
          </p:cNvPr>
          <p:cNvSpPr/>
          <p:nvPr/>
        </p:nvSpPr>
        <p:spPr>
          <a:xfrm>
            <a:off x="3207917" y="1120782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609FC0A-B2A9-4696-BCF3-425F103395C1}"/>
              </a:ext>
            </a:extLst>
          </p:cNvPr>
          <p:cNvSpPr/>
          <p:nvPr/>
        </p:nvSpPr>
        <p:spPr>
          <a:xfrm>
            <a:off x="1853348" y="1120782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61B1EB9-4426-43A1-A8DE-38536654807A}"/>
              </a:ext>
            </a:extLst>
          </p:cNvPr>
          <p:cNvSpPr txBox="1"/>
          <p:nvPr/>
        </p:nvSpPr>
        <p:spPr>
          <a:xfrm>
            <a:off x="3218803" y="1276618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B273FAA-D7F2-4B76-A29A-6DE3799645A5}"/>
              </a:ext>
            </a:extLst>
          </p:cNvPr>
          <p:cNvSpPr txBox="1"/>
          <p:nvPr/>
        </p:nvSpPr>
        <p:spPr>
          <a:xfrm>
            <a:off x="483524" y="1280319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5C19E42-BEBA-4B9C-B626-0E721A939EC2}"/>
              </a:ext>
            </a:extLst>
          </p:cNvPr>
          <p:cNvSpPr txBox="1"/>
          <p:nvPr/>
        </p:nvSpPr>
        <p:spPr>
          <a:xfrm>
            <a:off x="1839702" y="1280319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4126DE4-D03C-40C6-9E52-BC70F1FEC6C3}"/>
              </a:ext>
            </a:extLst>
          </p:cNvPr>
          <p:cNvSpPr/>
          <p:nvPr/>
        </p:nvSpPr>
        <p:spPr>
          <a:xfrm>
            <a:off x="276706" y="4454298"/>
            <a:ext cx="352692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True or false?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Explain your answer.</a:t>
            </a:r>
          </a:p>
        </p:txBody>
      </p:sp>
    </p:spTree>
    <p:extLst>
      <p:ext uri="{BB962C8B-B14F-4D97-AF65-F5344CB8AC3E}">
        <p14:creationId xmlns:p14="http://schemas.microsoft.com/office/powerpoint/2010/main" val="241693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F9EF40-391D-4C26-9B2D-2D8573DA3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2EF26841-B317-4F04-9409-D01774AB9D06}"/>
              </a:ext>
            </a:extLst>
          </p:cNvPr>
          <p:cNvSpPr txBox="1"/>
          <p:nvPr/>
        </p:nvSpPr>
        <p:spPr>
          <a:xfrm>
            <a:off x="5122970" y="1302917"/>
            <a:ext cx="72322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40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4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11 – 4 =</a:t>
            </a:r>
          </a:p>
          <a:p>
            <a:pPr algn="ctr"/>
            <a:endParaRPr lang="en-GB" sz="40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4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15 – 11 =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2177AD-7F5D-4201-9114-A57FF2860F83}"/>
              </a:ext>
            </a:extLst>
          </p:cNvPr>
          <p:cNvSpPr txBox="1"/>
          <p:nvPr/>
        </p:nvSpPr>
        <p:spPr>
          <a:xfrm>
            <a:off x="270184" y="283352"/>
            <a:ext cx="11438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 following calculations have been worked out: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3AC8048-6899-4D8D-8B7B-7CB8431C7BF3}"/>
              </a:ext>
            </a:extLst>
          </p:cNvPr>
          <p:cNvSpPr txBox="1"/>
          <p:nvPr/>
        </p:nvSpPr>
        <p:spPr>
          <a:xfrm>
            <a:off x="418273" y="4695331"/>
            <a:ext cx="8518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is the question?  What is the answer?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C960E0B-D4D7-4FA1-8FA9-91CB14B7198F}"/>
              </a:ext>
            </a:extLst>
          </p:cNvPr>
          <p:cNvSpPr txBox="1"/>
          <p:nvPr/>
        </p:nvSpPr>
        <p:spPr>
          <a:xfrm>
            <a:off x="424086" y="5322943"/>
            <a:ext cx="9779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(11 – 4) How many more red apples are there? 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4A051A8-F2E8-4A1D-851E-6564A9FCB44F}"/>
              </a:ext>
            </a:extLst>
          </p:cNvPr>
          <p:cNvSpPr/>
          <p:nvPr/>
        </p:nvSpPr>
        <p:spPr>
          <a:xfrm>
            <a:off x="9881691" y="1862567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3F37B6B-CFF2-454E-9691-D8E300C42DC0}"/>
              </a:ext>
            </a:extLst>
          </p:cNvPr>
          <p:cNvSpPr txBox="1"/>
          <p:nvPr/>
        </p:nvSpPr>
        <p:spPr>
          <a:xfrm>
            <a:off x="9892577" y="1962648"/>
            <a:ext cx="90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7B08E22-8E02-4EB0-9815-BD9A17481326}"/>
              </a:ext>
            </a:extLst>
          </p:cNvPr>
          <p:cNvSpPr/>
          <p:nvPr/>
        </p:nvSpPr>
        <p:spPr>
          <a:xfrm>
            <a:off x="9881691" y="3058556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B122DC4-6A0E-45C8-92AD-2F85CB609412}"/>
              </a:ext>
            </a:extLst>
          </p:cNvPr>
          <p:cNvSpPr txBox="1"/>
          <p:nvPr/>
        </p:nvSpPr>
        <p:spPr>
          <a:xfrm>
            <a:off x="9892577" y="3147486"/>
            <a:ext cx="90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BB44AB8-1DE5-4989-B920-2D3DD7BA0862}"/>
              </a:ext>
            </a:extLst>
          </p:cNvPr>
          <p:cNvSpPr/>
          <p:nvPr/>
        </p:nvSpPr>
        <p:spPr>
          <a:xfrm>
            <a:off x="396289" y="6002299"/>
            <a:ext cx="117957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(15 – 11) There are 15 apples. 11 are red. How many are green? </a:t>
            </a:r>
          </a:p>
        </p:txBody>
      </p:sp>
    </p:spTree>
    <p:extLst>
      <p:ext uri="{BB962C8B-B14F-4D97-AF65-F5344CB8AC3E}">
        <p14:creationId xmlns:p14="http://schemas.microsoft.com/office/powerpoint/2010/main" val="249798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BEEE83-087D-4BC8-BF1D-71971282D4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7" name="Picture 156">
            <a:extLst>
              <a:ext uri="{FF2B5EF4-FFF2-40B4-BE49-F238E27FC236}">
                <a16:creationId xmlns:a16="http://schemas.microsoft.com/office/drawing/2014/main" id="{2080044E-020C-4639-AB81-C941D00B80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7101" y="822330"/>
            <a:ext cx="3651917" cy="1589289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C1F6492F-B537-4771-A3AE-8967C9E6E2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7102" y="2309480"/>
            <a:ext cx="3651917" cy="1589289"/>
          </a:xfrm>
          <a:prstGeom prst="rect">
            <a:avLst/>
          </a:prstGeom>
        </p:spPr>
      </p:pic>
      <p:sp>
        <p:nvSpPr>
          <p:cNvPr id="159" name="TextBox 158">
            <a:extLst>
              <a:ext uri="{FF2B5EF4-FFF2-40B4-BE49-F238E27FC236}">
                <a16:creationId xmlns:a16="http://schemas.microsoft.com/office/drawing/2014/main" id="{DC365D11-1D86-4F6D-9BC5-70C3E6D7BF81}"/>
              </a:ext>
            </a:extLst>
          </p:cNvPr>
          <p:cNvSpPr txBox="1"/>
          <p:nvPr/>
        </p:nvSpPr>
        <p:spPr>
          <a:xfrm>
            <a:off x="3984844" y="1466104"/>
            <a:ext cx="394180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80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80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160" name="Picture 159">
            <a:extLst>
              <a:ext uri="{FF2B5EF4-FFF2-40B4-BE49-F238E27FC236}">
                <a16:creationId xmlns:a16="http://schemas.microsoft.com/office/drawing/2014/main" id="{E045B572-F605-421B-88CB-229187C8D10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285" y="1070375"/>
            <a:ext cx="447616" cy="467486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8D8C8495-4BB5-4C93-B65D-6E6130D798D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786" y="1070375"/>
            <a:ext cx="447616" cy="467486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859ADE34-0C79-4F8A-A40F-B371615E2C3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160" y="1070375"/>
            <a:ext cx="447616" cy="467486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AAA5D022-6055-4710-8F31-83CF6C5F954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535" y="1070375"/>
            <a:ext cx="447616" cy="467486"/>
          </a:xfrm>
          <a:prstGeom prst="rect">
            <a:avLst/>
          </a:prstGeom>
        </p:spPr>
      </p:pic>
      <p:pic>
        <p:nvPicPr>
          <p:cNvPr id="164" name="Picture 163">
            <a:extLst>
              <a:ext uri="{FF2B5EF4-FFF2-40B4-BE49-F238E27FC236}">
                <a16:creationId xmlns:a16="http://schemas.microsoft.com/office/drawing/2014/main" id="{30AD4924-5EFC-4E86-80F7-C5E07D7D684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910" y="1070375"/>
            <a:ext cx="447616" cy="467486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FC20C216-EEF8-44E8-A533-A177467E2EF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285" y="1739177"/>
            <a:ext cx="447616" cy="467486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BC5BF58D-2CE0-4D88-9A91-24666D1FEDA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786" y="1739177"/>
            <a:ext cx="447616" cy="467486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61CF4044-AB00-426B-8943-6ADC4948F30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160" y="1739177"/>
            <a:ext cx="447616" cy="467486"/>
          </a:xfrm>
          <a:prstGeom prst="rect">
            <a:avLst/>
          </a:prstGeom>
        </p:spPr>
      </p:pic>
      <p:pic>
        <p:nvPicPr>
          <p:cNvPr id="168" name="Picture 167">
            <a:extLst>
              <a:ext uri="{FF2B5EF4-FFF2-40B4-BE49-F238E27FC236}">
                <a16:creationId xmlns:a16="http://schemas.microsoft.com/office/drawing/2014/main" id="{D53804C1-ADD9-4243-BDD9-1B735EDBA04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535" y="1739177"/>
            <a:ext cx="447616" cy="467486"/>
          </a:xfrm>
          <a:prstGeom prst="rect">
            <a:avLst/>
          </a:prstGeom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219BA265-E95A-4F49-ACC9-46CD8F02218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910" y="1739177"/>
            <a:ext cx="447616" cy="467486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59B5E609-7580-40BA-99DF-20A0A9347BE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285" y="2565571"/>
            <a:ext cx="447616" cy="467486"/>
          </a:xfrm>
          <a:prstGeom prst="rect">
            <a:avLst/>
          </a:prstGeom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A47B8CA8-33B3-42F2-A74C-E083B54EFFA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160" y="2565571"/>
            <a:ext cx="447616" cy="467486"/>
          </a:xfrm>
          <a:prstGeom prst="rect">
            <a:avLst/>
          </a:prstGeom>
        </p:spPr>
      </p:pic>
      <p:pic>
        <p:nvPicPr>
          <p:cNvPr id="172" name="Picture 171">
            <a:extLst>
              <a:ext uri="{FF2B5EF4-FFF2-40B4-BE49-F238E27FC236}">
                <a16:creationId xmlns:a16="http://schemas.microsoft.com/office/drawing/2014/main" id="{25C94149-BFBA-4F18-B0CD-BF53C162A6E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535" y="2565571"/>
            <a:ext cx="447616" cy="467486"/>
          </a:xfrm>
          <a:prstGeom prst="rect">
            <a:avLst/>
          </a:prstGeom>
        </p:spPr>
      </p:pic>
      <p:pic>
        <p:nvPicPr>
          <p:cNvPr id="173" name="Picture 172">
            <a:extLst>
              <a:ext uri="{FF2B5EF4-FFF2-40B4-BE49-F238E27FC236}">
                <a16:creationId xmlns:a16="http://schemas.microsoft.com/office/drawing/2014/main" id="{CB83066C-48CD-41AD-9A46-D500F098829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910" y="2565571"/>
            <a:ext cx="447616" cy="467486"/>
          </a:xfrm>
          <a:prstGeom prst="rect">
            <a:avLst/>
          </a:prstGeom>
        </p:spPr>
      </p:pic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DE9180D6-658C-4F9C-B56C-09FBF14E5205}"/>
              </a:ext>
            </a:extLst>
          </p:cNvPr>
          <p:cNvCxnSpPr/>
          <p:nvPr/>
        </p:nvCxnSpPr>
        <p:spPr>
          <a:xfrm flipV="1">
            <a:off x="9033946" y="2568835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98705CE1-4579-493E-91A4-FD671E5128DC}"/>
              </a:ext>
            </a:extLst>
          </p:cNvPr>
          <p:cNvCxnSpPr/>
          <p:nvPr/>
        </p:nvCxnSpPr>
        <p:spPr>
          <a:xfrm flipV="1">
            <a:off x="8380630" y="2568835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175">
            <a:extLst>
              <a:ext uri="{FF2B5EF4-FFF2-40B4-BE49-F238E27FC236}">
                <a16:creationId xmlns:a16="http://schemas.microsoft.com/office/drawing/2014/main" id="{842DE6BF-F693-45E7-A979-019A1CF4B845}"/>
              </a:ext>
            </a:extLst>
          </p:cNvPr>
          <p:cNvCxnSpPr/>
          <p:nvPr/>
        </p:nvCxnSpPr>
        <p:spPr>
          <a:xfrm flipV="1">
            <a:off x="9687261" y="2568835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8913F838-9555-4D8E-A41D-4E2360D11CE1}"/>
              </a:ext>
            </a:extLst>
          </p:cNvPr>
          <p:cNvCxnSpPr/>
          <p:nvPr/>
        </p:nvCxnSpPr>
        <p:spPr>
          <a:xfrm flipV="1">
            <a:off x="7727314" y="2568835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>
            <a:extLst>
              <a:ext uri="{FF2B5EF4-FFF2-40B4-BE49-F238E27FC236}">
                <a16:creationId xmlns:a16="http://schemas.microsoft.com/office/drawing/2014/main" id="{4A651770-6FB4-4345-A41C-3063BF2A73AC}"/>
              </a:ext>
            </a:extLst>
          </p:cNvPr>
          <p:cNvCxnSpPr/>
          <p:nvPr/>
        </p:nvCxnSpPr>
        <p:spPr>
          <a:xfrm flipV="1">
            <a:off x="9688551" y="1743662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59A25452-71DC-4B4F-90DC-A4FCDEDFED71}"/>
              </a:ext>
            </a:extLst>
          </p:cNvPr>
          <p:cNvCxnSpPr/>
          <p:nvPr/>
        </p:nvCxnSpPr>
        <p:spPr>
          <a:xfrm flipV="1">
            <a:off x="10335227" y="1743662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179">
            <a:extLst>
              <a:ext uri="{FF2B5EF4-FFF2-40B4-BE49-F238E27FC236}">
                <a16:creationId xmlns:a16="http://schemas.microsoft.com/office/drawing/2014/main" id="{C514399F-F8B2-481A-8B30-09D28C5AE61F}"/>
              </a:ext>
            </a:extLst>
          </p:cNvPr>
          <p:cNvSpPr/>
          <p:nvPr/>
        </p:nvSpPr>
        <p:spPr>
          <a:xfrm>
            <a:off x="7683764" y="2495640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A98C902A-5FE9-4816-B39F-3C8B57F00F92}"/>
              </a:ext>
            </a:extLst>
          </p:cNvPr>
          <p:cNvSpPr/>
          <p:nvPr/>
        </p:nvSpPr>
        <p:spPr>
          <a:xfrm>
            <a:off x="8330267" y="2492857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7257C51B-E75D-4E21-899C-78CB437EF7C8}"/>
              </a:ext>
            </a:extLst>
          </p:cNvPr>
          <p:cNvSpPr/>
          <p:nvPr/>
        </p:nvSpPr>
        <p:spPr>
          <a:xfrm>
            <a:off x="10296818" y="1683011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AC37AEEA-2711-474D-9507-B64646C7B6F6}"/>
              </a:ext>
            </a:extLst>
          </p:cNvPr>
          <p:cNvSpPr/>
          <p:nvPr/>
        </p:nvSpPr>
        <p:spPr>
          <a:xfrm>
            <a:off x="8985142" y="2495640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191845A6-3A0A-46B3-B0E7-7133DD7C3C68}"/>
              </a:ext>
            </a:extLst>
          </p:cNvPr>
          <p:cNvSpPr/>
          <p:nvPr/>
        </p:nvSpPr>
        <p:spPr>
          <a:xfrm>
            <a:off x="9644950" y="2495276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35CB2CC9-57C3-4CD6-979A-B040A924EDAF}"/>
              </a:ext>
            </a:extLst>
          </p:cNvPr>
          <p:cNvSpPr/>
          <p:nvPr/>
        </p:nvSpPr>
        <p:spPr>
          <a:xfrm>
            <a:off x="9642531" y="1682678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7DDCE6A5-0786-4C5F-9488-68B22A700896}"/>
              </a:ext>
            </a:extLst>
          </p:cNvPr>
          <p:cNvGrpSpPr/>
          <p:nvPr/>
        </p:nvGrpSpPr>
        <p:grpSpPr>
          <a:xfrm>
            <a:off x="481450" y="6151733"/>
            <a:ext cx="11031216" cy="369332"/>
            <a:chOff x="31994" y="1757699"/>
            <a:chExt cx="11031216" cy="369332"/>
          </a:xfrm>
        </p:grpSpPr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589D10C5-5595-4ECC-99C4-714C660772CE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E903E318-EE0C-4671-9E31-EA430713A8DA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E781DB0F-5695-4AB0-97F6-64337863B907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CA166CB6-97CA-4530-857E-438FF6124285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2C639D4C-2C8D-4093-A577-A7A094D1E08C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FABF5ED8-A590-4461-BEF8-453FA83687D1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89CFEA96-2ED3-4993-AD89-7284EF4146E9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DC709FD6-BB22-481B-A120-8DBC028FE48C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5440AD90-5BE7-4AB4-BBE5-D11EC5E5D5A4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30849B6F-12F8-4D1E-9342-65FA4129155D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507F5A3B-D71A-4603-B93A-D46A15823977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BB976BCA-7574-4A4B-B4D7-4138E1F30043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3A04C3F3-70D6-44AD-B71D-2F10E7DD1CF0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DFF914D2-6F97-49E3-858E-F42985CFD944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9351B12B-53FE-4492-841F-2529E69C2FB0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46E0827C-0EED-41C3-BC39-813ADC656887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3CE96189-BB26-4186-A9B9-779E54027712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889D4806-AB92-4EED-BED7-9F5EF0B4CA94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CE35A58F-6F9C-4596-A7F2-640B4069121C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93341483-4734-46CD-9003-540DB73CA504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FD38F156-FB04-4EDA-A70A-645E48E65C0E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208" name="Arc 207">
            <a:extLst>
              <a:ext uri="{FF2B5EF4-FFF2-40B4-BE49-F238E27FC236}">
                <a16:creationId xmlns:a16="http://schemas.microsoft.com/office/drawing/2014/main" id="{04D57825-10DC-4809-89BD-E7B8756D1CE0}"/>
              </a:ext>
            </a:extLst>
          </p:cNvPr>
          <p:cNvSpPr/>
          <p:nvPr/>
        </p:nvSpPr>
        <p:spPr>
          <a:xfrm>
            <a:off x="4916425" y="5385920"/>
            <a:ext cx="3179064" cy="870144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09" name="Table 208">
            <a:extLst>
              <a:ext uri="{FF2B5EF4-FFF2-40B4-BE49-F238E27FC236}">
                <a16:creationId xmlns:a16="http://schemas.microsoft.com/office/drawing/2014/main" id="{7C09DD29-4853-4B48-9B31-F7575C1B4B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312709"/>
              </p:ext>
            </p:extLst>
          </p:nvPr>
        </p:nvGraphicFramePr>
        <p:xfrm>
          <a:off x="673101" y="5832118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210" name="TextBox 209">
            <a:extLst>
              <a:ext uri="{FF2B5EF4-FFF2-40B4-BE49-F238E27FC236}">
                <a16:creationId xmlns:a16="http://schemas.microsoft.com/office/drawing/2014/main" id="{7FB2FBC7-8843-4E67-AE4D-ADE36FBD4BDB}"/>
              </a:ext>
            </a:extLst>
          </p:cNvPr>
          <p:cNvSpPr txBox="1"/>
          <p:nvPr/>
        </p:nvSpPr>
        <p:spPr>
          <a:xfrm>
            <a:off x="6196213" y="5357371"/>
            <a:ext cx="519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- 6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6640D5FA-9E8A-48F8-B432-72F8D2F922CA}"/>
              </a:ext>
            </a:extLst>
          </p:cNvPr>
          <p:cNvSpPr txBox="1"/>
          <p:nvPr/>
        </p:nvSpPr>
        <p:spPr>
          <a:xfrm>
            <a:off x="5134350" y="4312564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D9AB5024-061B-496E-A899-DDE13022C546}"/>
              </a:ext>
            </a:extLst>
          </p:cNvPr>
          <p:cNvSpPr/>
          <p:nvPr/>
        </p:nvSpPr>
        <p:spPr>
          <a:xfrm>
            <a:off x="4089594" y="415672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DD8321EF-C766-471E-B573-256765C1A6BB}"/>
              </a:ext>
            </a:extLst>
          </p:cNvPr>
          <p:cNvSpPr txBox="1"/>
          <p:nvPr/>
        </p:nvSpPr>
        <p:spPr>
          <a:xfrm>
            <a:off x="6715397" y="4312564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83BA6A48-AE53-4F73-8E5F-24B0E4D1AC01}"/>
              </a:ext>
            </a:extLst>
          </p:cNvPr>
          <p:cNvSpPr/>
          <p:nvPr/>
        </p:nvSpPr>
        <p:spPr>
          <a:xfrm>
            <a:off x="7255944" y="415672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B79A4116-8EC5-44D5-9C04-157FEE35806F}"/>
              </a:ext>
            </a:extLst>
          </p:cNvPr>
          <p:cNvSpPr/>
          <p:nvPr/>
        </p:nvSpPr>
        <p:spPr>
          <a:xfrm>
            <a:off x="5672769" y="4156728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5F44B476-8F3C-43BF-961F-EBA99B628F72}"/>
              </a:ext>
            </a:extLst>
          </p:cNvPr>
          <p:cNvSpPr txBox="1"/>
          <p:nvPr/>
        </p:nvSpPr>
        <p:spPr>
          <a:xfrm>
            <a:off x="7255943" y="431256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ADFC0A7E-877D-417B-84CF-70C75505FD86}"/>
              </a:ext>
            </a:extLst>
          </p:cNvPr>
          <p:cNvSpPr txBox="1"/>
          <p:nvPr/>
        </p:nvSpPr>
        <p:spPr>
          <a:xfrm>
            <a:off x="5669454" y="431256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DBF616CC-275C-4FFE-89E7-830C5BFDA375}"/>
              </a:ext>
            </a:extLst>
          </p:cNvPr>
          <p:cNvSpPr txBox="1"/>
          <p:nvPr/>
        </p:nvSpPr>
        <p:spPr>
          <a:xfrm>
            <a:off x="4084132" y="4312563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0F3973E2-26A1-4541-ABF7-F842E5942F90}"/>
              </a:ext>
            </a:extLst>
          </p:cNvPr>
          <p:cNvSpPr/>
          <p:nvPr/>
        </p:nvSpPr>
        <p:spPr>
          <a:xfrm>
            <a:off x="4738690" y="6141563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307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208" grpId="0" animBg="1"/>
      <p:bldP spid="210" grpId="0"/>
      <p:bldP spid="211" grpId="0"/>
      <p:bldP spid="212" grpId="0" animBg="1"/>
      <p:bldP spid="213" grpId="0"/>
      <p:bldP spid="214" grpId="0" animBg="1"/>
      <p:bldP spid="215" grpId="0" animBg="1"/>
      <p:bldP spid="216" grpId="0"/>
      <p:bldP spid="217" grpId="0"/>
      <p:bldP spid="218" grpId="0"/>
      <p:bldP spid="2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94FEF3-A001-42A2-9583-2830ED78E113}"/>
              </a:ext>
            </a:extLst>
          </p:cNvPr>
          <p:cNvSpPr txBox="1"/>
          <p:nvPr/>
        </p:nvSpPr>
        <p:spPr>
          <a:xfrm>
            <a:off x="621528" y="458330"/>
            <a:ext cx="435087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11 apples.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4 were taken away.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now?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67A20EBC-263A-4857-B144-636837359F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053" y="1140080"/>
            <a:ext cx="3651917" cy="158928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7B78CD1-2E31-4B1F-9A09-67DA483FD6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053" y="2801673"/>
            <a:ext cx="3651917" cy="158928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62C55C2-7458-4BF6-B41C-1D7A3F6B4D17}"/>
              </a:ext>
            </a:extLst>
          </p:cNvPr>
          <p:cNvGrpSpPr/>
          <p:nvPr/>
        </p:nvGrpSpPr>
        <p:grpSpPr>
          <a:xfrm>
            <a:off x="481450" y="6151733"/>
            <a:ext cx="11031216" cy="369332"/>
            <a:chOff x="31994" y="1757699"/>
            <a:chExt cx="11031216" cy="36933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1FF5E0E-8E8B-4A29-9C02-81CFC15BDB62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C399B29-0F9D-438A-A04D-91E422CC6196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DD9BA88-83FD-4B8A-8590-C316A3408221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C5C1E5F-5B47-404A-A9EF-6755EB74AD23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CBC9EFB-27D7-4F4B-BB06-DFCA32AFCE83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7E5990C-F539-445C-83FC-5D7F64878ACD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1C3946-125D-4CB8-A678-1C988882A2A0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A20E165-6FAD-47D5-BC9B-0D368CDC6E1C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2DFDC03-5FE4-49DD-9A89-AC5B9B747793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2769F85-8C87-493B-A855-EB891DAB9116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540057C-9AAE-4BF6-850F-55B263811A6E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7D33997-0F97-4F23-ADC9-D9D3ADFCD056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B287C82-D78B-4341-AD75-C6D7E8E18E3A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8C683BE-E4A2-4F1F-A98A-0CD7AD4D5FB4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A2CEE29-D012-4860-BFE4-5EBD0CABA490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6E4E3B3-D97E-4322-BFF4-843D01077C68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D9EF06E-C838-4D47-81C8-EDDE3D144940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00E4B21-649F-47FF-BDBF-6D536CCC9AB9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3A48017-1514-4580-A473-FEB7A4DC56A6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49659C3-9ACF-4E4F-A1F3-2056BDD570AD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C918C11-9064-4332-B79C-5D32CB3E3B30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33" name="Arc 32">
            <a:extLst>
              <a:ext uri="{FF2B5EF4-FFF2-40B4-BE49-F238E27FC236}">
                <a16:creationId xmlns:a16="http://schemas.microsoft.com/office/drawing/2014/main" id="{B36E59DD-D559-4C42-ABFF-AAEB158E435F}"/>
              </a:ext>
            </a:extLst>
          </p:cNvPr>
          <p:cNvSpPr/>
          <p:nvPr/>
        </p:nvSpPr>
        <p:spPr>
          <a:xfrm>
            <a:off x="4389117" y="5410199"/>
            <a:ext cx="2121411" cy="845863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8EFCA16B-D749-4BC7-8CAB-061C87198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344500"/>
              </p:ext>
            </p:extLst>
          </p:nvPr>
        </p:nvGraphicFramePr>
        <p:xfrm>
          <a:off x="673101" y="5832118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0796EC24-FB71-4DE8-A84D-3E5377CF3E65}"/>
              </a:ext>
            </a:extLst>
          </p:cNvPr>
          <p:cNvSpPr txBox="1"/>
          <p:nvPr/>
        </p:nvSpPr>
        <p:spPr>
          <a:xfrm>
            <a:off x="5190230" y="5381684"/>
            <a:ext cx="519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- 4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A241609-4244-4AD9-9FAA-BA3F92574018}"/>
              </a:ext>
            </a:extLst>
          </p:cNvPr>
          <p:cNvSpPr txBox="1"/>
          <p:nvPr/>
        </p:nvSpPr>
        <p:spPr>
          <a:xfrm>
            <a:off x="2814166" y="3886915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A8EB817-AEF6-4D40-8A83-2DB305A96F10}"/>
              </a:ext>
            </a:extLst>
          </p:cNvPr>
          <p:cNvSpPr/>
          <p:nvPr/>
        </p:nvSpPr>
        <p:spPr>
          <a:xfrm>
            <a:off x="1769410" y="3731079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334D35-ACCF-4E35-B3DD-9FEE166953D1}"/>
              </a:ext>
            </a:extLst>
          </p:cNvPr>
          <p:cNvSpPr txBox="1"/>
          <p:nvPr/>
        </p:nvSpPr>
        <p:spPr>
          <a:xfrm>
            <a:off x="4395213" y="3886915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7B6CCD0-1CF1-415A-89B3-A96A87114A41}"/>
              </a:ext>
            </a:extLst>
          </p:cNvPr>
          <p:cNvSpPr/>
          <p:nvPr/>
        </p:nvSpPr>
        <p:spPr>
          <a:xfrm>
            <a:off x="4935760" y="3731079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61A3E0D-509A-43B5-859E-EDC851663E66}"/>
              </a:ext>
            </a:extLst>
          </p:cNvPr>
          <p:cNvSpPr/>
          <p:nvPr/>
        </p:nvSpPr>
        <p:spPr>
          <a:xfrm>
            <a:off x="3352585" y="3731079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681C23D-691C-40AD-A312-9C913B8C3611}"/>
              </a:ext>
            </a:extLst>
          </p:cNvPr>
          <p:cNvSpPr txBox="1"/>
          <p:nvPr/>
        </p:nvSpPr>
        <p:spPr>
          <a:xfrm>
            <a:off x="4935759" y="388691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A65820F-72A1-4399-B440-742BED0F5CA1}"/>
              </a:ext>
            </a:extLst>
          </p:cNvPr>
          <p:cNvSpPr txBox="1"/>
          <p:nvPr/>
        </p:nvSpPr>
        <p:spPr>
          <a:xfrm>
            <a:off x="3349270" y="388691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BB4252-CFD8-4C45-9CE2-40E5D9B385CB}"/>
              </a:ext>
            </a:extLst>
          </p:cNvPr>
          <p:cNvSpPr txBox="1"/>
          <p:nvPr/>
        </p:nvSpPr>
        <p:spPr>
          <a:xfrm>
            <a:off x="1763948" y="388691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11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4CAF44D3-CE2C-4FFE-AC44-8B520DD4C8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843" y="1384495"/>
            <a:ext cx="442795" cy="46057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18B3442-2575-4304-9188-1D7D1F2FD1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710" y="1384495"/>
            <a:ext cx="442795" cy="460572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93C71C1E-1F7B-40FF-80D4-06593FA33A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577" y="1384495"/>
            <a:ext cx="442795" cy="46057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A05C55E-5F22-4FB4-91F4-A9E0DA81D5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443" y="1384495"/>
            <a:ext cx="442795" cy="46057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14E7EA0E-617B-4270-BC11-153E9764A3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309" y="1384495"/>
            <a:ext cx="442795" cy="460572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3A3E20A-8ED4-41AD-AD9C-44C37278F6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843" y="2054354"/>
            <a:ext cx="442795" cy="460572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856D5444-5BC6-4FE1-ABF1-F655B9D9F3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710" y="2054354"/>
            <a:ext cx="442795" cy="460572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CF6FFA73-DD3F-4708-AD1A-BBB53C59EA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577" y="2054354"/>
            <a:ext cx="442795" cy="46057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F45EC302-42D7-431D-8985-849CAA125C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443" y="2054354"/>
            <a:ext cx="442795" cy="46057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507E7A14-38F3-418D-99E1-B19B65723A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309" y="2054354"/>
            <a:ext cx="442795" cy="460572"/>
          </a:xfrm>
          <a:prstGeom prst="rect">
            <a:avLst/>
          </a:prstGeom>
        </p:spPr>
      </p:pic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38FF8D1-0E46-4045-95A1-DA84C2F7DAB0}"/>
              </a:ext>
            </a:extLst>
          </p:cNvPr>
          <p:cNvCxnSpPr/>
          <p:nvPr/>
        </p:nvCxnSpPr>
        <p:spPr>
          <a:xfrm flipV="1">
            <a:off x="10018602" y="2053365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4">
            <a:extLst>
              <a:ext uri="{FF2B5EF4-FFF2-40B4-BE49-F238E27FC236}">
                <a16:creationId xmlns:a16="http://schemas.microsoft.com/office/drawing/2014/main" id="{8EFCCFF8-C4D8-48E8-ADAB-979B31FD15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843" y="3045258"/>
            <a:ext cx="442795" cy="460572"/>
          </a:xfrm>
          <a:prstGeom prst="rect">
            <a:avLst/>
          </a:prstGeom>
        </p:spPr>
      </p:pic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8251967-8532-4D3D-8165-1FBD16E7F22F}"/>
              </a:ext>
            </a:extLst>
          </p:cNvPr>
          <p:cNvCxnSpPr/>
          <p:nvPr/>
        </p:nvCxnSpPr>
        <p:spPr>
          <a:xfrm flipV="1">
            <a:off x="9347875" y="2053365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E340067C-8ACA-48C2-8BA2-6ECDE7BAAE57}"/>
              </a:ext>
            </a:extLst>
          </p:cNvPr>
          <p:cNvCxnSpPr/>
          <p:nvPr/>
        </p:nvCxnSpPr>
        <p:spPr>
          <a:xfrm flipV="1">
            <a:off x="8691716" y="2053365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46B960A-7E41-427D-831A-F627B9D316F5}"/>
              </a:ext>
            </a:extLst>
          </p:cNvPr>
          <p:cNvCxnSpPr/>
          <p:nvPr/>
        </p:nvCxnSpPr>
        <p:spPr>
          <a:xfrm flipV="1">
            <a:off x="7367810" y="3047915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id="{A1F3B216-36F7-4EE8-AA29-877CCFDE3685}"/>
              </a:ext>
            </a:extLst>
          </p:cNvPr>
          <p:cNvSpPr/>
          <p:nvPr/>
        </p:nvSpPr>
        <p:spPr>
          <a:xfrm>
            <a:off x="4194404" y="6141563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5D576824-5C65-4217-B2C2-D19176E503FB}"/>
              </a:ext>
            </a:extLst>
          </p:cNvPr>
          <p:cNvSpPr/>
          <p:nvPr/>
        </p:nvSpPr>
        <p:spPr>
          <a:xfrm>
            <a:off x="8642936" y="1989663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DF5DDA8-1C94-4F77-91E5-52D02AA61784}"/>
              </a:ext>
            </a:extLst>
          </p:cNvPr>
          <p:cNvSpPr/>
          <p:nvPr/>
        </p:nvSpPr>
        <p:spPr>
          <a:xfrm>
            <a:off x="9290708" y="1984497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B5FDF84-CA66-48AD-AC53-6E5C3F1D5133}"/>
              </a:ext>
            </a:extLst>
          </p:cNvPr>
          <p:cNvSpPr/>
          <p:nvPr/>
        </p:nvSpPr>
        <p:spPr>
          <a:xfrm>
            <a:off x="9948246" y="1992430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90935B4-D977-48B6-AFB1-C8BE402944E2}"/>
              </a:ext>
            </a:extLst>
          </p:cNvPr>
          <p:cNvSpPr/>
          <p:nvPr/>
        </p:nvSpPr>
        <p:spPr>
          <a:xfrm>
            <a:off x="7319402" y="2989659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195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7" grpId="0"/>
      <p:bldP spid="44" grpId="0"/>
      <p:bldP spid="45" grpId="0"/>
      <p:bldP spid="46" grpId="0"/>
      <p:bldP spid="70" grpId="0" animBg="1"/>
      <p:bldP spid="71" grpId="0" animBg="1"/>
      <p:bldP spid="72" grpId="0" animBg="1"/>
      <p:bldP spid="74" grpId="0" animBg="1"/>
      <p:bldP spid="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67A20EBC-263A-4857-B144-636837359F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053" y="1140080"/>
            <a:ext cx="3651917" cy="158928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7B78CD1-2E31-4B1F-9A09-67DA483FD6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053" y="2801673"/>
            <a:ext cx="3651917" cy="158928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62C55C2-7458-4BF6-B41C-1D7A3F6B4D17}"/>
              </a:ext>
            </a:extLst>
          </p:cNvPr>
          <p:cNvGrpSpPr/>
          <p:nvPr/>
        </p:nvGrpSpPr>
        <p:grpSpPr>
          <a:xfrm>
            <a:off x="481450" y="6151733"/>
            <a:ext cx="11031216" cy="369332"/>
            <a:chOff x="31994" y="1757699"/>
            <a:chExt cx="11031216" cy="36933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1FF5E0E-8E8B-4A29-9C02-81CFC15BDB62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C399B29-0F9D-438A-A04D-91E422CC6196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DD9BA88-83FD-4B8A-8590-C316A3408221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C5C1E5F-5B47-404A-A9EF-6755EB74AD23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CBC9EFB-27D7-4F4B-BB06-DFCA32AFCE83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7E5990C-F539-445C-83FC-5D7F64878ACD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1C3946-125D-4CB8-A678-1C988882A2A0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A20E165-6FAD-47D5-BC9B-0D368CDC6E1C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2DFDC03-5FE4-49DD-9A89-AC5B9B747793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2769F85-8C87-493B-A855-EB891DAB9116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540057C-9AAE-4BF6-850F-55B263811A6E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7D33997-0F97-4F23-ADC9-D9D3ADFCD056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B287C82-D78B-4341-AD75-C6D7E8E18E3A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8C683BE-E4A2-4F1F-A98A-0CD7AD4D5FB4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A2CEE29-D012-4860-BFE4-5EBD0CABA490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6E4E3B3-D97E-4322-BFF4-843D01077C68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D9EF06E-C838-4D47-81C8-EDDE3D144940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00E4B21-649F-47FF-BDBF-6D536CCC9AB9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3A48017-1514-4580-A473-FEB7A4DC56A6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49659C3-9ACF-4E4F-A1F3-2056BDD570AD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C918C11-9064-4332-B79C-5D32CB3E3B30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33" name="Arc 32">
            <a:extLst>
              <a:ext uri="{FF2B5EF4-FFF2-40B4-BE49-F238E27FC236}">
                <a16:creationId xmlns:a16="http://schemas.microsoft.com/office/drawing/2014/main" id="{B36E59DD-D559-4C42-ABFF-AAEB158E435F}"/>
              </a:ext>
            </a:extLst>
          </p:cNvPr>
          <p:cNvSpPr/>
          <p:nvPr/>
        </p:nvSpPr>
        <p:spPr>
          <a:xfrm>
            <a:off x="4918791" y="5419725"/>
            <a:ext cx="4774483" cy="830490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8EFCA16B-D749-4BC7-8CAB-061C871982E6}"/>
              </a:ext>
            </a:extLst>
          </p:cNvPr>
          <p:cNvGraphicFramePr>
            <a:graphicFrameLocks noGrp="1"/>
          </p:cNvGraphicFramePr>
          <p:nvPr/>
        </p:nvGraphicFramePr>
        <p:xfrm>
          <a:off x="673101" y="5832118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0796EC24-FB71-4DE8-A84D-3E5377CF3E65}"/>
              </a:ext>
            </a:extLst>
          </p:cNvPr>
          <p:cNvSpPr txBox="1"/>
          <p:nvPr/>
        </p:nvSpPr>
        <p:spPr>
          <a:xfrm>
            <a:off x="7005227" y="5390576"/>
            <a:ext cx="519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- 9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A241609-4244-4AD9-9FAA-BA3F92574018}"/>
              </a:ext>
            </a:extLst>
          </p:cNvPr>
          <p:cNvSpPr txBox="1"/>
          <p:nvPr/>
        </p:nvSpPr>
        <p:spPr>
          <a:xfrm>
            <a:off x="2814166" y="3886915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A8EB817-AEF6-4D40-8A83-2DB305A96F10}"/>
              </a:ext>
            </a:extLst>
          </p:cNvPr>
          <p:cNvSpPr/>
          <p:nvPr/>
        </p:nvSpPr>
        <p:spPr>
          <a:xfrm>
            <a:off x="1769410" y="3731079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334D35-ACCF-4E35-B3DD-9FEE166953D1}"/>
              </a:ext>
            </a:extLst>
          </p:cNvPr>
          <p:cNvSpPr txBox="1"/>
          <p:nvPr/>
        </p:nvSpPr>
        <p:spPr>
          <a:xfrm>
            <a:off x="4395213" y="3886915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7B6CCD0-1CF1-415A-89B3-A96A87114A41}"/>
              </a:ext>
            </a:extLst>
          </p:cNvPr>
          <p:cNvSpPr/>
          <p:nvPr/>
        </p:nvSpPr>
        <p:spPr>
          <a:xfrm>
            <a:off x="4935760" y="3731079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61A3E0D-509A-43B5-859E-EDC851663E66}"/>
              </a:ext>
            </a:extLst>
          </p:cNvPr>
          <p:cNvSpPr/>
          <p:nvPr/>
        </p:nvSpPr>
        <p:spPr>
          <a:xfrm>
            <a:off x="3352585" y="3731079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681C23D-691C-40AD-A312-9C913B8C3611}"/>
              </a:ext>
            </a:extLst>
          </p:cNvPr>
          <p:cNvSpPr txBox="1"/>
          <p:nvPr/>
        </p:nvSpPr>
        <p:spPr>
          <a:xfrm>
            <a:off x="4935759" y="388691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A65820F-72A1-4399-B440-742BED0F5CA1}"/>
              </a:ext>
            </a:extLst>
          </p:cNvPr>
          <p:cNvSpPr txBox="1"/>
          <p:nvPr/>
        </p:nvSpPr>
        <p:spPr>
          <a:xfrm>
            <a:off x="3349270" y="388691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BB4252-CFD8-4C45-9CE2-40E5D9B385CB}"/>
              </a:ext>
            </a:extLst>
          </p:cNvPr>
          <p:cNvSpPr txBox="1"/>
          <p:nvPr/>
        </p:nvSpPr>
        <p:spPr>
          <a:xfrm>
            <a:off x="1763948" y="388691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D28256-692A-4B14-8415-C367502AE7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7461007" y="1342043"/>
            <a:ext cx="254962" cy="58184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F061892A-102C-466E-B5A7-38FFE69C1A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8128711" y="1342043"/>
            <a:ext cx="254962" cy="58184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8EE6D3AB-1172-4703-A744-6F44FFA83D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8796415" y="1342043"/>
            <a:ext cx="254962" cy="58184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287979E4-0B43-4494-AB89-778FC59D2B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9464119" y="1342043"/>
            <a:ext cx="254962" cy="58184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56D6B813-587C-48BE-A1AA-5D41C6AF14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10131822" y="1342043"/>
            <a:ext cx="254962" cy="581848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D55278E-D48B-407D-A303-DFC07E321B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7461006" y="1998074"/>
            <a:ext cx="254962" cy="58184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03EB45B0-0EAB-4F1E-A8A6-1BF07CB57E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8128710" y="1998074"/>
            <a:ext cx="254962" cy="58184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F4DF205C-998D-4CC4-80E4-16FBBE7E35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8796414" y="1998074"/>
            <a:ext cx="254962" cy="58184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DADF25E8-4EC7-4D11-8B0D-AD21368D9D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9464118" y="1998074"/>
            <a:ext cx="254962" cy="581848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CA8ABC43-E241-472C-8FF7-014965DB58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10131821" y="1998074"/>
            <a:ext cx="254962" cy="58184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5B840F2-8968-4E6E-93EC-49F330CBDD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7461008" y="2997688"/>
            <a:ext cx="254962" cy="581848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CE99B679-1D04-4C82-82B8-1F621A523A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8128712" y="2997688"/>
            <a:ext cx="254962" cy="581848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DDB3987-F726-4A72-85A2-ADFEF2DF88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8796416" y="2997688"/>
            <a:ext cx="254962" cy="581848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56B6B2A3-1CC3-4251-8197-7012C7FA37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9464120" y="2997688"/>
            <a:ext cx="254962" cy="581848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A44D2370-336E-42EA-A2EA-DFC1F48069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10131823" y="2997688"/>
            <a:ext cx="254962" cy="581848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F5C4E6DD-5A37-4884-B029-33D651E750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7465507" y="3662093"/>
            <a:ext cx="254962" cy="581848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B4346156-9757-4EC4-9FD7-20A8E92709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0872">
            <a:off x="8133211" y="3662093"/>
            <a:ext cx="254962" cy="581848"/>
          </a:xfrm>
          <a:prstGeom prst="rect">
            <a:avLst/>
          </a:prstGeom>
        </p:spPr>
      </p:pic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FE9E2D40-6F23-4FE1-BAC1-4C51DB222441}"/>
              </a:ext>
            </a:extLst>
          </p:cNvPr>
          <p:cNvCxnSpPr/>
          <p:nvPr/>
        </p:nvCxnSpPr>
        <p:spPr>
          <a:xfrm flipV="1">
            <a:off x="9343123" y="3055853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83168AC-9839-45D3-BE4E-EDB374C29031}"/>
              </a:ext>
            </a:extLst>
          </p:cNvPr>
          <p:cNvCxnSpPr/>
          <p:nvPr/>
        </p:nvCxnSpPr>
        <p:spPr>
          <a:xfrm flipV="1">
            <a:off x="9985643" y="3054569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8C5DD41E-2C75-4795-A5B8-0CF6BBCD5EAD}"/>
              </a:ext>
            </a:extLst>
          </p:cNvPr>
          <p:cNvCxnSpPr/>
          <p:nvPr/>
        </p:nvCxnSpPr>
        <p:spPr>
          <a:xfrm flipV="1">
            <a:off x="7357121" y="3718402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36EA3983-B7CE-4299-A047-4230507F3916}"/>
              </a:ext>
            </a:extLst>
          </p:cNvPr>
          <p:cNvCxnSpPr/>
          <p:nvPr/>
        </p:nvCxnSpPr>
        <p:spPr>
          <a:xfrm flipV="1">
            <a:off x="8679322" y="3058652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E3404110-061F-4291-8554-7115A323E34C}"/>
              </a:ext>
            </a:extLst>
          </p:cNvPr>
          <p:cNvCxnSpPr/>
          <p:nvPr/>
        </p:nvCxnSpPr>
        <p:spPr>
          <a:xfrm flipV="1">
            <a:off x="8021970" y="3058652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6FC85DDD-8A28-47E8-9F3B-FF4E2AC73BF9}"/>
              </a:ext>
            </a:extLst>
          </p:cNvPr>
          <p:cNvCxnSpPr/>
          <p:nvPr/>
        </p:nvCxnSpPr>
        <p:spPr>
          <a:xfrm flipV="1">
            <a:off x="7356568" y="3076980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594A3BD4-1B45-4BF2-8D78-65CD97E79089}"/>
              </a:ext>
            </a:extLst>
          </p:cNvPr>
          <p:cNvCxnSpPr/>
          <p:nvPr/>
        </p:nvCxnSpPr>
        <p:spPr>
          <a:xfrm flipV="1">
            <a:off x="9985642" y="2059315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F7095BA7-BBE3-422F-89D7-63B817215971}"/>
              </a:ext>
            </a:extLst>
          </p:cNvPr>
          <p:cNvCxnSpPr/>
          <p:nvPr/>
        </p:nvCxnSpPr>
        <p:spPr>
          <a:xfrm flipV="1">
            <a:off x="9335454" y="2046621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24699939-8A10-4AE3-A38B-231AEF3F36FB}"/>
              </a:ext>
            </a:extLst>
          </p:cNvPr>
          <p:cNvCxnSpPr/>
          <p:nvPr/>
        </p:nvCxnSpPr>
        <p:spPr>
          <a:xfrm flipV="1">
            <a:off x="8033131" y="3705087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68">
            <a:extLst>
              <a:ext uri="{FF2B5EF4-FFF2-40B4-BE49-F238E27FC236}">
                <a16:creationId xmlns:a16="http://schemas.microsoft.com/office/drawing/2014/main" id="{8D141E97-12A2-4FA2-8B5F-24D68D14F926}"/>
              </a:ext>
            </a:extLst>
          </p:cNvPr>
          <p:cNvSpPr/>
          <p:nvPr/>
        </p:nvSpPr>
        <p:spPr>
          <a:xfrm>
            <a:off x="4727805" y="6152449"/>
            <a:ext cx="379137" cy="35720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BBE22B48-4772-4F2F-AB56-002A99735328}"/>
              </a:ext>
            </a:extLst>
          </p:cNvPr>
          <p:cNvSpPr/>
          <p:nvPr/>
        </p:nvSpPr>
        <p:spPr>
          <a:xfrm>
            <a:off x="7318110" y="2986301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36972EBF-7EB4-4C51-963C-C58F2EE1878C}"/>
              </a:ext>
            </a:extLst>
          </p:cNvPr>
          <p:cNvSpPr/>
          <p:nvPr/>
        </p:nvSpPr>
        <p:spPr>
          <a:xfrm>
            <a:off x="7973398" y="2989159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18B5322-881E-4632-85BE-F9C61A3E923F}"/>
              </a:ext>
            </a:extLst>
          </p:cNvPr>
          <p:cNvSpPr/>
          <p:nvPr/>
        </p:nvSpPr>
        <p:spPr>
          <a:xfrm>
            <a:off x="9934234" y="1979743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A84B34B-7C48-4085-AF57-58BD0312D389}"/>
              </a:ext>
            </a:extLst>
          </p:cNvPr>
          <p:cNvSpPr/>
          <p:nvPr/>
        </p:nvSpPr>
        <p:spPr>
          <a:xfrm>
            <a:off x="8629404" y="2991810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B95B3F2-7DE6-436A-83CF-33D707A91F70}"/>
              </a:ext>
            </a:extLst>
          </p:cNvPr>
          <p:cNvSpPr/>
          <p:nvPr/>
        </p:nvSpPr>
        <p:spPr>
          <a:xfrm>
            <a:off x="9283389" y="2986301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D7B39A40-B05A-4DE3-AFEA-914A2E59FFFF}"/>
              </a:ext>
            </a:extLst>
          </p:cNvPr>
          <p:cNvSpPr/>
          <p:nvPr/>
        </p:nvSpPr>
        <p:spPr>
          <a:xfrm>
            <a:off x="9942877" y="2989159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9323125-C581-4035-9647-40BE7DA3787A}"/>
              </a:ext>
            </a:extLst>
          </p:cNvPr>
          <p:cNvSpPr/>
          <p:nvPr/>
        </p:nvSpPr>
        <p:spPr>
          <a:xfrm>
            <a:off x="7320263" y="3655384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3F5F7C9-8BAC-4241-86B0-FE4542A6D964}"/>
              </a:ext>
            </a:extLst>
          </p:cNvPr>
          <p:cNvSpPr/>
          <p:nvPr/>
        </p:nvSpPr>
        <p:spPr>
          <a:xfrm>
            <a:off x="7973398" y="3653468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A04E3017-7884-4B86-B426-B7DBFF63A4DC}"/>
              </a:ext>
            </a:extLst>
          </p:cNvPr>
          <p:cNvSpPr/>
          <p:nvPr/>
        </p:nvSpPr>
        <p:spPr>
          <a:xfrm>
            <a:off x="9300999" y="1988536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523CD8B-AECB-42BF-B3FE-E98766B6EC0E}"/>
              </a:ext>
            </a:extLst>
          </p:cNvPr>
          <p:cNvSpPr txBox="1"/>
          <p:nvPr/>
        </p:nvSpPr>
        <p:spPr>
          <a:xfrm>
            <a:off x="621528" y="458330"/>
            <a:ext cx="461216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17 cherries.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9 were taken away.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now?</a:t>
            </a:r>
          </a:p>
        </p:txBody>
      </p:sp>
    </p:spTree>
    <p:extLst>
      <p:ext uri="{BB962C8B-B14F-4D97-AF65-F5344CB8AC3E}">
        <p14:creationId xmlns:p14="http://schemas.microsoft.com/office/powerpoint/2010/main" val="88966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7" grpId="0"/>
      <p:bldP spid="44" grpId="0"/>
      <p:bldP spid="45" grpId="0"/>
      <p:bldP spid="46" grpId="0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67A20EBC-263A-4857-B144-636837359F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053" y="1140080"/>
            <a:ext cx="3651917" cy="158928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7B78CD1-2E31-4B1F-9A09-67DA483FD6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053" y="2801673"/>
            <a:ext cx="3651917" cy="158928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62C55C2-7458-4BF6-B41C-1D7A3F6B4D17}"/>
              </a:ext>
            </a:extLst>
          </p:cNvPr>
          <p:cNvGrpSpPr/>
          <p:nvPr/>
        </p:nvGrpSpPr>
        <p:grpSpPr>
          <a:xfrm>
            <a:off x="481450" y="6151733"/>
            <a:ext cx="11031216" cy="369332"/>
            <a:chOff x="31994" y="1757699"/>
            <a:chExt cx="11031216" cy="36933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1FF5E0E-8E8B-4A29-9C02-81CFC15BDB62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C399B29-0F9D-438A-A04D-91E422CC6196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DD9BA88-83FD-4B8A-8590-C316A3408221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C5C1E5F-5B47-404A-A9EF-6755EB74AD23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CBC9EFB-27D7-4F4B-BB06-DFCA32AFCE83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7E5990C-F539-445C-83FC-5D7F64878ACD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1C3946-125D-4CB8-A678-1C988882A2A0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A20E165-6FAD-47D5-BC9B-0D368CDC6E1C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2DFDC03-5FE4-49DD-9A89-AC5B9B747793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2769F85-8C87-493B-A855-EB891DAB9116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540057C-9AAE-4BF6-850F-55B263811A6E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7D33997-0F97-4F23-ADC9-D9D3ADFCD056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B287C82-D78B-4341-AD75-C6D7E8E18E3A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8C683BE-E4A2-4F1F-A98A-0CD7AD4D5FB4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A2CEE29-D012-4860-BFE4-5EBD0CABA490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6E4E3B3-D97E-4322-BFF4-843D01077C68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D9EF06E-C838-4D47-81C8-EDDE3D144940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00E4B21-649F-47FF-BDBF-6D536CCC9AB9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3A48017-1514-4580-A473-FEB7A4DC56A6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49659C3-9ACF-4E4F-A1F3-2056BDD570AD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C918C11-9064-4332-B79C-5D32CB3E3B30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33" name="Arc 32">
            <a:extLst>
              <a:ext uri="{FF2B5EF4-FFF2-40B4-BE49-F238E27FC236}">
                <a16:creationId xmlns:a16="http://schemas.microsoft.com/office/drawing/2014/main" id="{B36E59DD-D559-4C42-ABFF-AAEB158E435F}"/>
              </a:ext>
            </a:extLst>
          </p:cNvPr>
          <p:cNvSpPr/>
          <p:nvPr/>
        </p:nvSpPr>
        <p:spPr>
          <a:xfrm>
            <a:off x="3336570" y="5375129"/>
            <a:ext cx="3696266" cy="900000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8EFCA16B-D749-4BC7-8CAB-061C871982E6}"/>
              </a:ext>
            </a:extLst>
          </p:cNvPr>
          <p:cNvGraphicFramePr>
            <a:graphicFrameLocks noGrp="1"/>
          </p:cNvGraphicFramePr>
          <p:nvPr/>
        </p:nvGraphicFramePr>
        <p:xfrm>
          <a:off x="673101" y="5832118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0796EC24-FB71-4DE8-A84D-3E5377CF3E65}"/>
              </a:ext>
            </a:extLst>
          </p:cNvPr>
          <p:cNvSpPr txBox="1"/>
          <p:nvPr/>
        </p:nvSpPr>
        <p:spPr>
          <a:xfrm>
            <a:off x="4899670" y="5330004"/>
            <a:ext cx="519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- 7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A241609-4244-4AD9-9FAA-BA3F92574018}"/>
              </a:ext>
            </a:extLst>
          </p:cNvPr>
          <p:cNvSpPr txBox="1"/>
          <p:nvPr/>
        </p:nvSpPr>
        <p:spPr>
          <a:xfrm>
            <a:off x="2814166" y="3886915"/>
            <a:ext cx="39418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  <a:cs typeface="Times New Roman" panose="02020603050405020304" pitchFamily="18" charset="0"/>
              </a:rPr>
              <a:t>-</a:t>
            </a:r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A8EB817-AEF6-4D40-8A83-2DB305A96F10}"/>
              </a:ext>
            </a:extLst>
          </p:cNvPr>
          <p:cNvSpPr/>
          <p:nvPr/>
        </p:nvSpPr>
        <p:spPr>
          <a:xfrm>
            <a:off x="1769410" y="3731079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334D35-ACCF-4E35-B3DD-9FEE166953D1}"/>
              </a:ext>
            </a:extLst>
          </p:cNvPr>
          <p:cNvSpPr txBox="1"/>
          <p:nvPr/>
        </p:nvSpPr>
        <p:spPr>
          <a:xfrm>
            <a:off x="4395213" y="3886915"/>
            <a:ext cx="39791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=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7B6CCD0-1CF1-415A-89B3-A96A87114A41}"/>
              </a:ext>
            </a:extLst>
          </p:cNvPr>
          <p:cNvSpPr/>
          <p:nvPr/>
        </p:nvSpPr>
        <p:spPr>
          <a:xfrm>
            <a:off x="4935760" y="3731079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61A3E0D-509A-43B5-859E-EDC851663E66}"/>
              </a:ext>
            </a:extLst>
          </p:cNvPr>
          <p:cNvSpPr/>
          <p:nvPr/>
        </p:nvSpPr>
        <p:spPr>
          <a:xfrm>
            <a:off x="3352585" y="3731079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681C23D-691C-40AD-A312-9C913B8C3611}"/>
              </a:ext>
            </a:extLst>
          </p:cNvPr>
          <p:cNvSpPr txBox="1"/>
          <p:nvPr/>
        </p:nvSpPr>
        <p:spPr>
          <a:xfrm>
            <a:off x="4935759" y="388691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A65820F-72A1-4399-B440-742BED0F5CA1}"/>
              </a:ext>
            </a:extLst>
          </p:cNvPr>
          <p:cNvSpPr txBox="1"/>
          <p:nvPr/>
        </p:nvSpPr>
        <p:spPr>
          <a:xfrm>
            <a:off x="3349270" y="3886915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BB4252-CFD8-4C45-9CE2-40E5D9B385CB}"/>
              </a:ext>
            </a:extLst>
          </p:cNvPr>
          <p:cNvSpPr txBox="1"/>
          <p:nvPr/>
        </p:nvSpPr>
        <p:spPr>
          <a:xfrm>
            <a:off x="1763948" y="3886914"/>
            <a:ext cx="90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0E0D7-2370-42CB-B2D4-2DE8EA5766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851" y="1386207"/>
            <a:ext cx="286067" cy="46718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23D30AE-8AAA-4617-9E1A-F63739B879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961" y="1386207"/>
            <a:ext cx="286067" cy="46718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8004E2EE-59EA-42B0-90C0-7DC4E6412B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858" y="1386207"/>
            <a:ext cx="286067" cy="46718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6FBAF89F-FB3A-4D2C-AF22-5DEB0F9B8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559" y="1386207"/>
            <a:ext cx="286067" cy="46718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D5F0BDB3-C69E-40F9-B687-E0B7D80AC6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260" y="1386207"/>
            <a:ext cx="286067" cy="467188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EA6E7CDF-3BB9-4276-B020-78A9A6D2E3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640" y="2052225"/>
            <a:ext cx="286067" cy="46718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0CE846F4-2867-4CEF-A3D4-A7DCB397E0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1833" y="2052225"/>
            <a:ext cx="286067" cy="46718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57C85AFD-B09F-4993-B89C-A48B35B853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938" y="2052225"/>
            <a:ext cx="286067" cy="46718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F0B3F76-78A2-4B1E-9DF2-ECD2027203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236" y="2052225"/>
            <a:ext cx="286067" cy="467188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B16292DC-A2B3-4B98-BF03-994909CE20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534" y="2052225"/>
            <a:ext cx="286067" cy="467188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FDBCEAD8-5E97-4E8F-9954-B6AA2B7977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808" y="3060957"/>
            <a:ext cx="286067" cy="467188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3E0D8E43-1726-4028-8AF6-106BDE378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475" y="3060957"/>
            <a:ext cx="286067" cy="467188"/>
          </a:xfrm>
          <a:prstGeom prst="rect">
            <a:avLst/>
          </a:prstGeom>
        </p:spPr>
      </p:pic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F52BA168-69A6-427B-A39A-FE16ECF15015}"/>
              </a:ext>
            </a:extLst>
          </p:cNvPr>
          <p:cNvCxnSpPr/>
          <p:nvPr/>
        </p:nvCxnSpPr>
        <p:spPr>
          <a:xfrm flipV="1">
            <a:off x="9339392" y="2065177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28864164-A0FD-43B2-8D9A-12C18B103CA3}"/>
              </a:ext>
            </a:extLst>
          </p:cNvPr>
          <p:cNvCxnSpPr/>
          <p:nvPr/>
        </p:nvCxnSpPr>
        <p:spPr>
          <a:xfrm flipV="1">
            <a:off x="9992712" y="2065177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B3065377-0B61-49D1-91D4-E0F443739A97}"/>
              </a:ext>
            </a:extLst>
          </p:cNvPr>
          <p:cNvCxnSpPr/>
          <p:nvPr/>
        </p:nvCxnSpPr>
        <p:spPr>
          <a:xfrm flipV="1">
            <a:off x="7379431" y="3050820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9627A22D-7435-4322-9846-1F9C9BFB839B}"/>
              </a:ext>
            </a:extLst>
          </p:cNvPr>
          <p:cNvCxnSpPr/>
          <p:nvPr/>
        </p:nvCxnSpPr>
        <p:spPr>
          <a:xfrm flipV="1">
            <a:off x="8686072" y="2065177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62B69ABE-10C9-4501-B81F-E3611BFF8E9E}"/>
              </a:ext>
            </a:extLst>
          </p:cNvPr>
          <p:cNvCxnSpPr/>
          <p:nvPr/>
        </p:nvCxnSpPr>
        <p:spPr>
          <a:xfrm flipV="1">
            <a:off x="8032752" y="2065177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F892D5C-B6E7-41B4-8DD2-429EF8DB4126}"/>
              </a:ext>
            </a:extLst>
          </p:cNvPr>
          <p:cNvCxnSpPr/>
          <p:nvPr/>
        </p:nvCxnSpPr>
        <p:spPr>
          <a:xfrm flipV="1">
            <a:off x="7379432" y="2065177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F3C5952E-5EE5-48F9-8AD5-F480F1B611EB}"/>
              </a:ext>
            </a:extLst>
          </p:cNvPr>
          <p:cNvCxnSpPr/>
          <p:nvPr/>
        </p:nvCxnSpPr>
        <p:spPr>
          <a:xfrm flipV="1">
            <a:off x="8032752" y="3060957"/>
            <a:ext cx="469515" cy="4680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>
            <a:extLst>
              <a:ext uri="{FF2B5EF4-FFF2-40B4-BE49-F238E27FC236}">
                <a16:creationId xmlns:a16="http://schemas.microsoft.com/office/drawing/2014/main" id="{161FFD52-198C-4E4B-A147-53D87B527673}"/>
              </a:ext>
            </a:extLst>
          </p:cNvPr>
          <p:cNvSpPr/>
          <p:nvPr/>
        </p:nvSpPr>
        <p:spPr>
          <a:xfrm>
            <a:off x="3136335" y="6151733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873B30B-90A3-4003-A4BB-8EC0026A2611}"/>
              </a:ext>
            </a:extLst>
          </p:cNvPr>
          <p:cNvSpPr/>
          <p:nvPr/>
        </p:nvSpPr>
        <p:spPr>
          <a:xfrm>
            <a:off x="7325809" y="1984813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EE8B975-9A90-4785-88EA-7FDEA4426314}"/>
              </a:ext>
            </a:extLst>
          </p:cNvPr>
          <p:cNvSpPr/>
          <p:nvPr/>
        </p:nvSpPr>
        <p:spPr>
          <a:xfrm>
            <a:off x="7981097" y="1987671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1E20B9A6-0FD3-46BC-925D-26289BC6DC18}"/>
              </a:ext>
            </a:extLst>
          </p:cNvPr>
          <p:cNvSpPr/>
          <p:nvPr/>
        </p:nvSpPr>
        <p:spPr>
          <a:xfrm>
            <a:off x="8637103" y="1990322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F5B4A22B-30CC-4B48-8C8F-15ED8C8EF157}"/>
              </a:ext>
            </a:extLst>
          </p:cNvPr>
          <p:cNvSpPr/>
          <p:nvPr/>
        </p:nvSpPr>
        <p:spPr>
          <a:xfrm>
            <a:off x="9291088" y="1984813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9C38128-ACDF-4D5E-A351-9E0B35BF7C2C}"/>
              </a:ext>
            </a:extLst>
          </p:cNvPr>
          <p:cNvSpPr/>
          <p:nvPr/>
        </p:nvSpPr>
        <p:spPr>
          <a:xfrm>
            <a:off x="9950576" y="1987671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833C81E-C740-4F08-9725-AF588391E87B}"/>
              </a:ext>
            </a:extLst>
          </p:cNvPr>
          <p:cNvSpPr/>
          <p:nvPr/>
        </p:nvSpPr>
        <p:spPr>
          <a:xfrm>
            <a:off x="7322246" y="2989481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4870B46-4C60-41E4-9084-AAB10222C486}"/>
              </a:ext>
            </a:extLst>
          </p:cNvPr>
          <p:cNvSpPr/>
          <p:nvPr/>
        </p:nvSpPr>
        <p:spPr>
          <a:xfrm>
            <a:off x="7986911" y="2978273"/>
            <a:ext cx="579028" cy="589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95FF186-D0C4-4689-8B18-F20FF5D39BCE}"/>
              </a:ext>
            </a:extLst>
          </p:cNvPr>
          <p:cNvSpPr txBox="1"/>
          <p:nvPr/>
        </p:nvSpPr>
        <p:spPr>
          <a:xfrm>
            <a:off x="621528" y="458330"/>
            <a:ext cx="419858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First there were 12 pears.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Then 7 were taken away.</a:t>
            </a:r>
          </a:p>
          <a:p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now?</a:t>
            </a:r>
          </a:p>
        </p:txBody>
      </p:sp>
    </p:spTree>
    <p:extLst>
      <p:ext uri="{BB962C8B-B14F-4D97-AF65-F5344CB8AC3E}">
        <p14:creationId xmlns:p14="http://schemas.microsoft.com/office/powerpoint/2010/main" val="32786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7" grpId="0"/>
      <p:bldP spid="44" grpId="0"/>
      <p:bldP spid="45" grpId="0"/>
      <p:bldP spid="46" grpId="0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5B0B8E-E428-44D2-9118-67A3C454F8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5D0CABC3-3401-4428-827C-1F3FB466BE56}"/>
              </a:ext>
            </a:extLst>
          </p:cNvPr>
          <p:cNvSpPr txBox="1"/>
          <p:nvPr/>
        </p:nvSpPr>
        <p:spPr>
          <a:xfrm>
            <a:off x="337754" y="335524"/>
            <a:ext cx="8802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Beth says, </a:t>
            </a:r>
          </a:p>
        </p:txBody>
      </p:sp>
      <p:sp>
        <p:nvSpPr>
          <p:cNvPr id="62" name="Speech Bubble: Rectangle with Corners Rounded 61">
            <a:extLst>
              <a:ext uri="{FF2B5EF4-FFF2-40B4-BE49-F238E27FC236}">
                <a16:creationId xmlns:a16="http://schemas.microsoft.com/office/drawing/2014/main" id="{2D97F5CC-15EB-45D6-AC05-126FDE1A0427}"/>
              </a:ext>
            </a:extLst>
          </p:cNvPr>
          <p:cNvSpPr/>
          <p:nvPr/>
        </p:nvSpPr>
        <p:spPr>
          <a:xfrm>
            <a:off x="3136553" y="1531480"/>
            <a:ext cx="4163298" cy="1198234"/>
          </a:xfrm>
          <a:prstGeom prst="wedgeRoundRectCallout">
            <a:avLst>
              <a:gd name="adj1" fmla="val -61972"/>
              <a:gd name="adj2" fmla="val 27471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number line represents the subtraction problem.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B9B052B-7099-49F4-BC77-0DD07FD7B436}"/>
              </a:ext>
            </a:extLst>
          </p:cNvPr>
          <p:cNvSpPr txBox="1"/>
          <p:nvPr/>
        </p:nvSpPr>
        <p:spPr>
          <a:xfrm>
            <a:off x="337754" y="5161584"/>
            <a:ext cx="880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Do you agree with Beth? Explain your answer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A93E7F9-AD5F-4839-9C4C-3717A3A6B567}"/>
              </a:ext>
            </a:extLst>
          </p:cNvPr>
          <p:cNvGrpSpPr/>
          <p:nvPr/>
        </p:nvGrpSpPr>
        <p:grpSpPr>
          <a:xfrm>
            <a:off x="481450" y="4206346"/>
            <a:ext cx="11031216" cy="369332"/>
            <a:chOff x="31994" y="1757699"/>
            <a:chExt cx="11031216" cy="369332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B9725AEC-CC7A-44B3-9F61-8044AF66D5C1}"/>
                </a:ext>
              </a:extLst>
            </p:cNvPr>
            <p:cNvSpPr txBox="1"/>
            <p:nvPr/>
          </p:nvSpPr>
          <p:spPr>
            <a:xfrm>
              <a:off x="31994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9B688D7-60F7-441B-AE2A-350E19B4F238}"/>
                </a:ext>
              </a:extLst>
            </p:cNvPr>
            <p:cNvSpPr txBox="1"/>
            <p:nvPr/>
          </p:nvSpPr>
          <p:spPr>
            <a:xfrm>
              <a:off x="56526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555B649-8132-4B83-9DF3-190F8DBED42F}"/>
                </a:ext>
              </a:extLst>
            </p:cNvPr>
            <p:cNvSpPr txBox="1"/>
            <p:nvPr/>
          </p:nvSpPr>
          <p:spPr>
            <a:xfrm>
              <a:off x="109572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6D92F77B-3F5A-407F-8930-50FD7F089C10}"/>
                </a:ext>
              </a:extLst>
            </p:cNvPr>
            <p:cNvSpPr txBox="1"/>
            <p:nvPr/>
          </p:nvSpPr>
          <p:spPr>
            <a:xfrm>
              <a:off x="162618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3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71ACF33-1C7B-437B-9038-31FAC32655CC}"/>
                </a:ext>
              </a:extLst>
            </p:cNvPr>
            <p:cNvSpPr txBox="1"/>
            <p:nvPr/>
          </p:nvSpPr>
          <p:spPr>
            <a:xfrm>
              <a:off x="2156638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4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78F0E618-8EA3-451B-B6FA-9E3665475623}"/>
                </a:ext>
              </a:extLst>
            </p:cNvPr>
            <p:cNvSpPr txBox="1"/>
            <p:nvPr/>
          </p:nvSpPr>
          <p:spPr>
            <a:xfrm>
              <a:off x="2687097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5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124925AA-DE90-4F39-93E4-D43F60811C3E}"/>
                </a:ext>
              </a:extLst>
            </p:cNvPr>
            <p:cNvSpPr txBox="1"/>
            <p:nvPr/>
          </p:nvSpPr>
          <p:spPr>
            <a:xfrm>
              <a:off x="321756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6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13CB0B7C-38EE-440A-BC06-EFF9575DFF76}"/>
                </a:ext>
              </a:extLst>
            </p:cNvPr>
            <p:cNvSpPr txBox="1"/>
            <p:nvPr/>
          </p:nvSpPr>
          <p:spPr>
            <a:xfrm>
              <a:off x="3748012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7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FF40DDA8-F8E8-4DDC-B499-5E99CA3A7E26}"/>
                </a:ext>
              </a:extLst>
            </p:cNvPr>
            <p:cNvSpPr txBox="1"/>
            <p:nvPr/>
          </p:nvSpPr>
          <p:spPr>
            <a:xfrm>
              <a:off x="4278466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8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FB67BAE8-092A-4DEA-9844-3D33E672DB95}"/>
                </a:ext>
              </a:extLst>
            </p:cNvPr>
            <p:cNvSpPr txBox="1"/>
            <p:nvPr/>
          </p:nvSpPr>
          <p:spPr>
            <a:xfrm>
              <a:off x="4811750" y="1757699"/>
              <a:ext cx="38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9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C74378A2-D331-4285-A213-B9BAB1C6E510}"/>
                </a:ext>
              </a:extLst>
            </p:cNvPr>
            <p:cNvSpPr txBox="1"/>
            <p:nvPr/>
          </p:nvSpPr>
          <p:spPr>
            <a:xfrm>
              <a:off x="531116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10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5271235D-1629-4691-8F91-C86EA1343FA5}"/>
                </a:ext>
              </a:extLst>
            </p:cNvPr>
            <p:cNvSpPr txBox="1"/>
            <p:nvPr/>
          </p:nvSpPr>
          <p:spPr>
            <a:xfrm>
              <a:off x="5841440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11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570A7C1A-B807-464B-A866-B4B4AECFC0A8}"/>
                </a:ext>
              </a:extLst>
            </p:cNvPr>
            <p:cNvSpPr txBox="1"/>
            <p:nvPr/>
          </p:nvSpPr>
          <p:spPr>
            <a:xfrm>
              <a:off x="6371716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12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ED338DFB-35CD-4714-AEA1-551650A709C2}"/>
                </a:ext>
              </a:extLst>
            </p:cNvPr>
            <p:cNvSpPr txBox="1"/>
            <p:nvPr/>
          </p:nvSpPr>
          <p:spPr>
            <a:xfrm>
              <a:off x="6904812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13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669EC4EE-E6E9-4FA5-A42B-36E173A5F2D2}"/>
                </a:ext>
              </a:extLst>
            </p:cNvPr>
            <p:cNvSpPr txBox="1"/>
            <p:nvPr/>
          </p:nvSpPr>
          <p:spPr>
            <a:xfrm>
              <a:off x="743509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14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FB3BBBC1-1509-4062-B092-817A118586A8}"/>
                </a:ext>
              </a:extLst>
            </p:cNvPr>
            <p:cNvSpPr txBox="1"/>
            <p:nvPr/>
          </p:nvSpPr>
          <p:spPr>
            <a:xfrm>
              <a:off x="7968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15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A8E420AA-5EBE-4121-B97F-B5D671944A34}"/>
                </a:ext>
              </a:extLst>
            </p:cNvPr>
            <p:cNvSpPr txBox="1"/>
            <p:nvPr/>
          </p:nvSpPr>
          <p:spPr>
            <a:xfrm>
              <a:off x="8498465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16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3A2E9B9-DC6D-4E1C-A2B9-041AF955784F}"/>
                </a:ext>
              </a:extLst>
            </p:cNvPr>
            <p:cNvSpPr txBox="1"/>
            <p:nvPr/>
          </p:nvSpPr>
          <p:spPr>
            <a:xfrm>
              <a:off x="9028739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17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9EDFB751-E513-4018-A947-3244C70A75F9}"/>
                </a:ext>
              </a:extLst>
            </p:cNvPr>
            <p:cNvSpPr txBox="1"/>
            <p:nvPr/>
          </p:nvSpPr>
          <p:spPr>
            <a:xfrm>
              <a:off x="9556191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18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DE7B21F-3FD5-4247-83DA-B92BA939D9AE}"/>
                </a:ext>
              </a:extLst>
            </p:cNvPr>
            <p:cNvSpPr txBox="1"/>
            <p:nvPr/>
          </p:nvSpPr>
          <p:spPr>
            <a:xfrm>
              <a:off x="10086467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19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3804B202-C2A8-4191-A91F-C496E2687249}"/>
                </a:ext>
              </a:extLst>
            </p:cNvPr>
            <p:cNvSpPr txBox="1"/>
            <p:nvPr/>
          </p:nvSpPr>
          <p:spPr>
            <a:xfrm>
              <a:off x="10619563" y="1757699"/>
              <a:ext cx="443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Yu Gothic UI" panose="020B0500000000000000" pitchFamily="34" charset="-128"/>
                  <a:ea typeface="Yu Gothic UI" panose="020B0500000000000000" pitchFamily="34" charset="-128"/>
                </a:rPr>
                <a:t>20</a:t>
              </a:r>
            </a:p>
          </p:txBody>
        </p:sp>
      </p:grpSp>
      <p:sp>
        <p:nvSpPr>
          <p:cNvPr id="116" name="Arc 115">
            <a:extLst>
              <a:ext uri="{FF2B5EF4-FFF2-40B4-BE49-F238E27FC236}">
                <a16:creationId xmlns:a16="http://schemas.microsoft.com/office/drawing/2014/main" id="{0AD49632-EEA4-4EB1-94BD-39CD9D28116F}"/>
              </a:ext>
            </a:extLst>
          </p:cNvPr>
          <p:cNvSpPr/>
          <p:nvPr/>
        </p:nvSpPr>
        <p:spPr>
          <a:xfrm>
            <a:off x="5450889" y="3429742"/>
            <a:ext cx="2118319" cy="880933"/>
          </a:xfrm>
          <a:prstGeom prst="arc">
            <a:avLst>
              <a:gd name="adj1" fmla="val 10816023"/>
              <a:gd name="adj2" fmla="val 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17" name="Table 116">
            <a:extLst>
              <a:ext uri="{FF2B5EF4-FFF2-40B4-BE49-F238E27FC236}">
                <a16:creationId xmlns:a16="http://schemas.microsoft.com/office/drawing/2014/main" id="{4D623F76-AED1-4438-ACE7-B15CB58877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538013"/>
              </p:ext>
            </p:extLst>
          </p:nvPr>
        </p:nvGraphicFramePr>
        <p:xfrm>
          <a:off x="673101" y="3886731"/>
          <a:ext cx="10617193" cy="309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860">
                  <a:extLst>
                    <a:ext uri="{9D8B030D-6E8A-4147-A177-3AD203B41FA5}">
                      <a16:colId xmlns:a16="http://schemas.microsoft.com/office/drawing/2014/main" val="2816200482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121687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50150599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98013906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0161445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414882487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68742039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3861161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3513298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882289975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90349560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246934471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78969409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904295339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064583134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3200355583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354694256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549988001"/>
                    </a:ext>
                  </a:extLst>
                </a:gridCol>
                <a:gridCol w="530860">
                  <a:extLst>
                    <a:ext uri="{9D8B030D-6E8A-4147-A177-3AD203B41FA5}">
                      <a16:colId xmlns:a16="http://schemas.microsoft.com/office/drawing/2014/main" val="1552361658"/>
                    </a:ext>
                  </a:extLst>
                </a:gridCol>
                <a:gridCol w="530859">
                  <a:extLst>
                    <a:ext uri="{9D8B030D-6E8A-4147-A177-3AD203B41FA5}">
                      <a16:colId xmlns:a16="http://schemas.microsoft.com/office/drawing/2014/main" val="1438431381"/>
                    </a:ext>
                  </a:extLst>
                </a:gridCol>
              </a:tblGrid>
              <a:tr h="309445"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72876"/>
                  </a:ext>
                </a:extLst>
              </a:tr>
            </a:tbl>
          </a:graphicData>
        </a:graphic>
      </p:graphicFrame>
      <p:sp>
        <p:nvSpPr>
          <p:cNvPr id="118" name="TextBox 117">
            <a:extLst>
              <a:ext uri="{FF2B5EF4-FFF2-40B4-BE49-F238E27FC236}">
                <a16:creationId xmlns:a16="http://schemas.microsoft.com/office/drawing/2014/main" id="{1B8E3D96-8851-4829-92AB-B777E351CD98}"/>
              </a:ext>
            </a:extLst>
          </p:cNvPr>
          <p:cNvSpPr txBox="1"/>
          <p:nvPr/>
        </p:nvSpPr>
        <p:spPr>
          <a:xfrm>
            <a:off x="6193261" y="3412921"/>
            <a:ext cx="519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- 4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6D020C13-FBD3-49DF-8DD3-4FFFFEBF603F}"/>
              </a:ext>
            </a:extLst>
          </p:cNvPr>
          <p:cNvSpPr txBox="1"/>
          <p:nvPr/>
        </p:nvSpPr>
        <p:spPr>
          <a:xfrm>
            <a:off x="337754" y="5691479"/>
            <a:ext cx="11478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No, the number line shows 13 – 4 = 9.</a:t>
            </a:r>
          </a:p>
          <a:p>
            <a:r>
              <a:rPr lang="en-GB" sz="2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It should show 13 – 5 = 8. </a:t>
            </a:r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C079D465-7DC4-4E8B-8D54-565D3BB499F7}"/>
              </a:ext>
            </a:extLst>
          </p:cNvPr>
          <p:cNvSpPr/>
          <p:nvPr/>
        </p:nvSpPr>
        <p:spPr>
          <a:xfrm>
            <a:off x="5261206" y="4203892"/>
            <a:ext cx="379137" cy="3693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76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10970</TotalTime>
  <Words>1779</Words>
  <Application>Microsoft Office PowerPoint</Application>
  <PresentationFormat>Widescreen</PresentationFormat>
  <Paragraphs>1001</Paragraphs>
  <Slides>49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8" baseType="lpstr">
      <vt:lpstr>Yu Gothic UI</vt:lpstr>
      <vt:lpstr>Arial</vt:lpstr>
      <vt:lpstr>Arial Black</vt:lpstr>
      <vt:lpstr>Calibri</vt:lpstr>
      <vt:lpstr>Calibri Light</vt:lpstr>
      <vt:lpstr>KG Red Hands Outline</vt:lpstr>
      <vt:lpstr>Sassoon Infant Std</vt:lpstr>
      <vt:lpstr>Segoe UI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Addition &amp; Subtraction - Week 3a</dc:title>
  <dc:creator>PRIMARY STARS EDUCATION</dc:creator>
  <cp:lastModifiedBy>Katrina Hodson</cp:lastModifiedBy>
  <cp:revision>533</cp:revision>
  <dcterms:created xsi:type="dcterms:W3CDTF">2018-08-10T10:44:35Z</dcterms:created>
  <dcterms:modified xsi:type="dcterms:W3CDTF">2019-10-26T14:39:16Z</dcterms:modified>
</cp:coreProperties>
</file>