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9"/>
  </p:notesMasterIdLst>
  <p:sldIdLst>
    <p:sldId id="431" r:id="rId11"/>
    <p:sldId id="297" r:id="rId12"/>
    <p:sldId id="298" r:id="rId13"/>
    <p:sldId id="421" r:id="rId14"/>
    <p:sldId id="299" r:id="rId15"/>
    <p:sldId id="335" r:id="rId16"/>
    <p:sldId id="396" r:id="rId17"/>
    <p:sldId id="422" r:id="rId18"/>
    <p:sldId id="423" r:id="rId19"/>
    <p:sldId id="424" r:id="rId20"/>
    <p:sldId id="418" r:id="rId21"/>
    <p:sldId id="426" r:id="rId22"/>
    <p:sldId id="409" r:id="rId23"/>
    <p:sldId id="427" r:id="rId24"/>
    <p:sldId id="419" r:id="rId25"/>
    <p:sldId id="428" r:id="rId26"/>
    <p:sldId id="429" r:id="rId27"/>
    <p:sldId id="316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30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43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851F32E-F375-4D86-B4BD-62FBA81A004F}"/>
    <pc:docChg chg="custSel modSld">
      <pc:chgData name="James Clegg" userId="c6df1435-7a36-4b38-be4d-16e68e91152f" providerId="ADAL" clId="{C851F32E-F375-4D86-B4BD-62FBA81A004F}" dt="2021-01-26T14:14:08" v="15"/>
      <pc:docMkLst>
        <pc:docMk/>
      </pc:docMkLst>
      <pc:sldChg chg="modTransition">
        <pc:chgData name="James Clegg" userId="c6df1435-7a36-4b38-be4d-16e68e91152f" providerId="ADAL" clId="{C851F32E-F375-4D86-B4BD-62FBA81A004F}" dt="2021-01-26T14:14:08" v="15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4128357408" sldId="298"/>
        </pc:sldMkLst>
        <pc:picChg chg="del">
          <ac:chgData name="James Clegg" userId="c6df1435-7a36-4b38-be4d-16e68e91152f" providerId="ADAL" clId="{C851F32E-F375-4D86-B4BD-62FBA81A004F}" dt="2021-01-26T14:13:26.330" v="0" actId="478"/>
          <ac:picMkLst>
            <pc:docMk/>
            <pc:sldMk cId="4128357408" sldId="298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C851F32E-F375-4D86-B4BD-62FBA81A004F}" dt="2021-01-26T14:14:08" v="15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292426147" sldId="316"/>
        </pc:sldMkLst>
        <pc:picChg chg="del">
          <ac:chgData name="James Clegg" userId="c6df1435-7a36-4b38-be4d-16e68e91152f" providerId="ADAL" clId="{C851F32E-F375-4D86-B4BD-62FBA81A004F}" dt="2021-01-26T14:14:02.780" v="14" actId="478"/>
          <ac:picMkLst>
            <pc:docMk/>
            <pc:sldMk cId="292426147" sldId="31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709793811" sldId="335"/>
        </pc:sldMkLst>
        <pc:picChg chg="del">
          <ac:chgData name="James Clegg" userId="c6df1435-7a36-4b38-be4d-16e68e91152f" providerId="ADAL" clId="{C851F32E-F375-4D86-B4BD-62FBA81A004F}" dt="2021-01-26T14:13:30.994" v="2" actId="478"/>
          <ac:picMkLst>
            <pc:docMk/>
            <pc:sldMk cId="1709793811" sldId="335"/>
            <ac:picMk id="8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3372964815" sldId="396"/>
        </pc:sldMkLst>
        <pc:picChg chg="del">
          <ac:chgData name="James Clegg" userId="c6df1435-7a36-4b38-be4d-16e68e91152f" providerId="ADAL" clId="{C851F32E-F375-4D86-B4BD-62FBA81A004F}" dt="2021-01-26T14:13:33.265" v="3" actId="478"/>
          <ac:picMkLst>
            <pc:docMk/>
            <pc:sldMk cId="3372964815" sldId="39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721805795" sldId="409"/>
        </pc:sldMkLst>
        <pc:picChg chg="del">
          <ac:chgData name="James Clegg" userId="c6df1435-7a36-4b38-be4d-16e68e91152f" providerId="ADAL" clId="{C851F32E-F375-4D86-B4BD-62FBA81A004F}" dt="2021-01-26T14:13:48.955" v="9" actId="478"/>
          <ac:picMkLst>
            <pc:docMk/>
            <pc:sldMk cId="1721805795" sldId="40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103566835" sldId="418"/>
        </pc:sldMkLst>
        <pc:picChg chg="del">
          <ac:chgData name="James Clegg" userId="c6df1435-7a36-4b38-be4d-16e68e91152f" providerId="ADAL" clId="{C851F32E-F375-4D86-B4BD-62FBA81A004F}" dt="2021-01-26T14:13:43.224" v="7" actId="478"/>
          <ac:picMkLst>
            <pc:docMk/>
            <pc:sldMk cId="1103566835" sldId="41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2679994428" sldId="419"/>
        </pc:sldMkLst>
        <pc:picChg chg="del">
          <ac:chgData name="James Clegg" userId="c6df1435-7a36-4b38-be4d-16e68e91152f" providerId="ADAL" clId="{C851F32E-F375-4D86-B4BD-62FBA81A004F}" dt="2021-01-26T14:13:55.194" v="11" actId="478"/>
          <ac:picMkLst>
            <pc:docMk/>
            <pc:sldMk cId="2679994428" sldId="419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2936052348" sldId="421"/>
        </pc:sldMkLst>
        <pc:picChg chg="del">
          <ac:chgData name="James Clegg" userId="c6df1435-7a36-4b38-be4d-16e68e91152f" providerId="ADAL" clId="{C851F32E-F375-4D86-B4BD-62FBA81A004F}" dt="2021-01-26T14:13:28.537" v="1" actId="478"/>
          <ac:picMkLst>
            <pc:docMk/>
            <pc:sldMk cId="2936052348" sldId="42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4084542013" sldId="422"/>
        </pc:sldMkLst>
        <pc:picChg chg="del">
          <ac:chgData name="James Clegg" userId="c6df1435-7a36-4b38-be4d-16e68e91152f" providerId="ADAL" clId="{C851F32E-F375-4D86-B4BD-62FBA81A004F}" dt="2021-01-26T14:13:35.568" v="4" actId="478"/>
          <ac:picMkLst>
            <pc:docMk/>
            <pc:sldMk cId="4084542013" sldId="42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2226596903" sldId="423"/>
        </pc:sldMkLst>
        <pc:picChg chg="del">
          <ac:chgData name="James Clegg" userId="c6df1435-7a36-4b38-be4d-16e68e91152f" providerId="ADAL" clId="{C851F32E-F375-4D86-B4BD-62FBA81A004F}" dt="2021-01-26T14:13:38.123" v="5" actId="478"/>
          <ac:picMkLst>
            <pc:docMk/>
            <pc:sldMk cId="2226596903" sldId="423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300714486" sldId="424"/>
        </pc:sldMkLst>
        <pc:picChg chg="del">
          <ac:chgData name="James Clegg" userId="c6df1435-7a36-4b38-be4d-16e68e91152f" providerId="ADAL" clId="{C851F32E-F375-4D86-B4BD-62FBA81A004F}" dt="2021-01-26T14:13:40.807" v="6" actId="478"/>
          <ac:picMkLst>
            <pc:docMk/>
            <pc:sldMk cId="1300714486" sldId="424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2586881735" sldId="426"/>
        </pc:sldMkLst>
        <pc:picChg chg="del">
          <ac:chgData name="James Clegg" userId="c6df1435-7a36-4b38-be4d-16e68e91152f" providerId="ADAL" clId="{C851F32E-F375-4D86-B4BD-62FBA81A004F}" dt="2021-01-26T14:13:45.699" v="8" actId="478"/>
          <ac:picMkLst>
            <pc:docMk/>
            <pc:sldMk cId="2586881735" sldId="42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3214777093" sldId="427"/>
        </pc:sldMkLst>
        <pc:picChg chg="del">
          <ac:chgData name="James Clegg" userId="c6df1435-7a36-4b38-be4d-16e68e91152f" providerId="ADAL" clId="{C851F32E-F375-4D86-B4BD-62FBA81A004F}" dt="2021-01-26T14:13:52.484" v="10" actId="478"/>
          <ac:picMkLst>
            <pc:docMk/>
            <pc:sldMk cId="3214777093" sldId="42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153486431" sldId="428"/>
        </pc:sldMkLst>
        <pc:picChg chg="del">
          <ac:chgData name="James Clegg" userId="c6df1435-7a36-4b38-be4d-16e68e91152f" providerId="ADAL" clId="{C851F32E-F375-4D86-B4BD-62FBA81A004F}" dt="2021-01-26T14:13:57.575" v="12" actId="478"/>
          <ac:picMkLst>
            <pc:docMk/>
            <pc:sldMk cId="1153486431" sldId="42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851F32E-F375-4D86-B4BD-62FBA81A004F}" dt="2021-01-26T14:14:08" v="15"/>
        <pc:sldMkLst>
          <pc:docMk/>
          <pc:sldMk cId="189967904" sldId="429"/>
        </pc:sldMkLst>
        <pc:picChg chg="del">
          <ac:chgData name="James Clegg" userId="c6df1435-7a36-4b38-be4d-16e68e91152f" providerId="ADAL" clId="{C851F32E-F375-4D86-B4BD-62FBA81A004F}" dt="2021-01-26T14:14:00.229" v="13" actId="478"/>
          <ac:picMkLst>
            <pc:docMk/>
            <pc:sldMk cId="189967904" sldId="429"/>
            <ac:picMk id="9" creationId="{00000000-0000-0000-0000-000000000000}"/>
          </ac:picMkLst>
        </pc:picChg>
      </pc:sldChg>
      <pc:sldChg chg="modTransition">
        <pc:chgData name="James Clegg" userId="c6df1435-7a36-4b38-be4d-16e68e91152f" providerId="ADAL" clId="{C851F32E-F375-4D86-B4BD-62FBA81A004F}" dt="2021-01-26T14:14:08" v="15"/>
        <pc:sldMkLst>
          <pc:docMk/>
          <pc:sldMk cId="3514859915" sldId="43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26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8.png"/><Relationship Id="rId10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5" Type="http://schemas.openxmlformats.org/officeDocument/2006/relationships/image" Target="../media/image26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2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2.png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68501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859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7512" y="483326"/>
            <a:ext cx="7340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Eva, Alex, Ron, Amir and Mo are running around their school playground.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0" y="1314323"/>
            <a:ext cx="734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lap of the school playground is 300 m.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14552" y="1946717"/>
            <a:ext cx="287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Amir runs  900 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14552" y="2240360"/>
            <a:ext cx="3920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Mo runs 2.1 km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791924" y="4538609"/>
            <a:ext cx="7215607" cy="669261"/>
            <a:chOff x="850232" y="3272589"/>
            <a:chExt cx="7579894" cy="577516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454472" y="5614867"/>
            <a:ext cx="1108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metres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384785" y="5614867"/>
            <a:ext cx="117860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6509637" y="3770769"/>
            <a:ext cx="77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laps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384785" y="3776953"/>
            <a:ext cx="108716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xtBox 73"/>
          <p:cNvSpPr txBox="1"/>
          <p:nvPr/>
        </p:nvSpPr>
        <p:spPr>
          <a:xfrm>
            <a:off x="1761957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900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412509" y="5145694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2,400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738" y="1424329"/>
            <a:ext cx="1427798" cy="170311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2784" y="1659963"/>
            <a:ext cx="1412761" cy="1722321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2442754" y="2878189"/>
            <a:ext cx="4566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more laps did Mo run?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1954" y="3108545"/>
            <a:ext cx="747045" cy="747045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5774798" y="325123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214552" y="2234176"/>
            <a:ext cx="3920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Mo runs 2,100 m</a:t>
            </a:r>
          </a:p>
        </p:txBody>
      </p:sp>
      <p:sp>
        <p:nvSpPr>
          <p:cNvPr id="7" name="Oval 6"/>
          <p:cNvSpPr/>
          <p:nvPr/>
        </p:nvSpPr>
        <p:spPr>
          <a:xfrm>
            <a:off x="1908706" y="4122205"/>
            <a:ext cx="703865" cy="40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4663335" y="5145694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2,100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948492" y="4122205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78" name="Oval 77"/>
          <p:cNvSpPr/>
          <p:nvPr/>
        </p:nvSpPr>
        <p:spPr>
          <a:xfrm>
            <a:off x="4762789" y="4139119"/>
            <a:ext cx="703865" cy="3836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xtBox 78"/>
          <p:cNvSpPr txBox="1"/>
          <p:nvPr/>
        </p:nvSpPr>
        <p:spPr>
          <a:xfrm>
            <a:off x="3238411" y="3246734"/>
            <a:ext cx="3048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Mo ran 4 more laps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5DA83E2-1013-4AED-8F0D-4C2946403117}"/>
              </a:ext>
            </a:extLst>
          </p:cNvPr>
          <p:cNvSpPr txBox="1"/>
          <p:nvPr/>
        </p:nvSpPr>
        <p:spPr>
          <a:xfrm>
            <a:off x="2715975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54871A3-D99B-472E-AF68-0490D1714877}"/>
              </a:ext>
            </a:extLst>
          </p:cNvPr>
          <p:cNvSpPr txBox="1"/>
          <p:nvPr/>
        </p:nvSpPr>
        <p:spPr>
          <a:xfrm>
            <a:off x="2490522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1,200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2AA162C-161E-494F-BCEE-2416C8C89732}"/>
              </a:ext>
            </a:extLst>
          </p:cNvPr>
          <p:cNvSpPr txBox="1"/>
          <p:nvPr/>
        </p:nvSpPr>
        <p:spPr>
          <a:xfrm>
            <a:off x="5370134" y="4122205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5E24FC1-1A96-426E-94C6-2474B03E8969}"/>
              </a:ext>
            </a:extLst>
          </p:cNvPr>
          <p:cNvSpPr txBox="1"/>
          <p:nvPr/>
        </p:nvSpPr>
        <p:spPr>
          <a:xfrm>
            <a:off x="61592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76B911D-7FF8-4584-9E6C-3EF0EA9234FB}"/>
              </a:ext>
            </a:extLst>
          </p:cNvPr>
          <p:cNvSpPr txBox="1"/>
          <p:nvPr/>
        </p:nvSpPr>
        <p:spPr>
          <a:xfrm>
            <a:off x="311363" y="5157578"/>
            <a:ext cx="958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300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B54FDA-D2EB-4E8B-B40F-91F1931C9951}"/>
              </a:ext>
            </a:extLst>
          </p:cNvPr>
          <p:cNvSpPr txBox="1"/>
          <p:nvPr/>
        </p:nvSpPr>
        <p:spPr>
          <a:xfrm>
            <a:off x="133969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E17DE7E-F25F-4F2B-8B46-6BE0B203DABD}"/>
              </a:ext>
            </a:extLst>
          </p:cNvPr>
          <p:cNvSpPr txBox="1"/>
          <p:nvPr/>
        </p:nvSpPr>
        <p:spPr>
          <a:xfrm>
            <a:off x="1042164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600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1AC363C-0281-4518-BE35-CCFECD6C08E5}"/>
              </a:ext>
            </a:extLst>
          </p:cNvPr>
          <p:cNvSpPr txBox="1"/>
          <p:nvPr/>
        </p:nvSpPr>
        <p:spPr>
          <a:xfrm>
            <a:off x="2002021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071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2" grpId="1"/>
      <p:bldP spid="22" grpId="2"/>
      <p:bldP spid="74" grpId="0"/>
      <p:bldP spid="50" grpId="0"/>
      <p:bldP spid="54" grpId="0"/>
      <p:bldP spid="64" grpId="0"/>
      <p:bldP spid="64" grpId="1"/>
      <p:bldP spid="75" grpId="0"/>
      <p:bldP spid="7" grpId="0" animBg="1"/>
      <p:bldP spid="76" grpId="0"/>
      <p:bldP spid="77" grpId="0"/>
      <p:bldP spid="78" grpId="0" animBg="1"/>
      <p:bldP spid="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248" y="958253"/>
            <a:ext cx="1151616" cy="98828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021662" y="795381"/>
            <a:ext cx="3839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parcel has a mass of 426 g.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21663" y="1736490"/>
            <a:ext cx="7573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Whitney receives a parcel that has a mass 4 times greater.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1663" y="2349796"/>
            <a:ext cx="6556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is the mass of Whitney’s parcel?</a:t>
            </a:r>
          </a:p>
          <a:p>
            <a:r>
              <a:rPr lang="en-GB" sz="2400" dirty="0"/>
              <a:t>Give your answer in kg.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702" y="552692"/>
            <a:ext cx="747045" cy="74704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594088" y="7066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345475" y="3599869"/>
            <a:ext cx="1097280" cy="509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345475" y="4347671"/>
            <a:ext cx="1097280" cy="509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783772" y="4333903"/>
            <a:ext cx="940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442755" y="4347671"/>
            <a:ext cx="1097280" cy="509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3540035" y="4347671"/>
            <a:ext cx="1097280" cy="509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4637315" y="4347671"/>
            <a:ext cx="1097280" cy="5094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1461074" y="3602643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426 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406459" y="4347671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426 g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42755" y="4347671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426 g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619635" y="4347671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426 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59211" y="4347671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426 g</a:t>
            </a:r>
          </a:p>
        </p:txBody>
      </p: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7405"/>
              </p:ext>
            </p:extLst>
          </p:nvPr>
        </p:nvGraphicFramePr>
        <p:xfrm>
          <a:off x="6108279" y="2766343"/>
          <a:ext cx="2016000" cy="275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26197165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</a:tblGrid>
              <a:tr h="689279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2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565384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3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3300" dirty="0"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3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689279"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30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 marL="83914" marR="83914" marT="41957" marB="41957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654409" y="4276232"/>
                <a:ext cx="57098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36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409" y="4276232"/>
                <a:ext cx="570989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7692621" y="4861007"/>
            <a:ext cx="373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177811" y="4861007"/>
            <a:ext cx="373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0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885472" y="5487178"/>
            <a:ext cx="1056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666252" y="4861007"/>
            <a:ext cx="373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7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362529" y="5487178"/>
            <a:ext cx="1056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75619" y="4861007"/>
            <a:ext cx="373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54035" y="5339384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1,704 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40035" y="5324984"/>
            <a:ext cx="1597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1.704 kg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356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31" grpId="0"/>
      <p:bldP spid="31" grpId="1"/>
      <p:bldP spid="22" grpId="0" animBg="1"/>
      <p:bldP spid="32" grpId="0" animBg="1"/>
      <p:bldP spid="33" grpId="0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1 - 5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586881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014" y="423422"/>
            <a:ext cx="925682" cy="13077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5270" y="795381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Tommy has 2 litres of orange juice.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270" y="1817615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pours 450 ml for Dexter.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270" y="2378184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gives a quarter of a litre to Dora.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270" y="2992249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drinks 350 ml himself.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270" y="3576080"/>
            <a:ext cx="475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much orange juice is left? </a:t>
            </a:r>
          </a:p>
          <a:p>
            <a:r>
              <a:rPr lang="en-GB" sz="2400" dirty="0"/>
              <a:t>Give your answer in ml.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702" y="5073157"/>
            <a:ext cx="747045" cy="7470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594088" y="522710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8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014" y="423422"/>
            <a:ext cx="925682" cy="13077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5270" y="795381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Tommy has 2 litres of orange juice.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270" y="1817615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pours 450 ml for Dexter.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270" y="2378184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gives a quarter of a litre to Dora.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270" y="2992249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He drinks 350 ml himself.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270" y="3576080"/>
            <a:ext cx="475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much orange juice is left? </a:t>
            </a:r>
          </a:p>
          <a:p>
            <a:r>
              <a:rPr lang="en-GB" sz="2400" dirty="0"/>
              <a:t>Give your answer in ml.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5270" y="4714548"/>
            <a:ext cx="89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05270" y="5545240"/>
                <a:ext cx="27539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1,000 ml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270" y="5545240"/>
                <a:ext cx="2753930" cy="523220"/>
              </a:xfrm>
              <a:prstGeom prst="rect">
                <a:avLst/>
              </a:prstGeom>
              <a:blipFill>
                <a:blip r:embed="rId6"/>
                <a:stretch>
                  <a:fillRect l="-4646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934241" y="4714548"/>
            <a:ext cx="89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2933580" y="4714548"/>
            <a:ext cx="89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350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453263" y="4714548"/>
                <a:ext cx="812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3263" y="4714548"/>
                <a:ext cx="812800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401704" y="4714548"/>
                <a:ext cx="812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704" y="4714548"/>
                <a:ext cx="81280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579949" y="4685406"/>
                <a:ext cx="17717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1,050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9949" y="4685406"/>
                <a:ext cx="1771770" cy="523220"/>
              </a:xfrm>
              <a:prstGeom prst="rect">
                <a:avLst/>
              </a:prstGeom>
              <a:blipFill>
                <a:blip r:embed="rId9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911" y="2536009"/>
            <a:ext cx="2077898" cy="208014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722480" y="2711054"/>
            <a:ext cx="1771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2,000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95636" y="3893419"/>
            <a:ext cx="106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1,050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34190" y="3893419"/>
            <a:ext cx="106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950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81389" y="3928535"/>
            <a:ext cx="154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950 ml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477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/>
      <p:bldP spid="17" grpId="0" build="allAtOnce"/>
      <p:bldP spid="18" grpId="0"/>
      <p:bldP spid="19" grpId="0"/>
      <p:bldP spid="22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72459" y="795381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bag contains 20 apples.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442659"/>
            <a:ext cx="847939" cy="81438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72459" y="1255732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Each apple has a mass of 75 g.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2459" y="1732994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bag itself has a mass of 18 g.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6850" y="2288706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Jack has some bags of apples.</a:t>
            </a:r>
          </a:p>
        </p:txBody>
      </p:sp>
      <p:pic>
        <p:nvPicPr>
          <p:cNvPr id="23" name="Picture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2235071"/>
            <a:ext cx="705564" cy="5153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26850" y="2758043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total mass is 9.108 kg.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6850" y="3226319"/>
            <a:ext cx="559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bags of apples does Jack have?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702" y="5073157"/>
            <a:ext cx="747045" cy="74704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594088" y="522710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99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72459" y="795381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bag contains 20 apples.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442659"/>
            <a:ext cx="847939" cy="81438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72459" y="1255732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Each apple has a mass of 75 g.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2459" y="1732994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bag itself has a mass of 18 g.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6850" y="2288706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Jack has some bags of apples.</a:t>
            </a:r>
          </a:p>
        </p:txBody>
      </p:sp>
      <p:pic>
        <p:nvPicPr>
          <p:cNvPr id="23" name="Picture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2235071"/>
            <a:ext cx="705564" cy="5153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26850" y="2758043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total mass is 9.108 kg.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6850" y="3226319"/>
            <a:ext cx="559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bags of apples does Jack have?</a:t>
            </a:r>
          </a:p>
        </p:txBody>
      </p:sp>
      <p:sp>
        <p:nvSpPr>
          <p:cNvPr id="3" name="Rectangle 2"/>
          <p:cNvSpPr/>
          <p:nvPr/>
        </p:nvSpPr>
        <p:spPr>
          <a:xfrm>
            <a:off x="965200" y="442660"/>
            <a:ext cx="5461726" cy="1792412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072459" y="4673600"/>
            <a:ext cx="6674541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72459" y="4241800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76300" y="371999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6300" y="505655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2411" y="3519940"/>
            <a:ext cx="1164729" cy="51077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Apples</a:t>
            </a:r>
            <a:endParaRPr lang="en-GB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6852411" y="5210251"/>
            <a:ext cx="1164729" cy="51077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Grams</a:t>
            </a:r>
            <a:endParaRPr lang="en-GB" sz="2800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1770959" y="4243215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619321" y="371999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13891" y="505655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150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5769356" y="4243215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617718" y="371999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412288" y="5056555"/>
            <a:ext cx="1107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1,500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985038" y="5509280"/>
                <a:ext cx="21932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1,500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18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038" y="5509280"/>
                <a:ext cx="2193262" cy="523220"/>
              </a:xfrm>
              <a:prstGeom prst="rect">
                <a:avLst/>
              </a:prstGeom>
              <a:blipFill>
                <a:blip r:embed="rId7"/>
                <a:stretch>
                  <a:fillRect l="-5850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631805" y="5497486"/>
                <a:ext cx="21932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1,518 g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1805" y="5497486"/>
                <a:ext cx="2193262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5348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3" grpId="0" animBg="1"/>
      <p:bldP spid="8" grpId="0"/>
      <p:bldP spid="28" grpId="0"/>
      <p:bldP spid="29" grpId="0" animBg="1"/>
      <p:bldP spid="30" grpId="0" animBg="1"/>
      <p:bldP spid="33" grpId="0"/>
      <p:bldP spid="3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72459" y="795381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bag contains 20 apples.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442659"/>
            <a:ext cx="847939" cy="81438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72459" y="1255732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Each apple has a mass of 75 g.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2459" y="1732994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bag itself has a mass of 18 g.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6850" y="2288706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Jack has some bags of apples.</a:t>
            </a:r>
          </a:p>
        </p:txBody>
      </p:sp>
      <p:pic>
        <p:nvPicPr>
          <p:cNvPr id="23" name="Picture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66" y="2235071"/>
            <a:ext cx="705564" cy="5153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26850" y="2758043"/>
            <a:ext cx="475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total mass is 9.108 kg.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26850" y="3226319"/>
            <a:ext cx="5591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bags of apples does Jack have?</a:t>
            </a:r>
          </a:p>
        </p:txBody>
      </p:sp>
      <p:sp>
        <p:nvSpPr>
          <p:cNvPr id="3" name="Rectangle 2"/>
          <p:cNvSpPr/>
          <p:nvPr/>
        </p:nvSpPr>
        <p:spPr>
          <a:xfrm>
            <a:off x="1083138" y="2211529"/>
            <a:ext cx="5482762" cy="154927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072459" y="4673600"/>
            <a:ext cx="6674541" cy="127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72459" y="4241800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76300" y="3719995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9503" y="5056555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1,518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4540" y="3519940"/>
            <a:ext cx="1166400" cy="5112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Apples</a:t>
            </a:r>
            <a:endParaRPr lang="en-GB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6854540" y="5210251"/>
            <a:ext cx="1166400" cy="5112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Grams</a:t>
            </a:r>
            <a:endParaRPr lang="en-GB" sz="2800" dirty="0"/>
          </a:p>
        </p:txBody>
      </p:sp>
      <p:sp>
        <p:nvSpPr>
          <p:cNvPr id="27" name="TextBox 26"/>
          <p:cNvSpPr txBox="1"/>
          <p:nvPr/>
        </p:nvSpPr>
        <p:spPr>
          <a:xfrm>
            <a:off x="6854540" y="3519940"/>
            <a:ext cx="1166400" cy="5112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Bags</a:t>
            </a:r>
            <a:endParaRPr lang="en-GB" sz="28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6450206" y="4243215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890194" y="5016801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9,108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9503" y="5436253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1,500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2068718" y="4217268"/>
            <a:ext cx="0" cy="889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878904" y="5436253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9,000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974159" y="3750772"/>
            <a:ext cx="90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13155" y="5436253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</a:rPr>
              <a:t>3,000</a:t>
            </a:r>
          </a:p>
        </p:txBody>
      </p:sp>
      <p:cxnSp>
        <p:nvCxnSpPr>
          <p:cNvPr id="6" name="Straight Arrow Connector 5"/>
          <p:cNvCxnSpPr>
            <a:cxnSpLocks/>
            <a:endCxn id="44" idx="1"/>
          </p:cNvCxnSpPr>
          <p:nvPr/>
        </p:nvCxnSpPr>
        <p:spPr>
          <a:xfrm>
            <a:off x="2721893" y="5697863"/>
            <a:ext cx="315701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802472" y="5646343"/>
                <a:ext cx="1108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472" y="5646343"/>
                <a:ext cx="1108738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Straight Arrow Connector 47"/>
          <p:cNvCxnSpPr/>
          <p:nvPr/>
        </p:nvCxnSpPr>
        <p:spPr>
          <a:xfrm flipV="1">
            <a:off x="2341477" y="3998452"/>
            <a:ext cx="3932323" cy="412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753269" y="3942995"/>
                <a:ext cx="11087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3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3269" y="3942995"/>
                <a:ext cx="1108738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6270722" y="3734787"/>
            <a:ext cx="110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91726" y="1346403"/>
            <a:ext cx="2115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</a:rPr>
              <a:t>Jack has 6 bags of apples.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6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 animBg="1"/>
      <p:bldP spid="8" grpId="0"/>
      <p:bldP spid="28" grpId="0"/>
      <p:bldP spid="29" grpId="0" animBg="1"/>
      <p:bldP spid="29" grpId="1" animBg="1"/>
      <p:bldP spid="27" grpId="0" animBg="1"/>
      <p:bldP spid="41" grpId="0"/>
      <p:bldP spid="42" grpId="0"/>
      <p:bldP spid="44" grpId="0"/>
      <p:bldP spid="45" grpId="0"/>
      <p:bldP spid="46" grpId="0"/>
      <p:bldP spid="47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Complete the sentences.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grams in 1 kilogram.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kilograms in 1 tonne.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millimetres in 1 centimetre.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centimetres in 1 metre.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metres in 1 kilometre.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3 kg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 g                   	7,000 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km 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3.5 kg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g                2.9 km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m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There are ____ mm in 10 cm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4"/>
                <a:stretch>
                  <a:fillRect l="-1632" t="-1159" r="-13364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Complete the sentences.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grams in 1 kilogram.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kilograms in 1 tonne.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millimetres in 1 centimetre.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centimetres in 1 metre.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There are _____ metres in 1 kilometre.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3 kg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  g                   	7,000 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km 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3.5 kg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g                2.9 km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m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There are ____ mm in 10 cm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5"/>
                <a:stretch>
                  <a:fillRect l="-1632" t="-1159" r="-13364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2555468" y="941956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1,000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469" y="1375518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1,000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9083" y="1825611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217" y="2248049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470" y="2657496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1,000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88436" y="3938894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3,000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9880" y="4365709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3,500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38566" y="3925020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7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78386" y="4363723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2,900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55470" y="5249364"/>
            <a:ext cx="1043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605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8" grpId="1"/>
      <p:bldP spid="9" grpId="0"/>
      <p:bldP spid="10" grpId="0"/>
      <p:bldP spid="12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22122" y="1208255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01298" y="1208255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05569" y="1220956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cm</a:t>
            </a:r>
          </a:p>
        </p:txBody>
      </p:sp>
      <p:cxnSp>
        <p:nvCxnSpPr>
          <p:cNvPr id="19" name="Curved Connector 18"/>
          <p:cNvCxnSpPr>
            <a:cxnSpLocks/>
          </p:cNvCxnSpPr>
          <p:nvPr/>
        </p:nvCxnSpPr>
        <p:spPr>
          <a:xfrm rot="16200000" flipH="1">
            <a:off x="2244194" y="622882"/>
            <a:ext cx="12701" cy="1183447"/>
          </a:xfrm>
          <a:prstGeom prst="curvedConnector3">
            <a:avLst>
              <a:gd name="adj1" fmla="val -251980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/>
          <p:nvPr/>
        </p:nvCxnSpPr>
        <p:spPr>
          <a:xfrm rot="5400000">
            <a:off x="2216871" y="1133401"/>
            <a:ext cx="12701" cy="1183447"/>
          </a:xfrm>
          <a:prstGeom prst="curvedConnector3">
            <a:avLst>
              <a:gd name="adj1" fmla="val 286901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803829" y="844141"/>
                <a:ext cx="10111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3829" y="844141"/>
                <a:ext cx="1011116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838176" y="1662913"/>
                <a:ext cx="10111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8176" y="1662913"/>
                <a:ext cx="1011116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Curved Connector 22"/>
          <p:cNvCxnSpPr>
            <a:cxnSpLocks/>
          </p:cNvCxnSpPr>
          <p:nvPr/>
        </p:nvCxnSpPr>
        <p:spPr>
          <a:xfrm rot="5400000" flipH="1" flipV="1">
            <a:off x="3853920" y="196605"/>
            <a:ext cx="12701" cy="2036003"/>
          </a:xfrm>
          <a:prstGeom prst="curvedConnector3">
            <a:avLst>
              <a:gd name="adj1" fmla="val 2928344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259009" y="833291"/>
                <a:ext cx="16833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9009" y="833291"/>
                <a:ext cx="1683334" cy="461665"/>
              </a:xfrm>
              <a:prstGeom prst="rect">
                <a:avLst/>
              </a:prstGeom>
              <a:blipFill>
                <a:blip r:embed="rId7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Curved Connector 24"/>
          <p:cNvCxnSpPr/>
          <p:nvPr/>
        </p:nvCxnSpPr>
        <p:spPr>
          <a:xfrm rot="5400000">
            <a:off x="3894839" y="696026"/>
            <a:ext cx="12701" cy="2036003"/>
          </a:xfrm>
          <a:prstGeom prst="curvedConnector3">
            <a:avLst>
              <a:gd name="adj1" fmla="val 2938233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333812" y="1670540"/>
                <a:ext cx="15468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812" y="1670540"/>
                <a:ext cx="1546868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6652542" y="1167893"/>
            <a:ext cx="814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km</a:t>
            </a:r>
          </a:p>
        </p:txBody>
      </p:sp>
      <p:cxnSp>
        <p:nvCxnSpPr>
          <p:cNvPr id="28" name="Curved Connector 27"/>
          <p:cNvCxnSpPr/>
          <p:nvPr/>
        </p:nvCxnSpPr>
        <p:spPr>
          <a:xfrm rot="5400000" flipH="1" flipV="1">
            <a:off x="5882251" y="204109"/>
            <a:ext cx="12701" cy="2036003"/>
          </a:xfrm>
          <a:prstGeom prst="curvedConnector3">
            <a:avLst>
              <a:gd name="adj1" fmla="val 3031202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199005" y="821762"/>
                <a:ext cx="16833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9005" y="821762"/>
                <a:ext cx="1683334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Curved Connector 29"/>
          <p:cNvCxnSpPr/>
          <p:nvPr/>
        </p:nvCxnSpPr>
        <p:spPr>
          <a:xfrm rot="5400000">
            <a:off x="5930690" y="664445"/>
            <a:ext cx="12701" cy="2036003"/>
          </a:xfrm>
          <a:prstGeom prst="curvedConnector3">
            <a:avLst>
              <a:gd name="adj1" fmla="val 2938233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276236" y="1601530"/>
                <a:ext cx="15468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FF000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236" y="1601530"/>
                <a:ext cx="1546868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607026" y="298532"/>
            <a:ext cx="1846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Length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465093" y="2219201"/>
            <a:ext cx="1846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Mass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321909" y="3094397"/>
            <a:ext cx="429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701086" y="3094397"/>
            <a:ext cx="1097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tonne</a:t>
            </a:r>
          </a:p>
        </p:txBody>
      </p:sp>
      <p:cxnSp>
        <p:nvCxnSpPr>
          <p:cNvPr id="60" name="Curved Connector 59"/>
          <p:cNvCxnSpPr>
            <a:cxnSpLocks/>
          </p:cNvCxnSpPr>
          <p:nvPr/>
        </p:nvCxnSpPr>
        <p:spPr>
          <a:xfrm rot="5400000" flipH="1">
            <a:off x="5304805" y="2627542"/>
            <a:ext cx="13616" cy="1876231"/>
          </a:xfrm>
          <a:prstGeom prst="curvedConnector3">
            <a:avLst>
              <a:gd name="adj1" fmla="val -446111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695898" y="3699236"/>
                <a:ext cx="15866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898" y="3699236"/>
                <a:ext cx="1586612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4085155" y="3080781"/>
            <a:ext cx="576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kg</a:t>
            </a:r>
          </a:p>
        </p:txBody>
      </p:sp>
      <p:cxnSp>
        <p:nvCxnSpPr>
          <p:cNvPr id="63" name="Curved Connector 62"/>
          <p:cNvCxnSpPr/>
          <p:nvPr/>
        </p:nvCxnSpPr>
        <p:spPr>
          <a:xfrm rot="5400000" flipH="1">
            <a:off x="3413615" y="2670657"/>
            <a:ext cx="13616" cy="1876231"/>
          </a:xfrm>
          <a:prstGeom prst="curvedConnector3">
            <a:avLst>
              <a:gd name="adj1" fmla="val -403492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2805967" y="3714861"/>
                <a:ext cx="1746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5967" y="3714861"/>
                <a:ext cx="1746973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2806601" y="2611270"/>
                <a:ext cx="15511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601" y="2611270"/>
                <a:ext cx="1551165" cy="461665"/>
              </a:xfrm>
              <a:prstGeom prst="rect">
                <a:avLst/>
              </a:prstGeom>
              <a:blipFill>
                <a:blip r:embed="rId1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4642725" y="2593599"/>
                <a:ext cx="16884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725" y="2593599"/>
                <a:ext cx="1688410" cy="461665"/>
              </a:xfrm>
              <a:prstGeom prst="rect">
                <a:avLst/>
              </a:prstGeom>
              <a:blipFill>
                <a:blip r:embed="rId1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7" name="Curved Connector 66"/>
          <p:cNvCxnSpPr/>
          <p:nvPr/>
        </p:nvCxnSpPr>
        <p:spPr>
          <a:xfrm rot="5400000" flipH="1" flipV="1">
            <a:off x="3429921" y="2256148"/>
            <a:ext cx="13616" cy="1836939"/>
          </a:xfrm>
          <a:prstGeom prst="curvedConnector3">
            <a:avLst>
              <a:gd name="adj1" fmla="val 427328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67"/>
          <p:cNvCxnSpPr/>
          <p:nvPr/>
        </p:nvCxnSpPr>
        <p:spPr>
          <a:xfrm rot="5400000" flipH="1" flipV="1">
            <a:off x="5269428" y="2245232"/>
            <a:ext cx="13616" cy="1836939"/>
          </a:xfrm>
          <a:prstGeom prst="curvedConnector3">
            <a:avLst>
              <a:gd name="adj1" fmla="val 444485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500053" y="4237901"/>
            <a:ext cx="1846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Capacity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590800" y="5076043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969976" y="5076043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  l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769234" y="5081734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   cl</a:t>
            </a:r>
          </a:p>
        </p:txBody>
      </p:sp>
      <p:cxnSp>
        <p:nvCxnSpPr>
          <p:cNvPr id="73" name="Curved Connector 72"/>
          <p:cNvCxnSpPr>
            <a:cxnSpLocks/>
          </p:cNvCxnSpPr>
          <p:nvPr/>
        </p:nvCxnSpPr>
        <p:spPr>
          <a:xfrm rot="16200000" flipH="1">
            <a:off x="3553385" y="4489671"/>
            <a:ext cx="5691" cy="1178434"/>
          </a:xfrm>
          <a:prstGeom prst="curvedConnector3">
            <a:avLst>
              <a:gd name="adj1" fmla="val -5207046"/>
            </a:avLst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/>
          <p:cNvCxnSpPr/>
          <p:nvPr/>
        </p:nvCxnSpPr>
        <p:spPr>
          <a:xfrm rot="5400000">
            <a:off x="3530701" y="5001189"/>
            <a:ext cx="12701" cy="1183447"/>
          </a:xfrm>
          <a:prstGeom prst="curvedConnector3">
            <a:avLst>
              <a:gd name="adj1" fmla="val 2869010"/>
            </a:avLst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3068545" y="4740944"/>
                <a:ext cx="9753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chemeClr val="accent6">
                        <a:lumMod val="50000"/>
                      </a:schemeClr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8545" y="4740944"/>
                <a:ext cx="975369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/>
              <p:cNvSpPr txBox="1"/>
              <p:nvPr/>
            </p:nvSpPr>
            <p:spPr>
              <a:xfrm>
                <a:off x="3074039" y="5469124"/>
                <a:ext cx="10111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>
                        <a:lumMod val="50000"/>
                      </a:schemeClr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4039" y="5469124"/>
                <a:ext cx="1011116" cy="461665"/>
              </a:xfrm>
              <a:prstGeom prst="rect">
                <a:avLst/>
              </a:prstGeom>
              <a:blipFill>
                <a:blip r:embed="rId1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Curved Connector 76"/>
          <p:cNvCxnSpPr>
            <a:cxnSpLocks/>
          </p:cNvCxnSpPr>
          <p:nvPr/>
        </p:nvCxnSpPr>
        <p:spPr>
          <a:xfrm rot="5400000" flipH="1" flipV="1">
            <a:off x="5225199" y="4058381"/>
            <a:ext cx="5691" cy="2041016"/>
          </a:xfrm>
          <a:prstGeom prst="curvedConnector3">
            <a:avLst>
              <a:gd name="adj1" fmla="val 5108698"/>
            </a:avLst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4657545" y="4718419"/>
                <a:ext cx="16833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chemeClr val="accent6">
                        <a:lumMod val="50000"/>
                      </a:schemeClr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7545" y="4718419"/>
                <a:ext cx="1683334" cy="461665"/>
              </a:xfrm>
              <a:prstGeom prst="rect">
                <a:avLst/>
              </a:prstGeom>
              <a:blipFill>
                <a:blip r:embed="rId1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Curved Connector 78"/>
          <p:cNvCxnSpPr/>
          <p:nvPr/>
        </p:nvCxnSpPr>
        <p:spPr>
          <a:xfrm rot="5400000">
            <a:off x="5208669" y="4563814"/>
            <a:ext cx="12701" cy="2036003"/>
          </a:xfrm>
          <a:prstGeom prst="curvedConnector3">
            <a:avLst>
              <a:gd name="adj1" fmla="val 2938233"/>
            </a:avLst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4672510" y="5486305"/>
                <a:ext cx="15468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>
                        <a:lumMod val="50000"/>
                      </a:schemeClr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510" y="5486305"/>
                <a:ext cx="1546868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1" grpId="0"/>
      <p:bldP spid="22" grpId="0"/>
      <p:bldP spid="24" grpId="0"/>
      <p:bldP spid="26" grpId="0"/>
      <p:bldP spid="27" grpId="0"/>
      <p:bldP spid="29" grpId="0"/>
      <p:bldP spid="31" grpId="0"/>
      <p:bldP spid="58" grpId="0"/>
      <p:bldP spid="59" grpId="0"/>
      <p:bldP spid="61" grpId="0"/>
      <p:bldP spid="62" grpId="0"/>
      <p:bldP spid="64" grpId="0"/>
      <p:bldP spid="65" grpId="0"/>
      <p:bldP spid="66" grpId="0"/>
      <p:bldP spid="70" grpId="0"/>
      <p:bldP spid="71" grpId="0"/>
      <p:bldP spid="72" grpId="0"/>
      <p:bldP spid="75" grpId="0"/>
      <p:bldP spid="76" grpId="0"/>
      <p:bldP spid="78" grpId="0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7512" y="483326"/>
            <a:ext cx="7340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Eva, Alex, Ron, Amir and Mo are running around their school playground.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0" y="1314323"/>
            <a:ext cx="734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lap of the school playground is 300 m.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81" y="1761622"/>
            <a:ext cx="1371025" cy="169072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377192" y="2567100"/>
            <a:ext cx="221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Eva runs 3 laps.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56605" y="3000657"/>
            <a:ext cx="370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far does she run?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791924" y="4538609"/>
            <a:ext cx="7215607" cy="669261"/>
            <a:chOff x="850232" y="3272589"/>
            <a:chExt cx="7579894" cy="577516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454472" y="5614867"/>
            <a:ext cx="1108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metres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384785" y="5614867"/>
            <a:ext cx="117860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6509637" y="3770769"/>
            <a:ext cx="77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laps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384785" y="3776953"/>
            <a:ext cx="108716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/>
          <p:cNvSpPr txBox="1"/>
          <p:nvPr/>
        </p:nvSpPr>
        <p:spPr>
          <a:xfrm>
            <a:off x="61592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11363" y="5157578"/>
            <a:ext cx="958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33969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042164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600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02021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761949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900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920196" y="3410281"/>
            <a:ext cx="1617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900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7 -2.59259E-6 L 0.01077 0.00023 C 0.05955 -0.01342 0.00695 -2.59259E-6 0.04809 -0.00764 C 0.04966 -0.00787 0.05087 -0.00903 0.05226 -0.00949 C 0.05556 -0.01041 0.05868 -0.01088 0.06198 -0.01134 C 0.06754 -0.01227 0.07309 -0.01227 0.07865 -0.01319 C 0.08733 -0.01481 0.09601 -0.01852 0.10486 -0.01898 L 0.1974 -0.02268 L 0.6783 -0.02083 L 0.67535 0.40185 L 0.00261 0.41158 L -3.05556E-6 -2.59259E-6 " pathEditMode="relative" rAng="0" ptsTypes="AAAAAAAAAAAA">
                                      <p:cBhvr>
                                        <p:cTn id="2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0" y="1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65" grpId="0"/>
      <p:bldP spid="66" grpId="0" animBg="1"/>
      <p:bldP spid="67" grpId="0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7512" y="483326"/>
            <a:ext cx="7340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Eva, Alex, Ron, Amir and Mo are running around their school playground.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0" y="1314323"/>
            <a:ext cx="734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lap of the school playground is 300 m.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69203" y="1812239"/>
            <a:ext cx="287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Alex runs 5 laps.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48616" y="2245796"/>
            <a:ext cx="370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far does she run?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791924" y="4538609"/>
            <a:ext cx="7215607" cy="669261"/>
            <a:chOff x="850232" y="3272589"/>
            <a:chExt cx="7579894" cy="577516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454472" y="5614867"/>
            <a:ext cx="1108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metres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384785" y="5614867"/>
            <a:ext cx="117860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6509637" y="3770769"/>
            <a:ext cx="77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laps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384785" y="3776953"/>
            <a:ext cx="108716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73" y="1782723"/>
            <a:ext cx="1405916" cy="169592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954" y="2920712"/>
            <a:ext cx="747045" cy="74704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774798" y="30634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15970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90524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1,200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59976" y="2672306"/>
            <a:ext cx="4691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Write your answer in kilometres.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34001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228749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1,500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934228" y="5584818"/>
                <a:ext cx="2460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1500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1000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4228" y="5584818"/>
                <a:ext cx="2460068" cy="461665"/>
              </a:xfrm>
              <a:prstGeom prst="rect">
                <a:avLst/>
              </a:prstGeom>
              <a:blipFill>
                <a:blip r:embed="rId7"/>
                <a:stretch>
                  <a:fillRect l="-3713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4067522" y="3098816"/>
            <a:ext cx="2460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1.5 km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D9B41B-FC0C-4454-963B-27D51C92F15E}"/>
              </a:ext>
            </a:extLst>
          </p:cNvPr>
          <p:cNvSpPr txBox="1"/>
          <p:nvPr/>
        </p:nvSpPr>
        <p:spPr>
          <a:xfrm>
            <a:off x="61592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8DB0EF3-ADE7-446E-BA0A-F78A03E959FF}"/>
              </a:ext>
            </a:extLst>
          </p:cNvPr>
          <p:cNvSpPr txBox="1"/>
          <p:nvPr/>
        </p:nvSpPr>
        <p:spPr>
          <a:xfrm>
            <a:off x="311363" y="5157578"/>
            <a:ext cx="958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300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CE08094-4D31-4049-A8F4-803D0AB453DC}"/>
              </a:ext>
            </a:extLst>
          </p:cNvPr>
          <p:cNvSpPr txBox="1"/>
          <p:nvPr/>
        </p:nvSpPr>
        <p:spPr>
          <a:xfrm>
            <a:off x="133969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3D988B1-0B57-4BEE-9E5C-765F2EA84AB7}"/>
              </a:ext>
            </a:extLst>
          </p:cNvPr>
          <p:cNvSpPr txBox="1"/>
          <p:nvPr/>
        </p:nvSpPr>
        <p:spPr>
          <a:xfrm>
            <a:off x="1042164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600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DE796AE-3CE8-4CE1-BDE5-8289EB4737AB}"/>
              </a:ext>
            </a:extLst>
          </p:cNvPr>
          <p:cNvSpPr txBox="1"/>
          <p:nvPr/>
        </p:nvSpPr>
        <p:spPr>
          <a:xfrm>
            <a:off x="2002021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D348643-65B2-4BE4-8F24-F432BB74BB2F}"/>
              </a:ext>
            </a:extLst>
          </p:cNvPr>
          <p:cNvSpPr txBox="1"/>
          <p:nvPr/>
        </p:nvSpPr>
        <p:spPr>
          <a:xfrm>
            <a:off x="1761949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54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5" grpId="0"/>
      <p:bldP spid="35" grpId="1"/>
      <p:bldP spid="36" grpId="0"/>
      <p:bldP spid="37" grpId="0"/>
      <p:bldP spid="43" grpId="0"/>
      <p:bldP spid="44" grpId="0"/>
      <p:bldP spid="45" grpId="0"/>
      <p:bldP spid="45" grpId="1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7512" y="483326"/>
            <a:ext cx="7340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Eva, Alex, Ron, Amir and Mo are running around their school playground.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0" y="1314323"/>
            <a:ext cx="7340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lap of the school playground is 300 m.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96407" y="1952152"/>
            <a:ext cx="287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Ron runs 2.4 km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64706" y="2385709"/>
            <a:ext cx="3920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laps does he run?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791924" y="4538609"/>
            <a:ext cx="7215607" cy="669261"/>
            <a:chOff x="850232" y="3272589"/>
            <a:chExt cx="7579894" cy="577516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850232" y="3568859"/>
              <a:ext cx="757187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50232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43012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608221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366210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3124199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3882188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4640177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5398166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156155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914144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672133" y="3272589"/>
              <a:ext cx="0" cy="577516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5" name="TextBox 64"/>
          <p:cNvSpPr txBox="1"/>
          <p:nvPr/>
        </p:nvSpPr>
        <p:spPr>
          <a:xfrm>
            <a:off x="6454472" y="5614867"/>
            <a:ext cx="1108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metres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384785" y="5614867"/>
            <a:ext cx="117860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TextBox 66"/>
          <p:cNvSpPr txBox="1"/>
          <p:nvPr/>
        </p:nvSpPr>
        <p:spPr>
          <a:xfrm>
            <a:off x="6509637" y="3770769"/>
            <a:ext cx="776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laps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384785" y="3776953"/>
            <a:ext cx="1087169" cy="4616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8723" y="2672710"/>
            <a:ext cx="747045" cy="74704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781567" y="28153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15975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90522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1,200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1252" y="3034302"/>
            <a:ext cx="2460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8 laps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901" y="1688833"/>
            <a:ext cx="1442352" cy="17607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124789" y="3026710"/>
                <a:ext cx="3188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2.4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1,000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2,400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789" y="3026710"/>
                <a:ext cx="3188264" cy="461665"/>
              </a:xfrm>
              <a:prstGeom prst="rect">
                <a:avLst/>
              </a:prstGeom>
              <a:blipFill>
                <a:blip r:embed="rId7"/>
                <a:stretch>
                  <a:fillRect l="-305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urved Up Arrow 3"/>
          <p:cNvSpPr/>
          <p:nvPr/>
        </p:nvSpPr>
        <p:spPr>
          <a:xfrm>
            <a:off x="2956605" y="5525273"/>
            <a:ext cx="3020861" cy="50722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150343" y="5668905"/>
                <a:ext cx="9429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0343" y="5668905"/>
                <a:ext cx="942919" cy="400110"/>
              </a:xfrm>
              <a:prstGeom prst="rect">
                <a:avLst/>
              </a:prstGeom>
              <a:blipFill>
                <a:blip r:embed="rId8"/>
                <a:stretch>
                  <a:fillRect t="-9091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5378645" y="5145694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2,400</a:t>
            </a:r>
          </a:p>
        </p:txBody>
      </p:sp>
      <p:sp>
        <p:nvSpPr>
          <p:cNvPr id="6" name="Curved Down Arrow 5"/>
          <p:cNvSpPr/>
          <p:nvPr/>
        </p:nvSpPr>
        <p:spPr>
          <a:xfrm>
            <a:off x="2902044" y="3692079"/>
            <a:ext cx="3028318" cy="4952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4100540" y="3630079"/>
                <a:ext cx="9429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0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0540" y="3630079"/>
                <a:ext cx="942919" cy="400110"/>
              </a:xfrm>
              <a:prstGeom prst="rect">
                <a:avLst/>
              </a:prstGeom>
              <a:blipFill>
                <a:blip r:embed="rId9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5370134" y="4122205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0EB4008-3083-46B0-A3B3-3C2B46399E48}"/>
              </a:ext>
            </a:extLst>
          </p:cNvPr>
          <p:cNvSpPr txBox="1"/>
          <p:nvPr/>
        </p:nvSpPr>
        <p:spPr>
          <a:xfrm>
            <a:off x="61592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C00259C-B69B-4400-B81B-3EE123E8EABF}"/>
              </a:ext>
            </a:extLst>
          </p:cNvPr>
          <p:cNvSpPr txBox="1"/>
          <p:nvPr/>
        </p:nvSpPr>
        <p:spPr>
          <a:xfrm>
            <a:off x="311363" y="5157578"/>
            <a:ext cx="958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300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50221BB-7196-40C7-9845-E92828303E01}"/>
              </a:ext>
            </a:extLst>
          </p:cNvPr>
          <p:cNvSpPr txBox="1"/>
          <p:nvPr/>
        </p:nvSpPr>
        <p:spPr>
          <a:xfrm>
            <a:off x="1339690" y="4082840"/>
            <a:ext cx="389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354EFE4-A096-4A4D-A84C-29704E1455B7}"/>
              </a:ext>
            </a:extLst>
          </p:cNvPr>
          <p:cNvSpPr txBox="1"/>
          <p:nvPr/>
        </p:nvSpPr>
        <p:spPr>
          <a:xfrm>
            <a:off x="1042164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600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A0BF7F7-8FDC-4609-80CA-033B5F6913B4}"/>
              </a:ext>
            </a:extLst>
          </p:cNvPr>
          <p:cNvSpPr txBox="1"/>
          <p:nvPr/>
        </p:nvSpPr>
        <p:spPr>
          <a:xfrm>
            <a:off x="2002021" y="4082840"/>
            <a:ext cx="492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E9967BA-3C47-43B0-8EAC-A1D89310A6F7}"/>
              </a:ext>
            </a:extLst>
          </p:cNvPr>
          <p:cNvSpPr txBox="1"/>
          <p:nvPr/>
        </p:nvSpPr>
        <p:spPr>
          <a:xfrm>
            <a:off x="1761949" y="5157578"/>
            <a:ext cx="942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659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5" grpId="0"/>
      <p:bldP spid="35" grpId="1"/>
      <p:bldP spid="36" grpId="0"/>
      <p:bldP spid="37" grpId="0"/>
      <p:bldP spid="47" grpId="0"/>
      <p:bldP spid="49" grpId="0"/>
      <p:bldP spid="49" grpId="1"/>
      <p:bldP spid="4" grpId="0" animBg="1"/>
      <p:bldP spid="50" grpId="0"/>
      <p:bldP spid="6" grpId="0" animBg="1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3.7|3.9|8.1|4.1|5.8|5.3|5.5|8.3|5.2|3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.5|3.4|3.6|5.2|5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5.6|1.7|0.8|2.5|0.7|0.5|1.5|0.8|1|7.3|0.9|9.4|2.7|1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9.5|2.3|0.6|2.3|1.1|0.7|5.5|5.9|2.2|11|7|7.3|1.8|1.1|3.8|1.6|3.1|1.8|1.6|18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1.5|1.3|1|1.7|1.9|1|1.6|1.8|0.9|3.4|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4.5|1.6|0.8|9.4|3.2|4.4|3|3.1|1.2|3.3|2.4|2.4|1.3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|2|2.1|3|7.9|3.9|1.3|5.1|1.3|11.1|1.7|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7|2.9|2.1|8.1|9.3|16.6|3.7|4.4|2.4|1.5|0.9|1.2|1.5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5|2.1|1.1|2.1|5|5.4|4.1|5.4|0.7|3.6|4|6.6|3.5|2.3|5.5|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5.6|4.7|1.1|4.5|5.9|1.6|4.1|1.9|0.9|0.7|0.9|2|2.8|1|0.7|1|1.2|3.9|0.9|0.7|0.9|0.9|0.8|4.8|7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4.1|2.7|4.3|3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.4|6.8|6|3.1|1.3|5|9.9|4.1|2.6|7.5|2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cee99ee9-287b-4f9a-957c-ba5ae7375c9a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522d4c35-b548-4432-90ae-af4376e1c4b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FB9DF0C-33AA-4F13-B651-401D1E58EC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13017</TotalTime>
  <Words>857</Words>
  <Application>Microsoft Office PowerPoint</Application>
  <PresentationFormat>On-screen Show (4:3)</PresentationFormat>
  <Paragraphs>234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1 - 5 on the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509</cp:revision>
  <dcterms:created xsi:type="dcterms:W3CDTF">2019-07-05T11:02:13Z</dcterms:created>
  <dcterms:modified xsi:type="dcterms:W3CDTF">2021-01-26T14:14:15Z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