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306" r:id="rId13"/>
    <p:sldId id="317" r:id="rId14"/>
    <p:sldId id="299" r:id="rId15"/>
    <p:sldId id="318" r:id="rId16"/>
    <p:sldId id="320" r:id="rId17"/>
    <p:sldId id="319" r:id="rId18"/>
    <p:sldId id="322" r:id="rId19"/>
    <p:sldId id="311" r:id="rId20"/>
    <p:sldId id="313" r:id="rId21"/>
    <p:sldId id="300" r:id="rId22"/>
    <p:sldId id="31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0632985-B29C-44B0-A012-60870A2670D5}"/>
    <pc:docChg chg="custSel modSld">
      <pc:chgData name="James Clegg" userId="c6df1435-7a36-4b38-be4d-16e68e91152f" providerId="ADAL" clId="{70632985-B29C-44B0-A012-60870A2670D5}" dt="2020-11-23T08:23:54.048" v="16" actId="14826"/>
      <pc:docMkLst>
        <pc:docMk/>
      </pc:docMkLst>
      <pc:sldChg chg="modTransition">
        <pc:chgData name="James Clegg" userId="c6df1435-7a36-4b38-be4d-16e68e91152f" providerId="ADAL" clId="{70632985-B29C-44B0-A012-60870A2670D5}" dt="2020-11-12T13:36:37.866" v="14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70632985-B29C-44B0-A012-60870A2670D5}" dt="2020-11-12T13:36:37.866" v="14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70632985-B29C-44B0-A012-60870A2670D5}" dt="2020-11-12T13:36:37.866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3939627984" sldId="300"/>
        </pc:sldMkLst>
        <pc:picChg chg="del">
          <ac:chgData name="James Clegg" userId="c6df1435-7a36-4b38-be4d-16e68e91152f" providerId="ADAL" clId="{70632985-B29C-44B0-A012-60870A2670D5}" dt="2020-11-12T13:36:26.135" v="11" actId="478"/>
          <ac:picMkLst>
            <pc:docMk/>
            <pc:sldMk cId="3939627984" sldId="300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3782242679" sldId="301"/>
        </pc:sldMkLst>
        <pc:picChg chg="del">
          <ac:chgData name="James Clegg" userId="c6df1435-7a36-4b38-be4d-16e68e91152f" providerId="ADAL" clId="{70632985-B29C-44B0-A012-60870A2670D5}" dt="2020-11-12T13:36:05.195" v="4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1690022996" sldId="306"/>
        </pc:sldMkLst>
        <pc:picChg chg="del">
          <ac:chgData name="James Clegg" userId="c6df1435-7a36-4b38-be4d-16e68e91152f" providerId="ADAL" clId="{70632985-B29C-44B0-A012-60870A2670D5}" dt="2020-11-12T13:35:53.868" v="0" actId="478"/>
          <ac:picMkLst>
            <pc:docMk/>
            <pc:sldMk cId="1690022996" sldId="306"/>
            <ac:picMk id="3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70632985-B29C-44B0-A012-60870A2670D5}" dt="2020-11-23T08:23:24.019" v="15" actId="14826"/>
        <pc:sldMkLst>
          <pc:docMk/>
          <pc:sldMk cId="3199290287" sldId="311"/>
        </pc:sldMkLst>
        <pc:picChg chg="del">
          <ac:chgData name="James Clegg" userId="c6df1435-7a36-4b38-be4d-16e68e91152f" providerId="ADAL" clId="{70632985-B29C-44B0-A012-60870A2670D5}" dt="2020-11-12T13:36:16.377" v="8" actId="478"/>
          <ac:picMkLst>
            <pc:docMk/>
            <pc:sldMk cId="3199290287" sldId="311"/>
            <ac:picMk id="3" creationId="{00000000-0000-0000-0000-000000000000}"/>
          </ac:picMkLst>
        </pc:picChg>
        <pc:picChg chg="mod">
          <ac:chgData name="James Clegg" userId="c6df1435-7a36-4b38-be4d-16e68e91152f" providerId="ADAL" clId="{70632985-B29C-44B0-A012-60870A2670D5}" dt="2020-11-23T08:23:24.019" v="15" actId="14826"/>
          <ac:picMkLst>
            <pc:docMk/>
            <pc:sldMk cId="3199290287" sldId="311"/>
            <ac:picMk id="9" creationId="{00000000-0000-0000-0000-000000000000}"/>
          </ac:picMkLst>
        </pc:picChg>
        <pc:picChg chg="mod">
          <ac:chgData name="James Clegg" userId="c6df1435-7a36-4b38-be4d-16e68e91152f" providerId="ADAL" clId="{70632985-B29C-44B0-A012-60870A2670D5}" dt="2020-11-23T08:23:24.019" v="15" actId="14826"/>
          <ac:picMkLst>
            <pc:docMk/>
            <pc:sldMk cId="3199290287" sldId="311"/>
            <ac:picMk id="32" creationId="{00000000-0000-0000-0000-000000000000}"/>
          </ac:picMkLst>
        </pc:picChg>
        <pc:picChg chg="mod">
          <ac:chgData name="James Clegg" userId="c6df1435-7a36-4b38-be4d-16e68e91152f" providerId="ADAL" clId="{70632985-B29C-44B0-A012-60870A2670D5}" dt="2020-11-23T08:23:24.019" v="15" actId="14826"/>
          <ac:picMkLst>
            <pc:docMk/>
            <pc:sldMk cId="3199290287" sldId="311"/>
            <ac:picMk id="38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70632985-B29C-44B0-A012-60870A2670D5}" dt="2020-11-23T08:23:54.048" v="16" actId="14826"/>
        <pc:sldMkLst>
          <pc:docMk/>
          <pc:sldMk cId="109660384" sldId="313"/>
        </pc:sldMkLst>
        <pc:picChg chg="del">
          <ac:chgData name="James Clegg" userId="c6df1435-7a36-4b38-be4d-16e68e91152f" providerId="ADAL" clId="{70632985-B29C-44B0-A012-60870A2670D5}" dt="2020-11-12T13:36:19.010" v="9" actId="478"/>
          <ac:picMkLst>
            <pc:docMk/>
            <pc:sldMk cId="109660384" sldId="313"/>
            <ac:picMk id="3" creationId="{00000000-0000-0000-0000-000000000000}"/>
          </ac:picMkLst>
        </pc:picChg>
        <pc:picChg chg="mod">
          <ac:chgData name="James Clegg" userId="c6df1435-7a36-4b38-be4d-16e68e91152f" providerId="ADAL" clId="{70632985-B29C-44B0-A012-60870A2670D5}" dt="2020-11-23T08:23:54.048" v="16" actId="14826"/>
          <ac:picMkLst>
            <pc:docMk/>
            <pc:sldMk cId="109660384" sldId="313"/>
            <ac:picMk id="7" creationId="{00000000-0000-0000-0000-000000000000}"/>
          </ac:picMkLst>
        </pc:picChg>
        <pc:picChg chg="mod">
          <ac:chgData name="James Clegg" userId="c6df1435-7a36-4b38-be4d-16e68e91152f" providerId="ADAL" clId="{70632985-B29C-44B0-A012-60870A2670D5}" dt="2020-11-23T08:23:54.048" v="16" actId="14826"/>
          <ac:picMkLst>
            <pc:docMk/>
            <pc:sldMk cId="109660384" sldId="313"/>
            <ac:picMk id="30" creationId="{00000000-0000-0000-0000-000000000000}"/>
          </ac:picMkLst>
        </pc:picChg>
        <pc:picChg chg="mod">
          <ac:chgData name="James Clegg" userId="c6df1435-7a36-4b38-be4d-16e68e91152f" providerId="ADAL" clId="{70632985-B29C-44B0-A012-60870A2670D5}" dt="2020-11-23T08:23:54.048" v="16" actId="14826"/>
          <ac:picMkLst>
            <pc:docMk/>
            <pc:sldMk cId="109660384" sldId="313"/>
            <ac:picMk id="3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2780103971" sldId="314"/>
        </pc:sldMkLst>
        <pc:picChg chg="del">
          <ac:chgData name="James Clegg" userId="c6df1435-7a36-4b38-be4d-16e68e91152f" providerId="ADAL" clId="{70632985-B29C-44B0-A012-60870A2670D5}" dt="2020-11-12T13:36:28.867" v="12" actId="478"/>
          <ac:picMkLst>
            <pc:docMk/>
            <pc:sldMk cId="2780103971" sldId="314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864421642" sldId="316"/>
        </pc:sldMkLst>
        <pc:picChg chg="del">
          <ac:chgData name="James Clegg" userId="c6df1435-7a36-4b38-be4d-16e68e91152f" providerId="ADAL" clId="{70632985-B29C-44B0-A012-60870A2670D5}" dt="2020-11-12T13:36:32.085" v="13" actId="478"/>
          <ac:picMkLst>
            <pc:docMk/>
            <pc:sldMk cId="864421642" sldId="31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629164032" sldId="317"/>
        </pc:sldMkLst>
        <pc:picChg chg="del">
          <ac:chgData name="James Clegg" userId="c6df1435-7a36-4b38-be4d-16e68e91152f" providerId="ADAL" clId="{70632985-B29C-44B0-A012-60870A2670D5}" dt="2020-11-12T13:35:56.604" v="1" actId="478"/>
          <ac:picMkLst>
            <pc:docMk/>
            <pc:sldMk cId="629164032" sldId="31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2962901094" sldId="318"/>
        </pc:sldMkLst>
        <pc:picChg chg="del">
          <ac:chgData name="James Clegg" userId="c6df1435-7a36-4b38-be4d-16e68e91152f" providerId="ADAL" clId="{70632985-B29C-44B0-A012-60870A2670D5}" dt="2020-11-12T13:35:59.874" v="2" actId="478"/>
          <ac:picMkLst>
            <pc:docMk/>
            <pc:sldMk cId="2962901094" sldId="31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1870612583" sldId="319"/>
        </pc:sldMkLst>
        <pc:picChg chg="del">
          <ac:chgData name="James Clegg" userId="c6df1435-7a36-4b38-be4d-16e68e91152f" providerId="ADAL" clId="{70632985-B29C-44B0-A012-60870A2670D5}" dt="2020-11-12T13:36:07.780" v="5" actId="478"/>
          <ac:picMkLst>
            <pc:docMk/>
            <pc:sldMk cId="1870612583" sldId="31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2621523897" sldId="320"/>
        </pc:sldMkLst>
        <pc:picChg chg="del">
          <ac:chgData name="James Clegg" userId="c6df1435-7a36-4b38-be4d-16e68e91152f" providerId="ADAL" clId="{70632985-B29C-44B0-A012-60870A2670D5}" dt="2020-11-12T13:36:02.435" v="3" actId="478"/>
          <ac:picMkLst>
            <pc:docMk/>
            <pc:sldMk cId="2621523897" sldId="32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4238030787" sldId="321"/>
        </pc:sldMkLst>
        <pc:picChg chg="del">
          <ac:chgData name="James Clegg" userId="c6df1435-7a36-4b38-be4d-16e68e91152f" providerId="ADAL" clId="{70632985-B29C-44B0-A012-60870A2670D5}" dt="2020-11-12T13:36:23.666" v="10" actId="478"/>
          <ac:picMkLst>
            <pc:docMk/>
            <pc:sldMk cId="4238030787" sldId="32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880923496" sldId="322"/>
        </pc:sldMkLst>
        <pc:picChg chg="del">
          <ac:chgData name="James Clegg" userId="c6df1435-7a36-4b38-be4d-16e68e91152f" providerId="ADAL" clId="{70632985-B29C-44B0-A012-60870A2670D5}" dt="2020-11-12T13:36:10.525" v="6" actId="478"/>
          <ac:picMkLst>
            <pc:docMk/>
            <pc:sldMk cId="880923496" sldId="32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0632985-B29C-44B0-A012-60870A2670D5}" dt="2020-11-12T13:36:37.866" v="14"/>
        <pc:sldMkLst>
          <pc:docMk/>
          <pc:sldMk cId="1214213672" sldId="324"/>
        </pc:sldMkLst>
        <pc:picChg chg="del">
          <ac:chgData name="James Clegg" userId="c6df1435-7a36-4b38-be4d-16e68e91152f" providerId="ADAL" clId="{70632985-B29C-44B0-A012-60870A2670D5}" dt="2020-11-12T13:36:13.821" v="7" actId="478"/>
          <ac:picMkLst>
            <pc:docMk/>
            <pc:sldMk cId="1214213672" sldId="324"/>
            <ac:picMk id="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18/01/2021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30.png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4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330.png"/><Relationship Id="rId5" Type="http://schemas.openxmlformats.org/officeDocument/2006/relationships/image" Target="../media/image3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7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60.png"/><Relationship Id="rId5" Type="http://schemas.openxmlformats.org/officeDocument/2006/relationships/image" Target="../media/image3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5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10" Type="http://schemas.openxmlformats.org/officeDocument/2006/relationships/image" Target="../media/image40.png"/><Relationship Id="rId4" Type="http://schemas.openxmlformats.org/officeDocument/2006/relationships/image" Target="../media/image16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3528" y="2241370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42" y="4014530"/>
            <a:ext cx="2283887" cy="87706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98" y="4014530"/>
            <a:ext cx="2283887" cy="87706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341" y="4014530"/>
            <a:ext cx="2283887" cy="87706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408" y="1502009"/>
            <a:ext cx="1052376" cy="83227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043" y="2230961"/>
            <a:ext cx="1062693" cy="80131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771" y="2215486"/>
            <a:ext cx="1052376" cy="8322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17444" y="1031328"/>
                <a:ext cx="7625490" cy="4832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They are shared equally between 3 plates.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There will be 7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cakes on each plate.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baseline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21 </a:t>
                </a:r>
                <a14:m>
                  <m:oMath xmlns:m="http://schemas.openxmlformats.org/officeDocument/2006/math">
                    <m:r>
                      <a:rPr lang="en-GB" sz="2800" i="1" baseline="0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baseline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baseline="0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baseline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7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444" y="1031328"/>
                <a:ext cx="7625490" cy="4832092"/>
              </a:xfrm>
              <a:prstGeom prst="rect">
                <a:avLst/>
              </a:prstGeom>
              <a:blipFill>
                <a:blip r:embed="rId8"/>
                <a:stretch>
                  <a:fillRect l="-1599" t="-1135" b="-264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422" y="1476958"/>
            <a:ext cx="1011106" cy="8013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36" y="1436665"/>
            <a:ext cx="1011106" cy="8976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96" y="1439569"/>
            <a:ext cx="966398" cy="8976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56" y="1502009"/>
            <a:ext cx="1052376" cy="832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8015" y="1532961"/>
            <a:ext cx="902635" cy="80131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630" y="2153576"/>
            <a:ext cx="1011106" cy="8013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42" y="2099692"/>
            <a:ext cx="1011106" cy="89761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19" y="1458228"/>
            <a:ext cx="983593" cy="89761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048" y="1439569"/>
            <a:ext cx="966398" cy="89761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84693" y="1532961"/>
            <a:ext cx="902635" cy="80131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457" y="2181511"/>
            <a:ext cx="1011106" cy="80131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06" y="2141218"/>
            <a:ext cx="1011106" cy="89761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531" y="2162781"/>
            <a:ext cx="983593" cy="89761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862" y="2144122"/>
            <a:ext cx="966398" cy="89761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41305" y="2237514"/>
            <a:ext cx="902635" cy="80131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818" y="2206562"/>
            <a:ext cx="1052376" cy="83227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77" y="2778269"/>
            <a:ext cx="966398" cy="8976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837" y="1458228"/>
            <a:ext cx="983593" cy="89761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22170" y="597664"/>
            <a:ext cx="762549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Here are 21 cakes.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929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0.6559 0.326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95" y="162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0.30539 0.2685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60" y="1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04132 0.17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6" y="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8229 0.382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191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49496 0.259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0" y="129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2533 0.3740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0.4283 0.3696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18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0.11337 0.272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1361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5209 0.271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0.04375 0.328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164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0.30399 0.2733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91" y="1365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1481E-6 L -0.14149 0.327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1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2014 0.2344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7" y="1171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4444E-6 L 0.20538 0.3243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1620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-0.13264 0.2280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32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0.04167 0.2185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1092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0.35989 0.3562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3" y="1780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19496 0.3569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7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0.3243 0.2296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5" y="1148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50555 0.2171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78" y="1085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07407E-6 L -0.02014 0.3638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46" y="4530069"/>
            <a:ext cx="1914372" cy="73516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236" y="4228271"/>
            <a:ext cx="1914372" cy="73516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976" y="3329483"/>
            <a:ext cx="1914372" cy="73516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36" y="3146418"/>
            <a:ext cx="1914372" cy="73516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78" y="3324972"/>
            <a:ext cx="1914372" cy="73516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938" y="4648316"/>
            <a:ext cx="1914372" cy="73516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937" y="4304780"/>
            <a:ext cx="1914372" cy="7351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76231" y="995943"/>
                <a:ext cx="7625490" cy="52629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They are divided into groups of 3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There will be 7</a:t>
                </a:r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plates of 3 cakes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.</a:t>
                </a:r>
              </a:p>
              <a:p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21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7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231" y="995943"/>
                <a:ext cx="7625490" cy="5262979"/>
              </a:xfrm>
              <a:prstGeom prst="rect">
                <a:avLst/>
              </a:prstGeom>
              <a:blipFill>
                <a:blip r:embed="rId6"/>
                <a:stretch>
                  <a:fillRect l="-1679" t="-1042" b="-231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408" y="1554261"/>
            <a:ext cx="1052376" cy="83227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043" y="2283213"/>
            <a:ext cx="1062693" cy="80131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771" y="2267738"/>
            <a:ext cx="1052376" cy="8322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422" y="1529210"/>
            <a:ext cx="1011106" cy="8013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36" y="1488917"/>
            <a:ext cx="1011106" cy="8976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96" y="1491821"/>
            <a:ext cx="966398" cy="8976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56" y="1554261"/>
            <a:ext cx="1052376" cy="832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86" y="1585213"/>
            <a:ext cx="1062693" cy="80131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630" y="2205828"/>
            <a:ext cx="1011106" cy="8013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42" y="2151944"/>
            <a:ext cx="1011106" cy="89761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1519" y="1510480"/>
            <a:ext cx="983593" cy="8976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048" y="1491821"/>
            <a:ext cx="966398" cy="89761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664" y="1585213"/>
            <a:ext cx="1062693" cy="80131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457" y="2233763"/>
            <a:ext cx="1011106" cy="80131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06" y="2193470"/>
            <a:ext cx="1011106" cy="89761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30531" y="2215033"/>
            <a:ext cx="983593" cy="89761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862" y="2196374"/>
            <a:ext cx="966398" cy="89761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276" y="2289766"/>
            <a:ext cx="1062693" cy="80131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818" y="2258814"/>
            <a:ext cx="1052376" cy="83227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77" y="2830521"/>
            <a:ext cx="966398" cy="8976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24837" y="1510480"/>
            <a:ext cx="983593" cy="89761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622170" y="597664"/>
            <a:ext cx="762549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Here are 21 cakes.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66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0.13698 0.408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" y="203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0.08212 0.321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160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02118 0.215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1024 0.22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143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12934 0.1212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606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01215 0.238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0.09775 0.3562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8" y="17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0.03715 0.2682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1340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06389 0.2557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03056 0.220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110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0.09687 0.0993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495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1481E-6 L -0.00954 0.2030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1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00295 0.3354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675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4444E-6 L 0.025 0.417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2088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-0.02066 0.3384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1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0.08004 0.1398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3" y="699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0.04201 0.2280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1138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06285 0.2300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2" y="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0.07292 0.2863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1430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03646 0.26921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1344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07407E-6 L -0.02014 0.3638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553152"/>
              </p:ext>
            </p:extLst>
          </p:nvPr>
        </p:nvGraphicFramePr>
        <p:xfrm>
          <a:off x="1012153" y="1990998"/>
          <a:ext cx="6836230" cy="8498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3623">
                  <a:extLst>
                    <a:ext uri="{9D8B030D-6E8A-4147-A177-3AD203B41FA5}">
                      <a16:colId xmlns:a16="http://schemas.microsoft.com/office/drawing/2014/main" val="2295539228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771335705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3357322601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4056943771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1176160744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3498201295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1141613862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2237777189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3910930832"/>
                    </a:ext>
                  </a:extLst>
                </a:gridCol>
                <a:gridCol w="683623">
                  <a:extLst>
                    <a:ext uri="{9D8B030D-6E8A-4147-A177-3AD203B41FA5}">
                      <a16:colId xmlns:a16="http://schemas.microsoft.com/office/drawing/2014/main" val="285146538"/>
                    </a:ext>
                  </a:extLst>
                </a:gridCol>
              </a:tblGrid>
              <a:tr h="84981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8553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18196" y="371835"/>
                <a:ext cx="491217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Which bar model shows 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3?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196" y="371835"/>
                <a:ext cx="4912179" cy="523220"/>
              </a:xfrm>
              <a:prstGeom prst="rect">
                <a:avLst/>
              </a:prstGeom>
              <a:blipFill>
                <a:blip r:embed="rId5"/>
                <a:stretch>
                  <a:fillRect l="-2605" t="-11628" r="-13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45619"/>
              </p:ext>
            </p:extLst>
          </p:nvPr>
        </p:nvGraphicFramePr>
        <p:xfrm>
          <a:off x="1012153" y="4455529"/>
          <a:ext cx="6836230" cy="8498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8743">
                  <a:extLst>
                    <a:ext uri="{9D8B030D-6E8A-4147-A177-3AD203B41FA5}">
                      <a16:colId xmlns:a16="http://schemas.microsoft.com/office/drawing/2014/main" val="2295539228"/>
                    </a:ext>
                  </a:extLst>
                </a:gridCol>
                <a:gridCol w="2278744">
                  <a:extLst>
                    <a:ext uri="{9D8B030D-6E8A-4147-A177-3AD203B41FA5}">
                      <a16:colId xmlns:a16="http://schemas.microsoft.com/office/drawing/2014/main" val="692294370"/>
                    </a:ext>
                  </a:extLst>
                </a:gridCol>
                <a:gridCol w="2278743">
                  <a:extLst>
                    <a:ext uri="{9D8B030D-6E8A-4147-A177-3AD203B41FA5}">
                      <a16:colId xmlns:a16="http://schemas.microsoft.com/office/drawing/2014/main" val="3534368593"/>
                    </a:ext>
                  </a:extLst>
                </a:gridCol>
              </a:tblGrid>
              <a:tr h="84981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855306"/>
                  </a:ext>
                </a:extLst>
              </a:tr>
            </a:tbl>
          </a:graphicData>
        </a:graphic>
      </p:graphicFrame>
      <p:sp>
        <p:nvSpPr>
          <p:cNvPr id="6" name="Left Brace 5"/>
          <p:cNvSpPr/>
          <p:nvPr/>
        </p:nvSpPr>
        <p:spPr>
          <a:xfrm rot="5400000">
            <a:off x="4238913" y="-1771464"/>
            <a:ext cx="382712" cy="683623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142865" y="932075"/>
            <a:ext cx="875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</a:t>
            </a:r>
          </a:p>
        </p:txBody>
      </p:sp>
      <p:sp>
        <p:nvSpPr>
          <p:cNvPr id="8" name="Left Brace 7"/>
          <p:cNvSpPr/>
          <p:nvPr/>
        </p:nvSpPr>
        <p:spPr>
          <a:xfrm rot="5400000">
            <a:off x="4238913" y="710977"/>
            <a:ext cx="382712" cy="683623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142865" y="3414516"/>
            <a:ext cx="875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12153" y="2971236"/>
            <a:ext cx="4607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 divided into 10 groups of 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1454" y="5440420"/>
            <a:ext cx="4589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 divided into 3 equal groups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887590" y="2971236"/>
                <a:ext cx="1960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</a:t>
                </a: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590" y="2971236"/>
                <a:ext cx="1960793" cy="523220"/>
              </a:xfrm>
              <a:prstGeom prst="rect">
                <a:avLst/>
              </a:prstGeom>
              <a:blipFill>
                <a:blip r:embed="rId6"/>
                <a:stretch>
                  <a:fillRect l="-6542" t="-10465" r="-467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858387" y="5455096"/>
                <a:ext cx="1960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</a:t>
                </a: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8387" y="5455096"/>
                <a:ext cx="1960793" cy="523220"/>
              </a:xfrm>
              <a:prstGeom prst="rect">
                <a:avLst/>
              </a:prstGeom>
              <a:blipFill>
                <a:blip r:embed="rId7"/>
                <a:stretch>
                  <a:fillRect l="-6211" t="-11628" r="-465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9534" y="78050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6" name="Arc 85"/>
          <p:cNvSpPr/>
          <p:nvPr/>
        </p:nvSpPr>
        <p:spPr>
          <a:xfrm flipH="1">
            <a:off x="1190199" y="2420221"/>
            <a:ext cx="808419" cy="1198669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87" name="Arc 86"/>
          <p:cNvSpPr/>
          <p:nvPr/>
        </p:nvSpPr>
        <p:spPr>
          <a:xfrm flipH="1">
            <a:off x="1998617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88" name="Arc 87"/>
          <p:cNvSpPr/>
          <p:nvPr/>
        </p:nvSpPr>
        <p:spPr>
          <a:xfrm flipH="1">
            <a:off x="2790617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89" name="Arc 88"/>
          <p:cNvSpPr/>
          <p:nvPr/>
        </p:nvSpPr>
        <p:spPr>
          <a:xfrm flipH="1">
            <a:off x="3582616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0" name="Arc 89"/>
          <p:cNvSpPr/>
          <p:nvPr/>
        </p:nvSpPr>
        <p:spPr>
          <a:xfrm flipH="1">
            <a:off x="4364691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1" name="Arc 90"/>
          <p:cNvSpPr/>
          <p:nvPr/>
        </p:nvSpPr>
        <p:spPr>
          <a:xfrm flipH="1">
            <a:off x="5138468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2" name="Arc 91"/>
          <p:cNvSpPr/>
          <p:nvPr/>
        </p:nvSpPr>
        <p:spPr>
          <a:xfrm flipH="1">
            <a:off x="5938765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3" name="Arc 92"/>
          <p:cNvSpPr/>
          <p:nvPr/>
        </p:nvSpPr>
        <p:spPr>
          <a:xfrm flipH="1">
            <a:off x="6735412" y="2420221"/>
            <a:ext cx="792000" cy="117895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5" name="Arc 94"/>
          <p:cNvSpPr/>
          <p:nvPr/>
        </p:nvSpPr>
        <p:spPr>
          <a:xfrm>
            <a:off x="6730767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6" name="Arc 95"/>
          <p:cNvSpPr/>
          <p:nvPr/>
        </p:nvSpPr>
        <p:spPr>
          <a:xfrm>
            <a:off x="5942669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7" name="Arc 96"/>
          <p:cNvSpPr/>
          <p:nvPr/>
        </p:nvSpPr>
        <p:spPr>
          <a:xfrm>
            <a:off x="5164384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8" name="Arc 97"/>
          <p:cNvSpPr/>
          <p:nvPr/>
        </p:nvSpPr>
        <p:spPr>
          <a:xfrm>
            <a:off x="4360094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99" name="Arc 98"/>
          <p:cNvSpPr/>
          <p:nvPr/>
        </p:nvSpPr>
        <p:spPr>
          <a:xfrm>
            <a:off x="3565319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100" name="Arc 99"/>
          <p:cNvSpPr/>
          <p:nvPr/>
        </p:nvSpPr>
        <p:spPr>
          <a:xfrm>
            <a:off x="2781834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101" name="Arc 100"/>
          <p:cNvSpPr/>
          <p:nvPr/>
        </p:nvSpPr>
        <p:spPr>
          <a:xfrm>
            <a:off x="1984459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102" name="Arc 101"/>
          <p:cNvSpPr/>
          <p:nvPr/>
        </p:nvSpPr>
        <p:spPr>
          <a:xfrm>
            <a:off x="1210804" y="4311836"/>
            <a:ext cx="792745" cy="1354232"/>
          </a:xfrm>
          <a:prstGeom prst="arc">
            <a:avLst>
              <a:gd name="adj1" fmla="val 1072319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ectangle 106"/>
              <p:cNvSpPr/>
              <p:nvPr/>
            </p:nvSpPr>
            <p:spPr>
              <a:xfrm>
                <a:off x="5544701" y="350500"/>
                <a:ext cx="235330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40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24</a:t>
                </a:r>
                <a:r>
                  <a:rPr kumimoji="0" lang="en-GB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7" name="Rectangle 1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701" y="350500"/>
                <a:ext cx="2353306" cy="707886"/>
              </a:xfrm>
              <a:prstGeom prst="rect">
                <a:avLst/>
              </a:prstGeom>
              <a:blipFill>
                <a:blip r:embed="rId5"/>
                <a:stretch>
                  <a:fillRect l="-9326" t="-15385" b="-350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" name="Rectangle 108"/>
          <p:cNvSpPr/>
          <p:nvPr/>
        </p:nvSpPr>
        <p:spPr>
          <a:xfrm>
            <a:off x="7556672" y="35702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145634" y="3135099"/>
            <a:ext cx="637787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02195" y="3165595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06261" y="3165595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26746" y="3165595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17571" y="3165595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47093" y="3165595"/>
            <a:ext cx="659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885749" y="3165595"/>
            <a:ext cx="7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03847" y="3165595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22828" y="3165595"/>
            <a:ext cx="726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27635" y="3165595"/>
            <a:ext cx="732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24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1145634" y="5160860"/>
            <a:ext cx="637787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002195" y="5191356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806261" y="5191356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626746" y="5191356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417571" y="5191356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147093" y="5191356"/>
            <a:ext cx="659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885749" y="5191356"/>
            <a:ext cx="7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03847" y="5191356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522828" y="5191356"/>
            <a:ext cx="726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327635" y="5191356"/>
            <a:ext cx="732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78969" y="2104316"/>
                <a:ext cx="8128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8969" y="2104316"/>
                <a:ext cx="812861" cy="369332"/>
              </a:xfrm>
              <a:prstGeom prst="rect">
                <a:avLst/>
              </a:prstGeom>
              <a:blipFill>
                <a:blip r:embed="rId6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6880847" y="3968630"/>
                <a:ext cx="8128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0847" y="3968630"/>
                <a:ext cx="812861" cy="369332"/>
              </a:xfrm>
              <a:prstGeom prst="rect">
                <a:avLst/>
              </a:prstGeom>
              <a:blipFill>
                <a:blip r:embed="rId7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ectangle 47"/>
          <p:cNvSpPr/>
          <p:nvPr/>
        </p:nvSpPr>
        <p:spPr>
          <a:xfrm>
            <a:off x="819072" y="459061"/>
            <a:ext cx="458593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baker has 24 tarts. </a:t>
            </a:r>
          </a:p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She puts 3 tarts into each box.</a:t>
            </a:r>
          </a:p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many boxes can she fill?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831" y="1054168"/>
            <a:ext cx="2776841" cy="8838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010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7" grpId="0"/>
      <p:bldP spid="109" grpId="0"/>
      <p:bldP spid="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39857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Complete the calculations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            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 noProof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5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          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10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Double 3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3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Divide 3 by 1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3985706"/>
              </a:xfrm>
              <a:prstGeom prst="rect">
                <a:avLst/>
              </a:prstGeom>
              <a:blipFill>
                <a:blip r:embed="rId4"/>
                <a:stretch>
                  <a:fillRect l="-1679" t="-1682" b="-33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0022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39857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Complete the calculations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            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 noProof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5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                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10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Double 3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3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Divide 3 by 1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3985706"/>
              </a:xfrm>
              <a:prstGeom prst="rect">
                <a:avLst/>
              </a:prstGeom>
              <a:blipFill>
                <a:blip r:embed="rId5"/>
                <a:stretch>
                  <a:fillRect l="-1679" t="-1682" b="-33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2551842" y="92326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42847" y="92326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60470" y="147984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42847" y="147984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156060" y="3003846"/>
                <a:ext cx="152638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srgbClr val="5B9BD5">
                        <a:lumMod val="7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5B9BD5">
                            <a:lumMod val="7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B9BD5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dirty="0">
                    <a:solidFill>
                      <a:srgbClr val="5B9BD5">
                        <a:lumMod val="75000"/>
                      </a:srgbClr>
                    </a:solidFill>
                    <a:latin typeface="Calibri" panose="020F0502020204030204"/>
                  </a:rPr>
                  <a:t>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5B9BD5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B9BD5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noProof="0" dirty="0">
                    <a:solidFill>
                      <a:srgbClr val="5B9BD5">
                        <a:lumMod val="75000"/>
                      </a:srgbClr>
                    </a:solidFill>
                    <a:latin typeface="Calibri" panose="020F0502020204030204"/>
                  </a:rPr>
                  <a:t>6</a:t>
                </a: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6060" y="3003846"/>
                <a:ext cx="1526380" cy="523220"/>
              </a:xfrm>
              <a:prstGeom prst="rect">
                <a:avLst/>
              </a:prstGeom>
              <a:blipFill>
                <a:blip r:embed="rId6"/>
                <a:stretch>
                  <a:fillRect l="-8400" t="-11628" r="-68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484117" y="3740152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916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8674" y="587857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Complete the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missing numbers.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085443" y="4516235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443" y="4516235"/>
                <a:ext cx="260840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124477" y="3741205"/>
                <a:ext cx="668711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         +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+          + 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477" y="3741205"/>
                <a:ext cx="6687112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085288" y="3767005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75620" y="454091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70696" y="454091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23593" y="3767005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43308" y="3767005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61939" y="3747698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503773" y="454091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194864" y="3760186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64543" y="452161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97171" y="3747698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31483" y="3747698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32127" y="452161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33216" y="374087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29952" y="452161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81486" y="2994196"/>
            <a:ext cx="5523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are ____ equal groups of ____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51408" y="2898695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757185" y="2894312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46" y="1213767"/>
            <a:ext cx="1220231" cy="148428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30" y="1195241"/>
            <a:ext cx="1220231" cy="148428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649" y="1178847"/>
            <a:ext cx="1220231" cy="148428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886" y="1172440"/>
            <a:ext cx="1220231" cy="148428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717" y="1146640"/>
            <a:ext cx="1220231" cy="1484281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4614822" y="374769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851220" y="374769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91473" y="372839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39395" y="372839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1085443" y="5256300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443" y="5256300"/>
                <a:ext cx="2608406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2275620" y="5280983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070696" y="5280983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503773" y="5280983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64543" y="526167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232127" y="526167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540076" y="526167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29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43" grpId="0"/>
      <p:bldP spid="44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7659" y="418855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number story matches the picture?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62158" y="3940567"/>
            <a:ext cx="309018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Whitney plants 2 pots of flowers with 3 flowers in each pot.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plants 6 flowers altogether.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838970" y="3940567"/>
            <a:ext cx="309018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Whitney plants 3 pots of flowers with 2 flowers in each pot.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plants 6 flowers altogether.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828674" y="3940567"/>
            <a:ext cx="3364503" cy="197981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701809" y="3940567"/>
            <a:ext cx="3364503" cy="197981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811724" y="917963"/>
            <a:ext cx="4200923" cy="1979812"/>
            <a:chOff x="2811724" y="917963"/>
            <a:chExt cx="4200923" cy="1979812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7199" y="917963"/>
              <a:ext cx="1605448" cy="1979812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724" y="1257176"/>
              <a:ext cx="1140722" cy="1301387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3768" y="1364158"/>
              <a:ext cx="1140722" cy="1301387"/>
            </a:xfrm>
            <a:prstGeom prst="rect">
              <a:avLst/>
            </a:prstGeom>
          </p:spPr>
        </p:pic>
        <p:sp>
          <p:nvSpPr>
            <p:cNvPr id="41" name="Trapezoid 40"/>
            <p:cNvSpPr/>
            <p:nvPr/>
          </p:nvSpPr>
          <p:spPr>
            <a:xfrm rot="10800000">
              <a:off x="3133768" y="2163767"/>
              <a:ext cx="718457" cy="653143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6402" y="1257176"/>
              <a:ext cx="1140722" cy="130138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4096" y="1324302"/>
              <a:ext cx="1140722" cy="1301387"/>
            </a:xfrm>
            <a:prstGeom prst="rect">
              <a:avLst/>
            </a:prstGeom>
          </p:spPr>
        </p:pic>
        <p:sp>
          <p:nvSpPr>
            <p:cNvPr id="44" name="Trapezoid 43"/>
            <p:cNvSpPr/>
            <p:nvPr/>
          </p:nvSpPr>
          <p:spPr>
            <a:xfrm rot="10800000">
              <a:off x="3968446" y="2163767"/>
              <a:ext cx="718457" cy="653143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4954" y="1257176"/>
              <a:ext cx="1140722" cy="1301387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6998" y="1364158"/>
              <a:ext cx="1140722" cy="1301387"/>
            </a:xfrm>
            <a:prstGeom prst="rect">
              <a:avLst/>
            </a:prstGeom>
          </p:spPr>
        </p:pic>
        <p:sp>
          <p:nvSpPr>
            <p:cNvPr id="47" name="Trapezoid 46"/>
            <p:cNvSpPr/>
            <p:nvPr/>
          </p:nvSpPr>
          <p:spPr>
            <a:xfrm rot="10800000">
              <a:off x="4776998" y="2163767"/>
              <a:ext cx="718457" cy="653143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6039" y="2936054"/>
            <a:ext cx="747045" cy="74704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658883" y="307874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691138" y="1600937"/>
            <a:ext cx="3609737" cy="1979812"/>
            <a:chOff x="-583410" y="1703287"/>
            <a:chExt cx="3609737" cy="1979812"/>
          </a:xfrm>
        </p:grpSpPr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752" y="2004790"/>
              <a:ext cx="1140722" cy="1301387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0879" y="1703287"/>
              <a:ext cx="1605448" cy="1979812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51" y="1839645"/>
              <a:ext cx="1140722" cy="1301387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83410" y="1907869"/>
              <a:ext cx="1140722" cy="1301387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9918" y="2042500"/>
              <a:ext cx="1140722" cy="1301387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88255" y="2239021"/>
              <a:ext cx="1140722" cy="1301387"/>
            </a:xfrm>
            <a:prstGeom prst="rect">
              <a:avLst/>
            </a:prstGeom>
          </p:spPr>
        </p:pic>
        <p:sp>
          <p:nvSpPr>
            <p:cNvPr id="59" name="Trapezoid 58"/>
            <p:cNvSpPr/>
            <p:nvPr/>
          </p:nvSpPr>
          <p:spPr>
            <a:xfrm rot="10800000">
              <a:off x="-219255" y="2950690"/>
              <a:ext cx="718457" cy="653143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678" y="2149482"/>
              <a:ext cx="1140722" cy="1301387"/>
            </a:xfrm>
            <a:prstGeom prst="rect">
              <a:avLst/>
            </a:prstGeom>
          </p:spPr>
        </p:pic>
        <p:sp>
          <p:nvSpPr>
            <p:cNvPr id="62" name="Trapezoid 61"/>
            <p:cNvSpPr/>
            <p:nvPr/>
          </p:nvSpPr>
          <p:spPr>
            <a:xfrm rot="10800000">
              <a:off x="790678" y="2949091"/>
              <a:ext cx="718457" cy="653143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2075352" y="1144418"/>
                <a:ext cx="52868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36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36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    or   3 </a:t>
                </a:r>
                <a14:m>
                  <m:oMath xmlns:m="http://schemas.openxmlformats.org/officeDocument/2006/math">
                    <m:r>
                      <a:rPr kumimoji="0" lang="en-GB" sz="36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36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</a:t>
                </a: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5352" y="1144418"/>
                <a:ext cx="5286861" cy="646331"/>
              </a:xfrm>
              <a:prstGeom prst="rect">
                <a:avLst/>
              </a:prstGeom>
              <a:blipFill>
                <a:blip r:embed="rId9"/>
                <a:stretch>
                  <a:fillRect l="-3456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2152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0.13976 0.1048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animBg="1"/>
      <p:bldP spid="50" grpId="0"/>
      <p:bldP spid="50" grpId="1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963251" y="643219"/>
                <a:ext cx="7100479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251" y="643219"/>
                <a:ext cx="7100479" cy="1077218"/>
              </a:xfrm>
              <a:prstGeom prst="rect">
                <a:avLst/>
              </a:prstGeom>
              <a:blipFill>
                <a:blip r:embed="rId5"/>
                <a:stretch>
                  <a:fillRect l="-2146" t="-6818" b="-187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Oval 19"/>
          <p:cNvSpPr/>
          <p:nvPr/>
        </p:nvSpPr>
        <p:spPr>
          <a:xfrm rot="21297685">
            <a:off x="1237776" y="569764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 rot="21297685">
            <a:off x="1237776" y="98160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 rot="21297685">
            <a:off x="1237776" y="1393440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932853" y="2144610"/>
                <a:ext cx="7100479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2853" y="2144610"/>
                <a:ext cx="7100479" cy="1569660"/>
              </a:xfrm>
              <a:prstGeom prst="rect">
                <a:avLst/>
              </a:prstGeom>
              <a:blipFill>
                <a:blip r:embed="rId6"/>
                <a:stretch>
                  <a:fillRect l="-2146" t="-46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Oval 36"/>
          <p:cNvSpPr/>
          <p:nvPr/>
        </p:nvSpPr>
        <p:spPr>
          <a:xfrm rot="5400000">
            <a:off x="2050621" y="3902201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/>
          <p:cNvSpPr/>
          <p:nvPr/>
        </p:nvSpPr>
        <p:spPr>
          <a:xfrm rot="5400000">
            <a:off x="1649006" y="3902201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/>
          <p:cNvSpPr/>
          <p:nvPr/>
        </p:nvSpPr>
        <p:spPr>
          <a:xfrm rot="5400000">
            <a:off x="1252889" y="3902201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/>
          <p:cNvSpPr/>
          <p:nvPr/>
        </p:nvSpPr>
        <p:spPr>
          <a:xfrm rot="5400000">
            <a:off x="2049915" y="431314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/>
          <p:cNvSpPr/>
          <p:nvPr/>
        </p:nvSpPr>
        <p:spPr>
          <a:xfrm rot="5400000">
            <a:off x="1648300" y="431314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/>
          <p:cNvSpPr/>
          <p:nvPr/>
        </p:nvSpPr>
        <p:spPr>
          <a:xfrm rot="5400000">
            <a:off x="1252183" y="431314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/>
          <p:cNvSpPr/>
          <p:nvPr/>
        </p:nvSpPr>
        <p:spPr>
          <a:xfrm rot="5400000">
            <a:off x="2048451" y="472216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/>
          <p:cNvSpPr/>
          <p:nvPr/>
        </p:nvSpPr>
        <p:spPr>
          <a:xfrm rot="5400000">
            <a:off x="1646836" y="472216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/>
          <p:cNvSpPr/>
          <p:nvPr/>
        </p:nvSpPr>
        <p:spPr>
          <a:xfrm rot="5400000">
            <a:off x="1250719" y="472216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2963252" y="4132138"/>
                <a:ext cx="7100479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9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252" y="4132138"/>
                <a:ext cx="7100479" cy="1077218"/>
              </a:xfrm>
              <a:prstGeom prst="rect">
                <a:avLst/>
              </a:prstGeom>
              <a:blipFill>
                <a:blip r:embed="rId7"/>
                <a:stretch>
                  <a:fillRect l="-2146" t="-67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Straight Connector 52"/>
          <p:cNvCxnSpPr/>
          <p:nvPr/>
        </p:nvCxnSpPr>
        <p:spPr>
          <a:xfrm flipV="1">
            <a:off x="5405853" y="1505554"/>
            <a:ext cx="2585123" cy="1082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Arc 53"/>
          <p:cNvSpPr/>
          <p:nvPr/>
        </p:nvSpPr>
        <p:spPr>
          <a:xfrm flipH="1">
            <a:off x="5440925" y="1032532"/>
            <a:ext cx="618782" cy="8382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68173" y="1505554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876626" y="1512003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5410981" y="3068050"/>
            <a:ext cx="2585123" cy="1082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Arc 62"/>
          <p:cNvSpPr/>
          <p:nvPr/>
        </p:nvSpPr>
        <p:spPr>
          <a:xfrm flipH="1">
            <a:off x="5446053" y="2595028"/>
            <a:ext cx="618782" cy="8382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73301" y="3068050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81754" y="3074499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Arc 65"/>
          <p:cNvSpPr/>
          <p:nvPr/>
        </p:nvSpPr>
        <p:spPr>
          <a:xfrm flipH="1">
            <a:off x="6077791" y="2595996"/>
            <a:ext cx="618782" cy="8382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513492" y="3075467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5340178" y="4910519"/>
            <a:ext cx="2585123" cy="1082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Arc 68"/>
          <p:cNvSpPr/>
          <p:nvPr/>
        </p:nvSpPr>
        <p:spPr>
          <a:xfrm flipH="1">
            <a:off x="5375250" y="4437497"/>
            <a:ext cx="618782" cy="8382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02498" y="4910519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810951" y="4916968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Arc 71"/>
          <p:cNvSpPr/>
          <p:nvPr/>
        </p:nvSpPr>
        <p:spPr>
          <a:xfrm flipH="1">
            <a:off x="6006988" y="4438465"/>
            <a:ext cx="618782" cy="8382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42689" y="4917936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Arc 73"/>
          <p:cNvSpPr/>
          <p:nvPr/>
        </p:nvSpPr>
        <p:spPr>
          <a:xfrm flipH="1">
            <a:off x="6634046" y="4428159"/>
            <a:ext cx="618782" cy="8382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69747" y="4907630"/>
            <a:ext cx="39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5413577" y="510800"/>
            <a:ext cx="659577" cy="461665"/>
            <a:chOff x="5413577" y="510800"/>
            <a:chExt cx="659577" cy="461665"/>
          </a:xfrm>
        </p:grpSpPr>
        <p:sp>
          <p:nvSpPr>
            <p:cNvPr id="78" name="Rectangle 77"/>
            <p:cNvSpPr/>
            <p:nvPr/>
          </p:nvSpPr>
          <p:spPr>
            <a:xfrm>
              <a:off x="5413577" y="571240"/>
              <a:ext cx="646130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45940" y="510800"/>
              <a:ext cx="527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404767" y="2090318"/>
            <a:ext cx="659577" cy="461665"/>
            <a:chOff x="5413577" y="510800"/>
            <a:chExt cx="659577" cy="461665"/>
          </a:xfrm>
        </p:grpSpPr>
        <p:sp>
          <p:nvSpPr>
            <p:cNvPr id="82" name="Rectangle 81"/>
            <p:cNvSpPr/>
            <p:nvPr/>
          </p:nvSpPr>
          <p:spPr>
            <a:xfrm>
              <a:off x="5413577" y="571240"/>
              <a:ext cx="646130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545940" y="510800"/>
              <a:ext cx="527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036996" y="2090130"/>
            <a:ext cx="659577" cy="461665"/>
            <a:chOff x="5413577" y="510800"/>
            <a:chExt cx="659577" cy="461665"/>
          </a:xfrm>
        </p:grpSpPr>
        <p:sp>
          <p:nvSpPr>
            <p:cNvPr id="85" name="Rectangle 84"/>
            <p:cNvSpPr/>
            <p:nvPr/>
          </p:nvSpPr>
          <p:spPr>
            <a:xfrm>
              <a:off x="5413577" y="571240"/>
              <a:ext cx="646130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5545940" y="510800"/>
              <a:ext cx="527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377873" y="3879158"/>
            <a:ext cx="659577" cy="461665"/>
            <a:chOff x="5413577" y="510800"/>
            <a:chExt cx="659577" cy="461665"/>
          </a:xfrm>
        </p:grpSpPr>
        <p:sp>
          <p:nvSpPr>
            <p:cNvPr id="88" name="Rectangle 87"/>
            <p:cNvSpPr/>
            <p:nvPr/>
          </p:nvSpPr>
          <p:spPr>
            <a:xfrm>
              <a:off x="5413577" y="571240"/>
              <a:ext cx="646130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5545940" y="510800"/>
              <a:ext cx="527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023115" y="3879158"/>
            <a:ext cx="659577" cy="461665"/>
            <a:chOff x="5413577" y="510800"/>
            <a:chExt cx="659577" cy="461665"/>
          </a:xfrm>
        </p:grpSpPr>
        <p:sp>
          <p:nvSpPr>
            <p:cNvPr id="91" name="Rectangle 90"/>
            <p:cNvSpPr/>
            <p:nvPr/>
          </p:nvSpPr>
          <p:spPr>
            <a:xfrm>
              <a:off x="5413577" y="571240"/>
              <a:ext cx="646130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545940" y="510800"/>
              <a:ext cx="527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668811" y="3879157"/>
            <a:ext cx="659577" cy="461665"/>
            <a:chOff x="5413577" y="510800"/>
            <a:chExt cx="659577" cy="461665"/>
          </a:xfrm>
        </p:grpSpPr>
        <p:sp>
          <p:nvSpPr>
            <p:cNvPr id="94" name="Rectangle 93"/>
            <p:cNvSpPr/>
            <p:nvPr/>
          </p:nvSpPr>
          <p:spPr>
            <a:xfrm>
              <a:off x="5413577" y="571240"/>
              <a:ext cx="646130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545940" y="510800"/>
              <a:ext cx="527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sp>
        <p:nvSpPr>
          <p:cNvPr id="96" name="Oval 95"/>
          <p:cNvSpPr/>
          <p:nvPr/>
        </p:nvSpPr>
        <p:spPr>
          <a:xfrm rot="21297685">
            <a:off x="1233640" y="2135457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21297685">
            <a:off x="1233640" y="2547295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Oval 98"/>
          <p:cNvSpPr/>
          <p:nvPr/>
        </p:nvSpPr>
        <p:spPr>
          <a:xfrm rot="21297685">
            <a:off x="1233640" y="2959133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Oval 99"/>
          <p:cNvSpPr/>
          <p:nvPr/>
        </p:nvSpPr>
        <p:spPr>
          <a:xfrm rot="21297685">
            <a:off x="1665123" y="2135456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Oval 100"/>
          <p:cNvSpPr/>
          <p:nvPr/>
        </p:nvSpPr>
        <p:spPr>
          <a:xfrm rot="21297685">
            <a:off x="1665123" y="2547294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Oval 101"/>
          <p:cNvSpPr/>
          <p:nvPr/>
        </p:nvSpPr>
        <p:spPr>
          <a:xfrm rot="21297685">
            <a:off x="1665123" y="295913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61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54" grpId="0" animBg="1"/>
      <p:bldP spid="55" grpId="0"/>
      <p:bldP spid="56" grpId="0"/>
      <p:bldP spid="63" grpId="0" animBg="1"/>
      <p:bldP spid="64" grpId="0"/>
      <p:bldP spid="65" grpId="0"/>
      <p:bldP spid="66" grpId="0" animBg="1"/>
      <p:bldP spid="67" grpId="0"/>
      <p:bldP spid="69" grpId="0" animBg="1"/>
      <p:bldP spid="70" grpId="0"/>
      <p:bldP spid="71" grpId="0"/>
      <p:bldP spid="72" grpId="0" animBg="1"/>
      <p:bldP spid="73" grpId="0"/>
      <p:bldP spid="74" grpId="0" animBg="1"/>
      <p:bldP spid="75" grpId="0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36306" y="1418181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 Jack correct?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462" y="5182866"/>
            <a:ext cx="747045" cy="74704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536306" y="532555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7512" y="334776"/>
            <a:ext cx="1448553" cy="17543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ular Callout 23"/>
              <p:cNvSpPr/>
              <p:nvPr/>
            </p:nvSpPr>
            <p:spPr>
              <a:xfrm>
                <a:off x="2547292" y="587089"/>
                <a:ext cx="5059692" cy="578882"/>
              </a:xfrm>
              <a:prstGeom prst="wedgeRoundRectCallout">
                <a:avLst>
                  <a:gd name="adj1" fmla="val -60988"/>
                  <a:gd name="adj2" fmla="val 24859"/>
                  <a:gd name="adj3" fmla="val 16667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24" name="Rounded Rectangular Callout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7292" y="587089"/>
                <a:ext cx="5059692" cy="578882"/>
              </a:xfrm>
              <a:prstGeom prst="wedgeRoundRectCallout">
                <a:avLst>
                  <a:gd name="adj1" fmla="val -60988"/>
                  <a:gd name="adj2" fmla="val 24859"/>
                  <a:gd name="adj3" fmla="val 16667"/>
                </a:avLst>
              </a:prstGeom>
              <a:blipFill>
                <a:blip r:embed="rId7"/>
                <a:stretch>
                  <a:fillRect t="-2000" b="-21000"/>
                </a:stretch>
              </a:blipFill>
              <a:ln w="28575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1938784" y="2625912"/>
            <a:ext cx="784867" cy="1157732"/>
            <a:chOff x="1997752" y="4441371"/>
            <a:chExt cx="784867" cy="1157732"/>
          </a:xfrm>
        </p:grpSpPr>
        <p:sp>
          <p:nvSpPr>
            <p:cNvPr id="26" name="Oval 25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788518" y="2619031"/>
            <a:ext cx="784867" cy="1157732"/>
            <a:chOff x="1997752" y="4441371"/>
            <a:chExt cx="784867" cy="1157732"/>
          </a:xfrm>
        </p:grpSpPr>
        <p:sp>
          <p:nvSpPr>
            <p:cNvPr id="38" name="Oval 37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632596" y="2625912"/>
            <a:ext cx="784867" cy="1157732"/>
            <a:chOff x="1997752" y="4441371"/>
            <a:chExt cx="784867" cy="1157732"/>
          </a:xfrm>
        </p:grpSpPr>
        <p:sp>
          <p:nvSpPr>
            <p:cNvPr id="45" name="Oval 44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482330" y="2619031"/>
            <a:ext cx="784867" cy="1157732"/>
            <a:chOff x="1997752" y="4441371"/>
            <a:chExt cx="784867" cy="1157732"/>
          </a:xfrm>
        </p:grpSpPr>
        <p:sp>
          <p:nvSpPr>
            <p:cNvPr id="57" name="Oval 56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326408" y="2619031"/>
            <a:ext cx="784867" cy="1157732"/>
            <a:chOff x="1997752" y="4441371"/>
            <a:chExt cx="784867" cy="1157732"/>
          </a:xfrm>
        </p:grpSpPr>
        <p:sp>
          <p:nvSpPr>
            <p:cNvPr id="64" name="Oval 63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176142" y="2612150"/>
            <a:ext cx="784867" cy="1157732"/>
            <a:chOff x="1997752" y="4441371"/>
            <a:chExt cx="784867" cy="1157732"/>
          </a:xfrm>
        </p:grpSpPr>
        <p:sp>
          <p:nvSpPr>
            <p:cNvPr id="76" name="Oval 75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176142" y="2612150"/>
            <a:ext cx="784867" cy="1157732"/>
            <a:chOff x="1997752" y="4441371"/>
            <a:chExt cx="784867" cy="1157732"/>
          </a:xfrm>
          <a:solidFill>
            <a:srgbClr val="FFFF00"/>
          </a:solidFill>
        </p:grpSpPr>
        <p:sp>
          <p:nvSpPr>
            <p:cNvPr id="83" name="Oval 82"/>
            <p:cNvSpPr/>
            <p:nvPr/>
          </p:nvSpPr>
          <p:spPr>
            <a:xfrm>
              <a:off x="1997752" y="4441371"/>
              <a:ext cx="360000" cy="36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1997752" y="4842986"/>
              <a:ext cx="360000" cy="36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1997752" y="5239103"/>
              <a:ext cx="360000" cy="36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2422619" y="4441371"/>
              <a:ext cx="360000" cy="36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2422619" y="4842986"/>
              <a:ext cx="360000" cy="36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2422619" y="5239103"/>
              <a:ext cx="360000" cy="36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358123" y="3866668"/>
                <a:ext cx="12689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8123" y="3866668"/>
                <a:ext cx="1268945" cy="461665"/>
              </a:xfrm>
              <a:prstGeom prst="rect">
                <a:avLst/>
              </a:prstGeom>
              <a:blipFill>
                <a:blip r:embed="rId8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/>
              <p:cNvSpPr txBox="1"/>
              <p:nvPr/>
            </p:nvSpPr>
            <p:spPr>
              <a:xfrm>
                <a:off x="6176142" y="3816926"/>
                <a:ext cx="12689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6142" y="3816926"/>
                <a:ext cx="1268945" cy="461665"/>
              </a:xfrm>
              <a:prstGeom prst="rect">
                <a:avLst/>
              </a:prstGeom>
              <a:blipFill>
                <a:blip r:embed="rId9"/>
                <a:stretch>
                  <a:fillRect l="-721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 flipH="1">
            <a:off x="2029127" y="4065367"/>
            <a:ext cx="132899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4417463" y="4065367"/>
            <a:ext cx="163929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3902374" y="2178322"/>
                <a:ext cx="12689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2374" y="2178322"/>
                <a:ext cx="1268945" cy="461665"/>
              </a:xfrm>
              <a:prstGeom prst="rect">
                <a:avLst/>
              </a:prstGeom>
              <a:blipFill>
                <a:blip r:embed="rId10"/>
                <a:stretch>
                  <a:fillRect l="-721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" name="Straight Arrow Connector 91"/>
          <p:cNvCxnSpPr/>
          <p:nvPr/>
        </p:nvCxnSpPr>
        <p:spPr>
          <a:xfrm flipH="1">
            <a:off x="1981370" y="2377021"/>
            <a:ext cx="1921004" cy="2150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4961714" y="2377021"/>
            <a:ext cx="199929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8092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0" grpId="0"/>
      <p:bldP spid="50" grpId="1"/>
      <p:bldP spid="24" grpId="0" animBg="1"/>
      <p:bldP spid="8" grpId="0"/>
      <p:bldP spid="89" grpId="0"/>
      <p:bldP spid="9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4.3|4.2|3.2|5.6|1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6.6|2.3|7.5|15.2|1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9.4|2.9|11.7|3.4|7.8|7.4|1.9|0.8|3.4|1|5|7.7|13.8|2.2|0.6|0.7|3.1|0.9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5.8|2.4|12.4|1.3|7.6|17.5|6.6|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3.6|1.5|0.8|0.8|0.9|1|1.8|3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1.1|7.7|0.5|1.6|0.4|1.7|0.5|1.4|0.4|1.5|0.4|1.7|0.5|6.9|6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5.4|11.5|9.1|2.4|4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3.2|6.7|2.9|0.8|0.5|0.3|0.4|0.4|0.4|0.5|0.4|0.4|0.5|0.4|0.6|0.5|0.5|7.3|0.7|0.7|0.6|0.7|0.8|0.8|0.7|12.1|9.3|5.8|4.4|0.8|0.7|0.8|0.6|0.7|0.8|0.7|0.8|0.6|0.8|0.7|0.6|0.8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3F74D80-BD60-45EC-9E52-7D38BA7C4D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21485</TotalTime>
  <Words>375</Words>
  <Application>Microsoft Office PowerPoint</Application>
  <PresentationFormat>On-screen Show (4:3)</PresentationFormat>
  <Paragraphs>150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248</cp:revision>
  <dcterms:created xsi:type="dcterms:W3CDTF">2019-07-05T11:02:13Z</dcterms:created>
  <dcterms:modified xsi:type="dcterms:W3CDTF">2021-01-18T15:28:27Z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