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5"/>
  </p:notesMasterIdLst>
  <p:sldIdLst>
    <p:sldId id="430" r:id="rId11"/>
    <p:sldId id="297" r:id="rId12"/>
    <p:sldId id="298" r:id="rId13"/>
    <p:sldId id="433" r:id="rId14"/>
    <p:sldId id="299" r:id="rId15"/>
    <p:sldId id="335" r:id="rId16"/>
    <p:sldId id="431" r:id="rId17"/>
    <p:sldId id="432" r:id="rId18"/>
    <p:sldId id="396" r:id="rId19"/>
    <p:sldId id="422" r:id="rId20"/>
    <p:sldId id="426" r:id="rId21"/>
    <p:sldId id="409" r:id="rId22"/>
    <p:sldId id="427" r:id="rId23"/>
    <p:sldId id="31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6C656EE-4E51-49E1-8336-B655585A79A6}"/>
    <pc:docChg chg="custSel modSld">
      <pc:chgData name="James Clegg" userId="c6df1435-7a36-4b38-be4d-16e68e91152f" providerId="ADAL" clId="{96C656EE-4E51-49E1-8336-B655585A79A6}" dt="2021-01-28T18:34:36.228" v="12"/>
      <pc:docMkLst>
        <pc:docMk/>
      </pc:docMkLst>
      <pc:sldChg chg="modTransition">
        <pc:chgData name="James Clegg" userId="c6df1435-7a36-4b38-be4d-16e68e91152f" providerId="ADAL" clId="{96C656EE-4E51-49E1-8336-B655585A79A6}" dt="2021-01-28T18:34:36.228" v="12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4128357408" sldId="298"/>
        </pc:sldMkLst>
        <pc:picChg chg="del">
          <ac:chgData name="James Clegg" userId="c6df1435-7a36-4b38-be4d-16e68e91152f" providerId="ADAL" clId="{96C656EE-4E51-49E1-8336-B655585A79A6}" dt="2021-01-28T18:33:35.472" v="0" actId="478"/>
          <ac:picMkLst>
            <pc:docMk/>
            <pc:sldMk cId="4128357408" sldId="298"/>
            <ac:picMk id="7" creationId="{00000000-0000-0000-0000-000000000000}"/>
          </ac:picMkLst>
        </pc:picChg>
      </pc:sldChg>
      <pc:sldChg chg="modTransition">
        <pc:chgData name="James Clegg" userId="c6df1435-7a36-4b38-be4d-16e68e91152f" providerId="ADAL" clId="{96C656EE-4E51-49E1-8336-B655585A79A6}" dt="2021-01-28T18:34:36.228" v="12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292426147" sldId="316"/>
        </pc:sldMkLst>
        <pc:picChg chg="del">
          <ac:chgData name="James Clegg" userId="c6df1435-7a36-4b38-be4d-16e68e91152f" providerId="ADAL" clId="{96C656EE-4E51-49E1-8336-B655585A79A6}" dt="2021-01-28T18:34:26.624" v="11" actId="478"/>
          <ac:picMkLst>
            <pc:docMk/>
            <pc:sldMk cId="292426147" sldId="31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1709793811" sldId="335"/>
        </pc:sldMkLst>
        <pc:picChg chg="del">
          <ac:chgData name="James Clegg" userId="c6df1435-7a36-4b38-be4d-16e68e91152f" providerId="ADAL" clId="{96C656EE-4E51-49E1-8336-B655585A79A6}" dt="2021-01-28T18:33:40.444" v="2" actId="478"/>
          <ac:picMkLst>
            <pc:docMk/>
            <pc:sldMk cId="1709793811" sldId="335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3372964815" sldId="396"/>
        </pc:sldMkLst>
        <pc:picChg chg="del">
          <ac:chgData name="James Clegg" userId="c6df1435-7a36-4b38-be4d-16e68e91152f" providerId="ADAL" clId="{96C656EE-4E51-49E1-8336-B655585A79A6}" dt="2021-01-28T18:33:48.723" v="5" actId="478"/>
          <ac:picMkLst>
            <pc:docMk/>
            <pc:sldMk cId="3372964815" sldId="39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1721805795" sldId="409"/>
        </pc:sldMkLst>
        <pc:picChg chg="del">
          <ac:chgData name="James Clegg" userId="c6df1435-7a36-4b38-be4d-16e68e91152f" providerId="ADAL" clId="{96C656EE-4E51-49E1-8336-B655585A79A6}" dt="2021-01-28T18:34:21.629" v="9" actId="478"/>
          <ac:picMkLst>
            <pc:docMk/>
            <pc:sldMk cId="1721805795" sldId="409"/>
            <ac:picMk id="8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4084542013" sldId="422"/>
        </pc:sldMkLst>
        <pc:picChg chg="del">
          <ac:chgData name="James Clegg" userId="c6df1435-7a36-4b38-be4d-16e68e91152f" providerId="ADAL" clId="{96C656EE-4E51-49E1-8336-B655585A79A6}" dt="2021-01-28T18:33:52.147" v="6" actId="478"/>
          <ac:picMkLst>
            <pc:docMk/>
            <pc:sldMk cId="4084542013" sldId="422"/>
            <ac:picMk id="6" creationId="{00000000-0000-0000-0000-000000000000}"/>
          </ac:picMkLst>
        </pc:picChg>
        <pc:picChg chg="mod">
          <ac:chgData name="James Clegg" userId="c6df1435-7a36-4b38-be4d-16e68e91152f" providerId="ADAL" clId="{96C656EE-4E51-49E1-8336-B655585A79A6}" dt="2021-01-28T18:34:13.041" v="7" actId="14826"/>
          <ac:picMkLst>
            <pc:docMk/>
            <pc:sldMk cId="4084542013" sldId="422"/>
            <ac:picMk id="8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2586881735" sldId="426"/>
        </pc:sldMkLst>
        <pc:picChg chg="del">
          <ac:chgData name="James Clegg" userId="c6df1435-7a36-4b38-be4d-16e68e91152f" providerId="ADAL" clId="{96C656EE-4E51-49E1-8336-B655585A79A6}" dt="2021-01-28T18:34:18.519" v="8" actId="478"/>
          <ac:picMkLst>
            <pc:docMk/>
            <pc:sldMk cId="2586881735" sldId="42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3214777093" sldId="427"/>
        </pc:sldMkLst>
        <pc:picChg chg="del">
          <ac:chgData name="James Clegg" userId="c6df1435-7a36-4b38-be4d-16e68e91152f" providerId="ADAL" clId="{96C656EE-4E51-49E1-8336-B655585A79A6}" dt="2021-01-28T18:34:24.124" v="10" actId="478"/>
          <ac:picMkLst>
            <pc:docMk/>
            <pc:sldMk cId="3214777093" sldId="427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96C656EE-4E51-49E1-8336-B655585A79A6}" dt="2021-01-28T18:34:36.228" v="12"/>
        <pc:sldMkLst>
          <pc:docMk/>
          <pc:sldMk cId="2866003448" sldId="430"/>
        </pc:sldMkLst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3029094159" sldId="431"/>
        </pc:sldMkLst>
        <pc:picChg chg="del">
          <ac:chgData name="James Clegg" userId="c6df1435-7a36-4b38-be4d-16e68e91152f" providerId="ADAL" clId="{96C656EE-4E51-49E1-8336-B655585A79A6}" dt="2021-01-28T18:33:43.318" v="3" actId="478"/>
          <ac:picMkLst>
            <pc:docMk/>
            <pc:sldMk cId="3029094159" sldId="43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1361398558" sldId="432"/>
        </pc:sldMkLst>
        <pc:picChg chg="del">
          <ac:chgData name="James Clegg" userId="c6df1435-7a36-4b38-be4d-16e68e91152f" providerId="ADAL" clId="{96C656EE-4E51-49E1-8336-B655585A79A6}" dt="2021-01-28T18:33:45.981" v="4" actId="478"/>
          <ac:picMkLst>
            <pc:docMk/>
            <pc:sldMk cId="1361398558" sldId="432"/>
            <ac:picMk id="3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6C656EE-4E51-49E1-8336-B655585A79A6}" dt="2021-01-28T18:34:36.228" v="12"/>
        <pc:sldMkLst>
          <pc:docMk/>
          <pc:sldMk cId="3466426079" sldId="433"/>
        </pc:sldMkLst>
        <pc:picChg chg="del">
          <ac:chgData name="James Clegg" userId="c6df1435-7a36-4b38-be4d-16e68e91152f" providerId="ADAL" clId="{96C656EE-4E51-49E1-8336-B655585A79A6}" dt="2021-01-28T18:33:37.939" v="1" actId="478"/>
          <ac:picMkLst>
            <pc:docMk/>
            <pc:sldMk cId="3466426079" sldId="433"/>
            <ac:picMk id="21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28/01/2021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28/01/2021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7" Type="http://schemas.openxmlformats.org/officeDocument/2006/relationships/image" Target="../media/image190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80.png"/><Relationship Id="rId11" Type="http://schemas.openxmlformats.org/officeDocument/2006/relationships/image" Target="../media/image23.png"/><Relationship Id="rId5" Type="http://schemas.openxmlformats.org/officeDocument/2006/relationships/image" Target="../media/image170.png"/><Relationship Id="rId10" Type="http://schemas.openxmlformats.org/officeDocument/2006/relationships/image" Target="../media/image22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5.png"/><Relationship Id="rId5" Type="http://schemas.openxmlformats.org/officeDocument/2006/relationships/image" Target="../media/image240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03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3249496" y="842374"/>
                <a:ext cx="23615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5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8 km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9496" y="842374"/>
                <a:ext cx="2361544" cy="523220"/>
              </a:xfrm>
              <a:prstGeom prst="rect">
                <a:avLst/>
              </a:prstGeom>
              <a:blipFill>
                <a:blip r:embed="rId5"/>
                <a:stretch>
                  <a:fillRect l="-5168" t="-10465" r="-413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2773533" y="2528151"/>
                <a:ext cx="307968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40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____ km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3533" y="2528151"/>
                <a:ext cx="3079689" cy="523220"/>
              </a:xfrm>
              <a:prstGeom prst="rect">
                <a:avLst/>
              </a:prstGeom>
              <a:blipFill>
                <a:blip r:embed="rId6"/>
                <a:stretch>
                  <a:fillRect l="-4158" t="-11628" r="-277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/>
          <p:cNvCxnSpPr/>
          <p:nvPr/>
        </p:nvCxnSpPr>
        <p:spPr>
          <a:xfrm flipH="1">
            <a:off x="3543034" y="1418649"/>
            <a:ext cx="101418" cy="97789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2760708" y="1619457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35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708" y="1619457"/>
                <a:ext cx="899605" cy="523220"/>
              </a:xfrm>
              <a:prstGeom prst="rect">
                <a:avLst/>
              </a:prstGeom>
              <a:blipFill>
                <a:blip r:embed="rId7"/>
                <a:stretch>
                  <a:fillRect t="-11765" r="-115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2" name="Straight Arrow Connector 51"/>
          <p:cNvCxnSpPr/>
          <p:nvPr/>
        </p:nvCxnSpPr>
        <p:spPr>
          <a:xfrm flipH="1">
            <a:off x="5095323" y="1396167"/>
            <a:ext cx="101418" cy="97789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4303346" y="1630698"/>
                <a:ext cx="89960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35</a:t>
                </a: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3346" y="1630698"/>
                <a:ext cx="899605" cy="523220"/>
              </a:xfrm>
              <a:prstGeom prst="rect">
                <a:avLst/>
              </a:prstGeom>
              <a:blipFill>
                <a:blip r:embed="rId8"/>
                <a:stretch>
                  <a:fillRect t="-11765" r="-10811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4658863" y="245989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839536" y="1603605"/>
            <a:ext cx="705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×</a:t>
            </a:r>
            <a:r>
              <a:rPr lang="en-GB" sz="2800" dirty="0"/>
              <a:t> 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4377044" y="1603605"/>
                <a:ext cx="7056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044" y="1603605"/>
                <a:ext cx="705642" cy="523220"/>
              </a:xfrm>
              <a:prstGeom prst="rect">
                <a:avLst/>
              </a:prstGeom>
              <a:blipFill>
                <a:blip r:embed="rId9"/>
                <a:stretch>
                  <a:fillRect t="-10465" r="-1637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TextBox 74"/>
          <p:cNvSpPr txBox="1"/>
          <p:nvPr/>
        </p:nvSpPr>
        <p:spPr>
          <a:xfrm>
            <a:off x="4658863" y="248495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/>
              <p:cNvSpPr txBox="1"/>
              <p:nvPr/>
            </p:nvSpPr>
            <p:spPr>
              <a:xfrm>
                <a:off x="2436049" y="3492543"/>
                <a:ext cx="307968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____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40 km</a:t>
                </a:r>
              </a:p>
            </p:txBody>
          </p:sp>
        </mc:Choice>
        <mc:Fallback xmlns=""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049" y="3492543"/>
                <a:ext cx="3079689" cy="523220"/>
              </a:xfrm>
              <a:prstGeom prst="rect">
                <a:avLst/>
              </a:prstGeom>
              <a:blipFill>
                <a:blip r:embed="rId10"/>
                <a:stretch>
                  <a:fillRect l="-4158" t="-11628" r="-277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TextBox 76"/>
          <p:cNvSpPr txBox="1"/>
          <p:nvPr/>
        </p:nvSpPr>
        <p:spPr>
          <a:xfrm>
            <a:off x="2597745" y="349254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2356338" y="4428347"/>
                <a:ext cx="389401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5,000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______ km</a:t>
                </a: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6338" y="4428347"/>
                <a:ext cx="3894015" cy="523220"/>
              </a:xfrm>
              <a:prstGeom prst="rect">
                <a:avLst/>
              </a:prstGeom>
              <a:blipFill>
                <a:blip r:embed="rId11"/>
                <a:stretch>
                  <a:fillRect l="-3292" t="-10465" r="-203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TextBox 78"/>
          <p:cNvSpPr txBox="1"/>
          <p:nvPr/>
        </p:nvSpPr>
        <p:spPr>
          <a:xfrm>
            <a:off x="4590360" y="4405771"/>
            <a:ext cx="1005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8,000</a:t>
            </a:r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08196" y="5275249"/>
            <a:ext cx="747045" cy="747045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5611040" y="54179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54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3" grpId="0"/>
      <p:bldP spid="53" grpId="1"/>
      <p:bldP spid="54" grpId="0"/>
      <p:bldP spid="54" grpId="1"/>
      <p:bldP spid="63" grpId="0"/>
      <p:bldP spid="64" grpId="0"/>
      <p:bldP spid="75" grpId="0"/>
      <p:bldP spid="76" grpId="0"/>
      <p:bldP spid="77" grpId="0"/>
      <p:bldP spid="78" grpId="0"/>
      <p:bldP spid="79" grpId="0"/>
      <p:bldP spid="82" grpId="0"/>
      <p:bldP spid="8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1 - 5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586881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78164" y="798666"/>
                <a:ext cx="31646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 ____ km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18 miles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164" y="798666"/>
                <a:ext cx="3164649" cy="523220"/>
              </a:xfrm>
              <a:prstGeom prst="rect">
                <a:avLst/>
              </a:prstGeom>
              <a:blipFill>
                <a:blip r:embed="rId5"/>
                <a:stretch>
                  <a:fillRect l="-1349" t="-10465" r="-289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160749" y="76353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654876" y="2909432"/>
                <a:ext cx="35381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 1) ____ km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12 miles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876" y="2909432"/>
                <a:ext cx="3538148" cy="523220"/>
              </a:xfrm>
              <a:prstGeom prst="rect">
                <a:avLst/>
              </a:prstGeom>
              <a:blipFill>
                <a:blip r:embed="rId6"/>
                <a:stretch>
                  <a:fillRect l="-1379" t="-10465" r="-224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654876" y="4062554"/>
                <a:ext cx="35381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 2) 10 km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____ miles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876" y="4062554"/>
                <a:ext cx="3538148" cy="523220"/>
              </a:xfrm>
              <a:prstGeom prst="rect">
                <a:avLst/>
              </a:prstGeom>
              <a:blipFill>
                <a:blip r:embed="rId7"/>
                <a:stretch>
                  <a:fillRect l="-1379" t="-10465" r="-224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315606" y="290943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19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50311" y="405753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81" y="285945"/>
            <a:ext cx="4032265" cy="6008827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2336911" y="3780430"/>
            <a:ext cx="0" cy="1907503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10807" y="3780430"/>
            <a:ext cx="1226104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9872" y="1804079"/>
            <a:ext cx="747045" cy="74704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590680" y="19467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936938" y="4445104"/>
            <a:ext cx="0" cy="1275798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43775" y="4445104"/>
            <a:ext cx="763402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110807" y="5036416"/>
            <a:ext cx="413193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1532290" y="5018974"/>
            <a:ext cx="0" cy="701928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2180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4" grpId="0"/>
      <p:bldP spid="25" grpId="0"/>
      <p:bldP spid="32" grpId="0"/>
      <p:bldP spid="3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847117" y="2066157"/>
            <a:ext cx="91922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Italy the motorway speed limit is 130 km/h.</a:t>
            </a:r>
          </a:p>
          <a:p>
            <a:r>
              <a:rPr lang="en-GB" sz="2800" dirty="0"/>
              <a:t>In the UK the motorway speed limit is 70 mph.</a:t>
            </a:r>
          </a:p>
          <a:p>
            <a:endParaRPr lang="en-GB" sz="2800" dirty="0"/>
          </a:p>
          <a:p>
            <a:r>
              <a:rPr lang="en-GB" sz="2800" dirty="0"/>
              <a:t>In which country is the speed limit higher?</a:t>
            </a:r>
          </a:p>
        </p:txBody>
      </p:sp>
      <p:pic>
        <p:nvPicPr>
          <p:cNvPr id="29" name="Picture 6" descr="File:Dynamic lane italian.sv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88" y="503502"/>
            <a:ext cx="2764606" cy="153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081683" y="3915278"/>
                <a:ext cx="23615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5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8 km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1683" y="3915278"/>
                <a:ext cx="2361544" cy="523220"/>
              </a:xfrm>
              <a:prstGeom prst="rect">
                <a:avLst/>
              </a:prstGeom>
              <a:blipFill>
                <a:blip r:embed="rId6"/>
                <a:stretch>
                  <a:fillRect l="-5426" t="-10465" r="-387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712992" y="5410205"/>
                <a:ext cx="307968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70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____ km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2992" y="5410205"/>
                <a:ext cx="3079689" cy="523220"/>
              </a:xfrm>
              <a:prstGeom prst="rect">
                <a:avLst/>
              </a:prstGeom>
              <a:blipFill>
                <a:blip r:embed="rId7"/>
                <a:stretch>
                  <a:fillRect l="-3960" t="-11765" r="-2970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Arrow Connector 31"/>
          <p:cNvCxnSpPr/>
          <p:nvPr/>
        </p:nvCxnSpPr>
        <p:spPr>
          <a:xfrm flipH="1">
            <a:off x="3753782" y="4414037"/>
            <a:ext cx="101418" cy="97789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829808" y="4592136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×</a:t>
            </a:r>
            <a:r>
              <a:rPr lang="en-GB" sz="2800" dirty="0"/>
              <a:t> 14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5034196" y="4391433"/>
            <a:ext cx="101418" cy="97789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196520" y="4635860"/>
            <a:ext cx="888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ea typeface="Cambria Math" panose="02040503050406030204" pitchFamily="18" charset="0"/>
              </a:rPr>
              <a:t>×</a:t>
            </a:r>
            <a:r>
              <a:rPr lang="en-GB" sz="2800" dirty="0"/>
              <a:t> 14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14009" y="5400286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ea typeface="Cambria Math" panose="02040503050406030204" pitchFamily="18" charset="0"/>
              </a:rPr>
              <a:t>112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36370" y="3358819"/>
            <a:ext cx="1361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Italy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477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Complete the part-whole models.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4.3 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ml              70 mm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cm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43 l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ml              77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cm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693866"/>
              </a:xfrm>
              <a:prstGeom prst="rect">
                <a:avLst/>
              </a:prstGeom>
              <a:blipFill>
                <a:blip r:embed="rId4"/>
                <a:stretch>
                  <a:fillRect l="-1632" t="-10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C3D1DC05-5507-474C-AE98-066FE0CF58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41" y="1036638"/>
            <a:ext cx="2453205" cy="24360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2ADBAC-80F0-4C15-B4D2-29B822D655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856" y="1036638"/>
            <a:ext cx="2453205" cy="243609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86783A0-57A2-45C3-9B73-9D70E5B80161}"/>
              </a:ext>
            </a:extLst>
          </p:cNvPr>
          <p:cNvSpPr txBox="1"/>
          <p:nvPr/>
        </p:nvSpPr>
        <p:spPr>
          <a:xfrm>
            <a:off x="2069526" y="1302814"/>
            <a:ext cx="1290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3.2 kg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11EBEF-F4E7-41CC-A028-5523792DD46E}"/>
              </a:ext>
            </a:extLst>
          </p:cNvPr>
          <p:cNvSpPr txBox="1"/>
          <p:nvPr/>
        </p:nvSpPr>
        <p:spPr>
          <a:xfrm>
            <a:off x="1355866" y="2750217"/>
            <a:ext cx="1550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2,000 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956BD9-9AA9-4E52-9283-9302C96D7BC8}"/>
              </a:ext>
            </a:extLst>
          </p:cNvPr>
          <p:cNvSpPr txBox="1"/>
          <p:nvPr/>
        </p:nvSpPr>
        <p:spPr>
          <a:xfrm>
            <a:off x="6115350" y="1302815"/>
            <a:ext cx="84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25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EE7130-6211-4034-AA1B-001742733729}"/>
              </a:ext>
            </a:extLst>
          </p:cNvPr>
          <p:cNvSpPr txBox="1"/>
          <p:nvPr/>
        </p:nvSpPr>
        <p:spPr>
          <a:xfrm>
            <a:off x="5194874" y="2750217"/>
            <a:ext cx="125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2,000 cm</a:t>
            </a:r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Complete the part-whole models.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Complete the conversions.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4.3 l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ml              70 mm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cm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43 l 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 ml              77 mm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_____ cm 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693866"/>
              </a:xfrm>
              <a:prstGeom prst="rect">
                <a:avLst/>
              </a:prstGeom>
              <a:blipFill>
                <a:blip r:embed="rId5"/>
                <a:stretch>
                  <a:fillRect l="-1632" t="-10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41" y="1036638"/>
            <a:ext cx="2453205" cy="24360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856" y="1036638"/>
            <a:ext cx="2453205" cy="24360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9526" y="1302814"/>
            <a:ext cx="1290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3.2 kg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5866" y="2750217"/>
            <a:ext cx="1550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2,000 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350" y="1302815"/>
            <a:ext cx="84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25 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94874" y="2750217"/>
            <a:ext cx="125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2,000 cm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4167" y="2716965"/>
            <a:ext cx="1051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 kg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786230" y="2716965"/>
            <a:ext cx="1273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1.2 kg</a:t>
            </a:r>
            <a:endParaRPr lang="en-GB" sz="1600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71165" y="2713551"/>
            <a:ext cx="1051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20 m</a:t>
            </a:r>
            <a:endParaRPr lang="en-GB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6856458" y="2716882"/>
            <a:ext cx="1273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 m</a:t>
            </a:r>
            <a:endParaRPr lang="en-GB" sz="1600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18072" y="4359499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4,300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99792" y="5213347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43,000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40434" y="4359499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52329" y="5213347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7.7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642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3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818557" y="380800"/>
            <a:ext cx="4726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Miles and kilometres</a:t>
            </a:r>
          </a:p>
        </p:txBody>
      </p:sp>
      <p:pic>
        <p:nvPicPr>
          <p:cNvPr id="46" name="Picture 2" descr="Distance sign by M4 west of junction 47 © David Smith cc-by-sa/2.0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21320" r="25365" b="16598"/>
          <a:stretch/>
        </p:blipFill>
        <p:spPr bwMode="auto">
          <a:xfrm>
            <a:off x="686672" y="1079300"/>
            <a:ext cx="3163740" cy="37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House for rent in Bédoin from 6 to 8 people IHA 420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00"/>
          <a:stretch/>
        </p:blipFill>
        <p:spPr bwMode="auto">
          <a:xfrm>
            <a:off x="4024674" y="1736273"/>
            <a:ext cx="4162878" cy="193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372089" y="4995829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Miles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732324" y="5000371"/>
            <a:ext cx="1745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Kilometres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ile:Republic of Ireland border crossing sign kmh.JPG - Wikimedia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12" y="1081836"/>
            <a:ext cx="4255761" cy="427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10 differences between Northern Ireland and the Republic of Irela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9" t="2343" r="18978" b="17676"/>
          <a:stretch/>
        </p:blipFill>
        <p:spPr bwMode="auto">
          <a:xfrm>
            <a:off x="4863656" y="981302"/>
            <a:ext cx="3388986" cy="447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094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08980"/>
              </p:ext>
            </p:extLst>
          </p:nvPr>
        </p:nvGraphicFramePr>
        <p:xfrm>
          <a:off x="787193" y="1220861"/>
          <a:ext cx="6995577" cy="859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115">
                  <a:extLst>
                    <a:ext uri="{9D8B030D-6E8A-4147-A177-3AD203B41FA5}">
                      <a16:colId xmlns:a16="http://schemas.microsoft.com/office/drawing/2014/main" val="4206131187"/>
                    </a:ext>
                  </a:extLst>
                </a:gridCol>
                <a:gridCol w="1399116">
                  <a:extLst>
                    <a:ext uri="{9D8B030D-6E8A-4147-A177-3AD203B41FA5}">
                      <a16:colId xmlns:a16="http://schemas.microsoft.com/office/drawing/2014/main" val="3056701037"/>
                    </a:ext>
                  </a:extLst>
                </a:gridCol>
                <a:gridCol w="1399115">
                  <a:extLst>
                    <a:ext uri="{9D8B030D-6E8A-4147-A177-3AD203B41FA5}">
                      <a16:colId xmlns:a16="http://schemas.microsoft.com/office/drawing/2014/main" val="2394763511"/>
                    </a:ext>
                  </a:extLst>
                </a:gridCol>
                <a:gridCol w="1399116">
                  <a:extLst>
                    <a:ext uri="{9D8B030D-6E8A-4147-A177-3AD203B41FA5}">
                      <a16:colId xmlns:a16="http://schemas.microsoft.com/office/drawing/2014/main" val="4138686891"/>
                    </a:ext>
                  </a:extLst>
                </a:gridCol>
                <a:gridCol w="1399115">
                  <a:extLst>
                    <a:ext uri="{9D8B030D-6E8A-4147-A177-3AD203B41FA5}">
                      <a16:colId xmlns:a16="http://schemas.microsoft.com/office/drawing/2014/main" val="3096364199"/>
                    </a:ext>
                  </a:extLst>
                </a:gridCol>
              </a:tblGrid>
              <a:tr h="85989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0831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020950" y="465867"/>
                <a:ext cx="236154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800" dirty="0"/>
                  <a:t>5 miles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GB" sz="2800" dirty="0"/>
                  <a:t> 8 km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0950" y="465867"/>
                <a:ext cx="2361544" cy="523220"/>
              </a:xfrm>
              <a:prstGeom prst="rect">
                <a:avLst/>
              </a:prstGeom>
              <a:blipFill>
                <a:blip r:embed="rId5"/>
                <a:stretch>
                  <a:fillRect l="-5426" t="-10465" r="-387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028618" y="1296864"/>
            <a:ext cx="10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603648"/>
              </p:ext>
            </p:extLst>
          </p:nvPr>
        </p:nvGraphicFramePr>
        <p:xfrm>
          <a:off x="787192" y="2080754"/>
          <a:ext cx="7092952" cy="859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6619">
                  <a:extLst>
                    <a:ext uri="{9D8B030D-6E8A-4147-A177-3AD203B41FA5}">
                      <a16:colId xmlns:a16="http://schemas.microsoft.com/office/drawing/2014/main" val="4206131187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4200679887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2908339611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2488593031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2194671313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65294441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3357369674"/>
                    </a:ext>
                  </a:extLst>
                </a:gridCol>
                <a:gridCol w="886619">
                  <a:extLst>
                    <a:ext uri="{9D8B030D-6E8A-4147-A177-3AD203B41FA5}">
                      <a16:colId xmlns:a16="http://schemas.microsoft.com/office/drawing/2014/main" val="504032598"/>
                    </a:ext>
                  </a:extLst>
                </a:gridCol>
              </a:tblGrid>
              <a:tr h="85989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08318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35052" y="1296864"/>
            <a:ext cx="10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5737" y="1296864"/>
            <a:ext cx="10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96422" y="1296864"/>
            <a:ext cx="10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68241" y="1296864"/>
            <a:ext cx="1077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7192" y="2156757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86487" y="2160934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4032" y="2169288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81998" y="2173465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49543" y="2177642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47298" y="2181820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84633" y="2130879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12599" y="2165111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km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91736" y="3085678"/>
            <a:ext cx="3289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 			 1 km</a:t>
            </a:r>
          </a:p>
        </p:txBody>
      </p:sp>
      <p:sp>
        <p:nvSpPr>
          <p:cNvPr id="22" name="Oval 21"/>
          <p:cNvSpPr/>
          <p:nvPr/>
        </p:nvSpPr>
        <p:spPr>
          <a:xfrm>
            <a:off x="3884797" y="3039906"/>
            <a:ext cx="811653" cy="76695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3" name="TextBox 22"/>
          <p:cNvSpPr txBox="1"/>
          <p:nvPr/>
        </p:nvSpPr>
        <p:spPr>
          <a:xfrm>
            <a:off x="2576792" y="4207092"/>
            <a:ext cx="3289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 mile 			 2 km</a:t>
            </a:r>
          </a:p>
        </p:txBody>
      </p:sp>
      <p:sp>
        <p:nvSpPr>
          <p:cNvPr id="24" name="Oval 23"/>
          <p:cNvSpPr/>
          <p:nvPr/>
        </p:nvSpPr>
        <p:spPr>
          <a:xfrm>
            <a:off x="3874153" y="4111965"/>
            <a:ext cx="811653" cy="76695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5" name="TextBox 24"/>
          <p:cNvSpPr txBox="1"/>
          <p:nvPr/>
        </p:nvSpPr>
        <p:spPr>
          <a:xfrm>
            <a:off x="2809099" y="5252235"/>
            <a:ext cx="3436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km 			    8 miles</a:t>
            </a:r>
          </a:p>
        </p:txBody>
      </p:sp>
      <p:sp>
        <p:nvSpPr>
          <p:cNvPr id="26" name="Oval 25"/>
          <p:cNvSpPr/>
          <p:nvPr/>
        </p:nvSpPr>
        <p:spPr>
          <a:xfrm>
            <a:off x="3879154" y="5197466"/>
            <a:ext cx="811653" cy="76695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3996378" y="4226125"/>
                <a:ext cx="5357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6378" y="4226125"/>
                <a:ext cx="535724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041920" y="3131450"/>
                <a:ext cx="5357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1920" y="3131450"/>
                <a:ext cx="53572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977930" y="5293103"/>
                <a:ext cx="5357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7930" y="5293103"/>
                <a:ext cx="535724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5979" y="397813"/>
            <a:ext cx="747045" cy="747045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748823" y="54050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9" name="Oval 18"/>
          <p:cNvSpPr/>
          <p:nvPr/>
        </p:nvSpPr>
        <p:spPr>
          <a:xfrm>
            <a:off x="4159964" y="517926"/>
            <a:ext cx="364202" cy="4485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13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/>
      <p:bldP spid="29" grpId="0"/>
      <p:bldP spid="32" grpId="0"/>
      <p:bldP spid="32" grpId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566430" y="3608789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 24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68514" y="3608789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 32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04753" y="230812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 12.5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1604834" y="3208906"/>
            <a:ext cx="57395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1604834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994125" y="2308125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miles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57318" y="3608789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km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3039716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765158" y="2308125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776446" y="3608789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8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4474598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909480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7344362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114519" y="2308125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10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14519" y="3608789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16</a:t>
            </a:r>
          </a:p>
        </p:txBody>
      </p:sp>
      <p:sp>
        <p:nvSpPr>
          <p:cNvPr id="64" name="Rectangle 63"/>
          <p:cNvSpPr/>
          <p:nvPr/>
        </p:nvSpPr>
        <p:spPr>
          <a:xfrm>
            <a:off x="4164235" y="3559412"/>
            <a:ext cx="620726" cy="6096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6" name="TextBox 75"/>
          <p:cNvSpPr txBox="1"/>
          <p:nvPr/>
        </p:nvSpPr>
        <p:spPr>
          <a:xfrm>
            <a:off x="5549400" y="2308125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15</a:t>
            </a:r>
          </a:p>
        </p:txBody>
      </p:sp>
      <p:sp>
        <p:nvSpPr>
          <p:cNvPr id="77" name="Rectangle 76"/>
          <p:cNvSpPr/>
          <p:nvPr/>
        </p:nvSpPr>
        <p:spPr>
          <a:xfrm>
            <a:off x="5617111" y="3559412"/>
            <a:ext cx="620726" cy="6096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8" name="TextBox 77"/>
          <p:cNvSpPr txBox="1"/>
          <p:nvPr/>
        </p:nvSpPr>
        <p:spPr>
          <a:xfrm>
            <a:off x="6923993" y="2308125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20</a:t>
            </a:r>
          </a:p>
        </p:txBody>
      </p:sp>
      <p:sp>
        <p:nvSpPr>
          <p:cNvPr id="79" name="Rectangle 78"/>
          <p:cNvSpPr/>
          <p:nvPr/>
        </p:nvSpPr>
        <p:spPr>
          <a:xfrm>
            <a:off x="7033999" y="3559412"/>
            <a:ext cx="620726" cy="6096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82" name="Straight Connector 81"/>
          <p:cNvCxnSpPr/>
          <p:nvPr/>
        </p:nvCxnSpPr>
        <p:spPr>
          <a:xfrm flipV="1">
            <a:off x="2277716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926689" y="2308125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 2.5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002330" y="3608789"/>
            <a:ext cx="44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4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977964" y="2248800"/>
            <a:ext cx="620726" cy="6096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5184746" y="2904106"/>
            <a:ext cx="0" cy="609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763239" y="3608789"/>
            <a:ext cx="63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 20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882635" y="2248800"/>
            <a:ext cx="620726" cy="6096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191" y="563057"/>
            <a:ext cx="747045" cy="747045"/>
          </a:xfrm>
          <a:prstGeom prst="rect">
            <a:avLst/>
          </a:prstGeom>
        </p:spPr>
      </p:pic>
      <p:sp>
        <p:nvSpPr>
          <p:cNvPr id="91" name="TextBox 90"/>
          <p:cNvSpPr txBox="1"/>
          <p:nvPr/>
        </p:nvSpPr>
        <p:spPr>
          <a:xfrm>
            <a:off x="5601035" y="705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9" name="Oval 38"/>
          <p:cNvSpPr/>
          <p:nvPr/>
        </p:nvSpPr>
        <p:spPr>
          <a:xfrm>
            <a:off x="4085676" y="2146971"/>
            <a:ext cx="721035" cy="22029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1947266" y="2146971"/>
            <a:ext cx="721035" cy="22029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7" grpId="0"/>
      <p:bldP spid="54" grpId="0"/>
      <p:bldP spid="63" grpId="0"/>
      <p:bldP spid="64" grpId="0" animBg="1"/>
      <p:bldP spid="76" grpId="0"/>
      <p:bldP spid="77" grpId="0" animBg="1"/>
      <p:bldP spid="78" grpId="0"/>
      <p:bldP spid="79" grpId="0" animBg="1"/>
      <p:bldP spid="84" grpId="0"/>
      <p:bldP spid="85" grpId="0" animBg="1"/>
      <p:bldP spid="87" grpId="0"/>
      <p:bldP spid="88" grpId="0" animBg="1"/>
      <p:bldP spid="91" grpId="0"/>
      <p:bldP spid="91" grpId="1"/>
      <p:bldP spid="39" grpId="0" animBg="1"/>
      <p:bldP spid="39" grpId="1" animBg="1"/>
      <p:bldP spid="40" grpId="0" animBg="1"/>
      <p:bldP spid="4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2.8|0.6|4.2|14.2|5.9|0.8|4.6|7.6|5.4|10.9|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16|1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6.3|9.6|12.4|6.6|5.5|11.7|1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|17.6|6|2|5.4|10|3.6|3.1|17|2.3|8.6|2.8|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4.9|2|6.8|2.2|4|4.8|2.5|2.5|1.2|5|12.5|1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7|6.7|6.3|6.3|3.3|2.5|1.7|1.2|2.8|1.3|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2|2.9|2.1|5.1|5.3|8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776DC8-018B-43A9-9C77-A79B9FC8AC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cee99ee9-287b-4f9a-957c-ba5ae7375c9a"/>
    <ds:schemaRef ds:uri="http://purl.org/dc/elements/1.1/"/>
    <ds:schemaRef ds:uri="http://www.w3.org/XML/1998/namespace"/>
    <ds:schemaRef ds:uri="522d4c35-b548-4432-90ae-af4376e1c4b4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335</Words>
  <Application>Microsoft Office PowerPoint</Application>
  <PresentationFormat>On-screen Show (4:3)</PresentationFormat>
  <Paragraphs>113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1 - 5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516</cp:revision>
  <dcterms:created xsi:type="dcterms:W3CDTF">2019-07-05T11:02:13Z</dcterms:created>
  <dcterms:modified xsi:type="dcterms:W3CDTF">2021-01-28T18:34:40Z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