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5" r:id="rId8"/>
    <p:sldId id="263" r:id="rId9"/>
    <p:sldId id="256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9" d="100"/>
          <a:sy n="59" d="100"/>
        </p:scale>
        <p:origin x="450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487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120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288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1328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4756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325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4304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378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419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00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68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61601-CDC2-4DBA-B96B-DEDB4EA00D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3825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youtube.com/watch?v=p1_lnmdyR1s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https://www.youtube.com/watch?v=fJUgttyqvks" TargetMode="External"/><Relationship Id="rId7" Type="http://schemas.openxmlformats.org/officeDocument/2006/relationships/image" Target="../media/image2.png"/><Relationship Id="rId2" Type="http://schemas.openxmlformats.org/officeDocument/2006/relationships/hyperlink" Target="https://www.youtube.com/watch?v=m1sewWOP0l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interest.co.uk/pin/23714335526918000/" TargetMode="External"/><Relationship Id="rId5" Type="http://schemas.openxmlformats.org/officeDocument/2006/relationships/hyperlink" Target="https://www.youtube.com/results?search_query=fairy+tale" TargetMode="External"/><Relationship Id="rId4" Type="http://schemas.openxmlformats.org/officeDocument/2006/relationships/hyperlink" Target="https://www.youtube.com/watch?v=VCyiiHI2SJU" TargetMode="External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bbc.co.uk/teach/supermovers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0-makC-lO0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Home Learning Activities </a:t>
            </a:r>
            <a:endParaRPr lang="en-GB" dirty="0">
              <a:latin typeface="XCCW Joined 6a" panose="03050602040000000000" pitchFamily="66" charset="0"/>
            </a:endParaRPr>
          </a:p>
        </p:txBody>
      </p:sp>
      <p:pic>
        <p:nvPicPr>
          <p:cNvPr id="4" name="Picture 4" descr="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262" b="99538" l="1060" r="102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599" r="88593"/>
          <a:stretch/>
        </p:blipFill>
        <p:spPr bwMode="auto">
          <a:xfrm>
            <a:off x="102642" y="4648492"/>
            <a:ext cx="1471115" cy="220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1244600" y="3556000"/>
            <a:ext cx="4991100" cy="2032000"/>
          </a:xfrm>
          <a:prstGeom prst="wedgeEllipseCallout">
            <a:avLst>
              <a:gd name="adj1" fmla="val -53912"/>
              <a:gd name="adj2" fmla="val 4062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latin typeface="XCCW Joined 6a" panose="03050602040000000000" pitchFamily="66" charset="0"/>
              </a:rPr>
              <a:t>Hello Year 1! Mini Miss Joy here, I have put together some activities you can complete at home. Enjoy!</a:t>
            </a: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463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The Wonder: Amazon.co.uk: Hanson, Faye, Hanson, Faye: 9781783701148: Books"/>
          <p:cNvSpPr>
            <a:spLocks noChangeAspect="1" noChangeArrowheads="1"/>
          </p:cNvSpPr>
          <p:nvPr/>
        </p:nvSpPr>
        <p:spPr bwMode="auto">
          <a:xfrm>
            <a:off x="4870814" y="-7871492"/>
            <a:ext cx="45719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237876" y="0"/>
            <a:ext cx="7180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hlinkClick r:id="rId2"/>
              </a:rPr>
              <a:t>https://www.youtube.com/watch?v=p1_lnmdyR1s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487742" y="927401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 smtClean="0"/>
              <a:t>Book Talk </a:t>
            </a:r>
          </a:p>
          <a:p>
            <a:pPr algn="ctr"/>
            <a:r>
              <a:rPr lang="en-GB" sz="2400" u="sng" dirty="0" smtClean="0"/>
              <a:t>Week 2</a:t>
            </a:r>
            <a:endParaRPr lang="en-GB" sz="2400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700381" y="369332"/>
            <a:ext cx="2473378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Write a short story about what you think happened to the Tiger.</a:t>
            </a:r>
          </a:p>
          <a:p>
            <a:r>
              <a:rPr lang="en-GB" dirty="0" smtClean="0"/>
              <a:t>Where do you think he went at the end of the book?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0381" y="2402819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Draw a picture of a tiger.</a:t>
            </a:r>
          </a:p>
          <a:p>
            <a:r>
              <a:rPr lang="en-GB" dirty="0" smtClean="0"/>
              <a:t>Can you label it? You might want to add some adjectives. 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48387" y="3785905"/>
            <a:ext cx="247337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Create a shopping list of things you might buy for your tea party!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700381" y="4891992"/>
            <a:ext cx="2473378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Have a tea party with your family or your toys! Make some invites, maybe even some baking!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9181475" y="742735"/>
            <a:ext cx="247337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Design a label for the Tiger food. You can draw this. 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9181475" y="1938992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Create a fact file about Tigers. What do they eat? Where do they live?</a:t>
            </a:r>
            <a:endParaRPr lang="en-GB" dirty="0"/>
          </a:p>
        </p:txBody>
      </p:sp>
      <p:pic>
        <p:nvPicPr>
          <p:cNvPr id="9218" name="Picture 2" descr="The Tiger Who Came to Tea: Kerr, Judith: 9780007215997: Amazon.com: Book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742" y="2031019"/>
            <a:ext cx="3327756" cy="42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9181475" y="3412248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Write a book review. What do you  like about this story? What didn’t you like?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9181475" y="4709235"/>
            <a:ext cx="2473378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What other animals could visit us? Use alliteration. E.g. The beaver who came for breakfast. You could draw some illustrations to match!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791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6984" y="0"/>
            <a:ext cx="10393017" cy="489640"/>
          </a:xfrm>
        </p:spPr>
        <p:txBody>
          <a:bodyPr>
            <a:noAutofit/>
          </a:bodyPr>
          <a:lstStyle/>
          <a:p>
            <a:r>
              <a:rPr lang="en-GB" sz="2400" u="sng" dirty="0" smtClean="0">
                <a:latin typeface="XCCW Joined 6a" panose="03050602040000000000" pitchFamily="66" charset="0"/>
              </a:rPr>
              <a:t>January Tasks   </a:t>
            </a:r>
            <a:r>
              <a:rPr lang="en-GB" sz="2400" u="sng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How many can you complete? </a:t>
            </a:r>
            <a:endParaRPr lang="en-GB" sz="2400" u="sng" dirty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868608"/>
              </p:ext>
            </p:extLst>
          </p:nvPr>
        </p:nvGraphicFramePr>
        <p:xfrm>
          <a:off x="498614" y="575827"/>
          <a:ext cx="11469755" cy="61844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3951">
                  <a:extLst>
                    <a:ext uri="{9D8B030D-6E8A-4147-A177-3AD203B41FA5}">
                      <a16:colId xmlns:a16="http://schemas.microsoft.com/office/drawing/2014/main" val="2165156638"/>
                    </a:ext>
                  </a:extLst>
                </a:gridCol>
                <a:gridCol w="2293951">
                  <a:extLst>
                    <a:ext uri="{9D8B030D-6E8A-4147-A177-3AD203B41FA5}">
                      <a16:colId xmlns:a16="http://schemas.microsoft.com/office/drawing/2014/main" val="2520992889"/>
                    </a:ext>
                  </a:extLst>
                </a:gridCol>
                <a:gridCol w="2293951">
                  <a:extLst>
                    <a:ext uri="{9D8B030D-6E8A-4147-A177-3AD203B41FA5}">
                      <a16:colId xmlns:a16="http://schemas.microsoft.com/office/drawing/2014/main" val="1361447314"/>
                    </a:ext>
                  </a:extLst>
                </a:gridCol>
                <a:gridCol w="2293951">
                  <a:extLst>
                    <a:ext uri="{9D8B030D-6E8A-4147-A177-3AD203B41FA5}">
                      <a16:colId xmlns:a16="http://schemas.microsoft.com/office/drawing/2014/main" val="3594059418"/>
                    </a:ext>
                  </a:extLst>
                </a:gridCol>
                <a:gridCol w="2293951">
                  <a:extLst>
                    <a:ext uri="{9D8B030D-6E8A-4147-A177-3AD203B41FA5}">
                      <a16:colId xmlns:a16="http://schemas.microsoft.com/office/drawing/2014/main" val="2694618711"/>
                    </a:ext>
                  </a:extLst>
                </a:gridCol>
              </a:tblGrid>
              <a:tr h="1634787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Can you make an origami bird?</a:t>
                      </a:r>
                    </a:p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  <a:hlinkClick r:id="rId2"/>
                        </a:rPr>
                        <a:t>https://www.youtube.com/watch?v=m1sewWOP0ls</a:t>
                      </a:r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 </a:t>
                      </a:r>
                      <a:endParaRPr lang="en-GB" sz="16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XCCW Joined 6a" panose="03050602040000000000" pitchFamily="66" charset="0"/>
                        </a:rPr>
                        <a:t>How</a:t>
                      </a:r>
                      <a:r>
                        <a:rPr lang="en-GB" sz="1800" baseline="0" dirty="0" smtClean="0">
                          <a:latin typeface="XCCW Joined 6a" panose="03050602040000000000" pitchFamily="66" charset="0"/>
                        </a:rPr>
                        <a:t> many questions can you complete on TT Rock stars? Email the help email for the log ins </a:t>
                      </a:r>
                      <a:r>
                        <a:rPr lang="en-GB" sz="1800" baseline="0" dirty="0" smtClean="0">
                          <a:latin typeface="XCCW Joined 6a" panose="03050602040000000000" pitchFamily="66" charset="0"/>
                          <a:sym typeface="Wingdings" panose="05000000000000000000" pitchFamily="2" charset="2"/>
                        </a:rPr>
                        <a:t></a:t>
                      </a:r>
                      <a:endParaRPr lang="en-GB" sz="18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Draw with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Rob! 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  <a:hlinkClick r:id="rId3"/>
                        </a:rPr>
                        <a:t>https://www.youtube.com/watch?v=fJUgttyqvks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Follow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the link, listen to the story.</a:t>
                      </a:r>
                    </a:p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  <a:hlinkClick r:id="rId4"/>
                        </a:rPr>
                        <a:t>https://www.youtube.com/watch?v=VCyiiHI2SJU</a:t>
                      </a:r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 </a:t>
                      </a:r>
                      <a:endParaRPr lang="en-GB" sz="16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How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quick can you count to 100?! GO!</a:t>
                      </a:r>
                    </a:p>
                    <a:p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How many addition sums can you make?</a:t>
                      </a:r>
                      <a:endParaRPr lang="en-GB" sz="16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036942"/>
                  </a:ext>
                </a:extLst>
              </a:tr>
              <a:tr h="1666842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Can you make a nature spotter?</a:t>
                      </a:r>
                    </a:p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Cut</a:t>
                      </a:r>
                      <a:r>
                        <a:rPr lang="en-GB" sz="1400" baseline="0" dirty="0" smtClean="0">
                          <a:latin typeface="XCCW Joined 6a" panose="03050602040000000000" pitchFamily="66" charset="0"/>
                        </a:rPr>
                        <a:t> a circle in the middle of a piece of paper. Go for a walk, see what you can spot!</a:t>
                      </a:r>
                      <a:endParaRPr lang="en-GB" sz="14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latin typeface="XCCW Joined 6a" panose="03050602040000000000" pitchFamily="66" charset="0"/>
                        </a:rPr>
                        <a:t>Go for a walk with a grown-up and take a camera to capture some lovely winter photographs. When</a:t>
                      </a:r>
                      <a:r>
                        <a:rPr lang="en-GB" sz="1200" baseline="0" dirty="0" smtClean="0">
                          <a:latin typeface="XCCW Joined 6a" panose="03050602040000000000" pitchFamily="66" charset="0"/>
                        </a:rPr>
                        <a:t> you get back, draw one of the pictures you have taken. </a:t>
                      </a:r>
                      <a:endParaRPr lang="en-GB" sz="12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Can you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collect some leaves and create a leaf print picture. Using paint. </a:t>
                      </a:r>
                      <a:endParaRPr lang="en-GB" sz="16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XCCW Joined 6a" panose="03050602040000000000" pitchFamily="66" charset="0"/>
                        </a:rPr>
                        <a:t>Design and</a:t>
                      </a:r>
                      <a:r>
                        <a:rPr lang="en-GB" sz="1800" baseline="0" dirty="0" smtClean="0">
                          <a:latin typeface="XCCW Joined 6a" panose="03050602040000000000" pitchFamily="66" charset="0"/>
                        </a:rPr>
                        <a:t> make a </a:t>
                      </a:r>
                      <a:r>
                        <a:rPr lang="en-GB" sz="1800" dirty="0" smtClean="0">
                          <a:latin typeface="XCCW Joined 6a" panose="03050602040000000000" pitchFamily="66" charset="0"/>
                        </a:rPr>
                        <a:t>knights shield.</a:t>
                      </a:r>
                      <a:r>
                        <a:rPr lang="en-GB" sz="1800" baseline="0" dirty="0" smtClean="0">
                          <a:latin typeface="XCCW Joined 6a" panose="03050602040000000000" pitchFamily="66" charset="0"/>
                        </a:rPr>
                        <a:t> </a:t>
                      </a:r>
                      <a:endParaRPr lang="en-GB" sz="18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XCCW Joined 6a" panose="03050602040000000000" pitchFamily="66" charset="0"/>
                        </a:rPr>
                        <a:t>Have a go at baking</a:t>
                      </a:r>
                      <a:r>
                        <a:rPr lang="en-GB" sz="2000" baseline="0" dirty="0" smtClean="0">
                          <a:latin typeface="XCCW Joined 6a" panose="03050602040000000000" pitchFamily="66" charset="0"/>
                        </a:rPr>
                        <a:t> some yummy cookies!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1927447"/>
                  </a:ext>
                </a:extLst>
              </a:tr>
              <a:tr h="2231646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Make a sandwich with an adult. Can</a:t>
                      </a:r>
                      <a:r>
                        <a:rPr lang="en-GB" sz="1400" baseline="0" dirty="0" smtClean="0">
                          <a:latin typeface="XCCW Joined 6a" panose="03050602040000000000" pitchFamily="66" charset="0"/>
                        </a:rPr>
                        <a:t> you write instructions for them?</a:t>
                      </a:r>
                      <a:endParaRPr lang="en-GB" sz="14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latin typeface="XCCW Joined 6a" panose="03050602040000000000" pitchFamily="66" charset="0"/>
                        </a:rPr>
                        <a:t>Use your imagination to write or retell a fairy tale</a:t>
                      </a:r>
                      <a:r>
                        <a:rPr lang="en-GB" sz="1200" baseline="0" dirty="0" smtClean="0">
                          <a:latin typeface="XCCW Joined 6a" panose="03050602040000000000" pitchFamily="66" charset="0"/>
                        </a:rPr>
                        <a:t> story. Watch these videos to get some ideas!</a:t>
                      </a:r>
                    </a:p>
                    <a:p>
                      <a:r>
                        <a:rPr lang="en-GB" sz="1200" baseline="0" dirty="0" smtClean="0">
                          <a:latin typeface="XCCW Joined 6a" panose="03050602040000000000" pitchFamily="66" charset="0"/>
                          <a:hlinkClick r:id="rId5"/>
                        </a:rPr>
                        <a:t>https://www.youtube.com/results?search_query=fairy+tale</a:t>
                      </a:r>
                      <a:r>
                        <a:rPr lang="en-GB" sz="1200" baseline="0" dirty="0" smtClean="0">
                          <a:latin typeface="XCCW Joined 6a" panose="03050602040000000000" pitchFamily="66" charset="0"/>
                        </a:rPr>
                        <a:t> 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XCCW Joined 6a" panose="03050602040000000000" pitchFamily="66" charset="0"/>
                        </a:rPr>
                        <a:t>Skittle</a:t>
                      </a:r>
                      <a:r>
                        <a:rPr lang="en-GB" sz="2000" baseline="0" dirty="0" smtClean="0">
                          <a:latin typeface="XCCW Joined 6a" panose="03050602040000000000" pitchFamily="66" charset="0"/>
                        </a:rPr>
                        <a:t> experiment!</a:t>
                      </a:r>
                    </a:p>
                    <a:p>
                      <a:r>
                        <a:rPr lang="en-GB" sz="2000" dirty="0" smtClean="0">
                          <a:latin typeface="XCCW Joined 6a" panose="03050602040000000000" pitchFamily="66" charset="0"/>
                          <a:hlinkClick r:id="rId6"/>
                        </a:rPr>
                        <a:t>https://www.pinterest.co.uk/pin/23714335526918000/</a:t>
                      </a:r>
                      <a:r>
                        <a:rPr lang="en-GB" sz="2000" dirty="0" smtClean="0">
                          <a:latin typeface="XCCW Joined 6a" panose="03050602040000000000" pitchFamily="66" charset="0"/>
                        </a:rPr>
                        <a:t> </a:t>
                      </a:r>
                      <a:endParaRPr lang="en-GB" sz="20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Start to collect your</a:t>
                      </a:r>
                      <a:r>
                        <a:rPr lang="en-GB" sz="1400" baseline="0" dirty="0" smtClean="0">
                          <a:latin typeface="XCCW Joined 6a" panose="03050602040000000000" pitchFamily="66" charset="0"/>
                        </a:rPr>
                        <a:t> milk bottles and lids, how could you recycle them?</a:t>
                      </a:r>
                    </a:p>
                    <a:p>
                      <a:r>
                        <a:rPr lang="en-GB" sz="1400" baseline="0" dirty="0" smtClean="0">
                          <a:latin typeface="XCCW Joined 6a" panose="03050602040000000000" pitchFamily="66" charset="0"/>
                        </a:rPr>
                        <a:t>Maybe you could make a game!</a:t>
                      </a:r>
                    </a:p>
                    <a:p>
                      <a:endParaRPr lang="en-GB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Go on a sensory winter walk with an adult. What can you see? What can you smell or hear?</a:t>
                      </a:r>
                    </a:p>
                    <a:p>
                      <a:endParaRPr lang="en-GB" sz="1400" dirty="0" smtClean="0">
                        <a:latin typeface="XCCW Joined 6a" panose="03050602040000000000" pitchFamily="66" charset="0"/>
                      </a:endParaRPr>
                    </a:p>
                    <a:p>
                      <a:endParaRPr lang="en-GB" sz="1400" dirty="0" smtClean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861229"/>
                  </a:ext>
                </a:extLst>
              </a:tr>
            </a:tbl>
          </a:graphicData>
        </a:graphic>
      </p:graphicFrame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317" y="5384301"/>
            <a:ext cx="806519" cy="821930"/>
          </a:xfrm>
          <a:prstGeom prst="rect">
            <a:avLst/>
          </a:prstGeom>
        </p:spPr>
      </p:pic>
      <p:pic>
        <p:nvPicPr>
          <p:cNvPr id="7" name="Picture 4" descr="Image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0262" b="99538" l="1060" r="102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599" r="88593"/>
          <a:stretch/>
        </p:blipFill>
        <p:spPr bwMode="auto">
          <a:xfrm>
            <a:off x="-106078" y="5110683"/>
            <a:ext cx="1209383" cy="174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021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7030" y="365125"/>
            <a:ext cx="5216769" cy="1325563"/>
          </a:xfrm>
        </p:spPr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Make a Glitter </a:t>
            </a:r>
            <a:r>
              <a:rPr lang="en-GB" dirty="0">
                <a:latin typeface="XCCW Joined 6a" panose="03050602040000000000" pitchFamily="66" charset="0"/>
              </a:rPr>
              <a:t>J</a:t>
            </a:r>
            <a:r>
              <a:rPr lang="en-GB" dirty="0" smtClean="0">
                <a:latin typeface="XCCW Joined 6a" panose="03050602040000000000" pitchFamily="66" charset="0"/>
              </a:rPr>
              <a:t>ar 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37030" y="1895963"/>
            <a:ext cx="4970585" cy="2834298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You will need:</a:t>
            </a:r>
          </a:p>
          <a:p>
            <a:r>
              <a:rPr lang="en-GB" dirty="0">
                <a:latin typeface="XCCW Joined 6a" panose="03050602040000000000" pitchFamily="66" charset="0"/>
              </a:rPr>
              <a:t>c</a:t>
            </a:r>
            <a:r>
              <a:rPr lang="en-GB" dirty="0" smtClean="0">
                <a:latin typeface="XCCW Joined 6a" panose="03050602040000000000" pitchFamily="66" charset="0"/>
              </a:rPr>
              <a:t>lean jar</a:t>
            </a:r>
          </a:p>
          <a:p>
            <a:r>
              <a:rPr lang="en-GB" dirty="0">
                <a:latin typeface="XCCW Joined 6a" panose="03050602040000000000" pitchFamily="66" charset="0"/>
              </a:rPr>
              <a:t>g</a:t>
            </a:r>
            <a:r>
              <a:rPr lang="en-GB" dirty="0" smtClean="0">
                <a:latin typeface="XCCW Joined 6a" panose="03050602040000000000" pitchFamily="66" charset="0"/>
              </a:rPr>
              <a:t>litter</a:t>
            </a:r>
          </a:p>
          <a:p>
            <a:r>
              <a:rPr lang="en-GB" dirty="0" smtClean="0">
                <a:latin typeface="XCCW Joined 6a" panose="03050602040000000000" pitchFamily="66" charset="0"/>
              </a:rPr>
              <a:t>glue</a:t>
            </a:r>
          </a:p>
          <a:p>
            <a:r>
              <a:rPr lang="en-GB" dirty="0">
                <a:latin typeface="XCCW Joined 6a" panose="03050602040000000000" pitchFamily="66" charset="0"/>
              </a:rPr>
              <a:t>f</a:t>
            </a:r>
            <a:r>
              <a:rPr lang="en-GB" dirty="0" smtClean="0">
                <a:latin typeface="XCCW Joined 6a" panose="03050602040000000000" pitchFamily="66" charset="0"/>
              </a:rPr>
              <a:t>ood dye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11266" name="Picture 2" descr="Image pre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732585" cy="6942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932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584" y="0"/>
            <a:ext cx="6301153" cy="1325563"/>
          </a:xfrm>
        </p:spPr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Make a Mobile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0462" y="1825625"/>
            <a:ext cx="502333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You will need:</a:t>
            </a:r>
          </a:p>
          <a:p>
            <a:r>
              <a:rPr lang="en-GB" dirty="0" smtClean="0">
                <a:latin typeface="XCCW Joined 6a" panose="03050602040000000000" pitchFamily="66" charset="0"/>
              </a:rPr>
              <a:t>A paper plate </a:t>
            </a:r>
          </a:p>
          <a:p>
            <a:r>
              <a:rPr lang="en-GB" dirty="0" smtClean="0">
                <a:latin typeface="XCCW Joined 6a" panose="03050602040000000000" pitchFamily="66" charset="0"/>
              </a:rPr>
              <a:t>Scissors </a:t>
            </a:r>
          </a:p>
          <a:p>
            <a:r>
              <a:rPr lang="en-GB" dirty="0" smtClean="0">
                <a:latin typeface="XCCW Joined 6a" panose="03050602040000000000" pitchFamily="66" charset="0"/>
              </a:rPr>
              <a:t>Cereal box</a:t>
            </a:r>
          </a:p>
          <a:p>
            <a:r>
              <a:rPr lang="en-GB" dirty="0" smtClean="0">
                <a:latin typeface="XCCW Joined 6a" panose="03050602040000000000" pitchFamily="66" charset="0"/>
              </a:rPr>
              <a:t>Cotton </a:t>
            </a:r>
          </a:p>
          <a:p>
            <a:r>
              <a:rPr lang="en-GB" dirty="0" smtClean="0">
                <a:latin typeface="XCCW Joined 6a" panose="03050602040000000000" pitchFamily="66" charset="0"/>
              </a:rPr>
              <a:t>Card </a:t>
            </a:r>
          </a:p>
          <a:p>
            <a:r>
              <a:rPr lang="en-GB" dirty="0" smtClean="0">
                <a:latin typeface="XCCW Joined 6a" panose="03050602040000000000" pitchFamily="66" charset="0"/>
              </a:rPr>
              <a:t>Paper clips 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10242" name="Picture 2" descr="Image pre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6"/>
            <a:ext cx="5949356" cy="685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410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61" y="0"/>
            <a:ext cx="10154478" cy="6858000"/>
          </a:xfrm>
        </p:spPr>
      </p:pic>
    </p:spTree>
    <p:extLst>
      <p:ext uri="{BB962C8B-B14F-4D97-AF65-F5344CB8AC3E}">
        <p14:creationId xmlns:p14="http://schemas.microsoft.com/office/powerpoint/2010/main" val="2049841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3770" y="365125"/>
            <a:ext cx="5646059" cy="745389"/>
          </a:xfrm>
        </p:spPr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Make it Rain!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1486" y="1825625"/>
            <a:ext cx="5272314" cy="4351338"/>
          </a:xfrm>
        </p:spPr>
        <p:txBody>
          <a:bodyPr/>
          <a:lstStyle/>
          <a:p>
            <a:pPr marL="457200" lvl="1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Make a rain stick so you can hear the lovely sound of gentle rain any time you like!</a:t>
            </a:r>
          </a:p>
          <a:p>
            <a:pPr marL="457200" lvl="1" indent="0">
              <a:buNone/>
            </a:pPr>
            <a:endParaRPr lang="en-GB" dirty="0">
              <a:latin typeface="XCCW Joined 6a" panose="03050602040000000000" pitchFamily="66" charset="0"/>
            </a:endParaRPr>
          </a:p>
          <a:p>
            <a:pPr marL="457200" lvl="1" indent="0">
              <a:buNone/>
            </a:pPr>
            <a:endParaRPr lang="en-GB" dirty="0">
              <a:latin typeface="XCCW Joined 6a" panose="03050602040000000000" pitchFamily="66" charset="0"/>
            </a:endParaRPr>
          </a:p>
        </p:txBody>
      </p:sp>
      <p:pic>
        <p:nvPicPr>
          <p:cNvPr id="7170" name="Picture 2" descr="Image pre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75968" cy="689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407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9855" cy="6858000"/>
          </a:xfrm>
        </p:spPr>
      </p:pic>
    </p:spTree>
    <p:extLst>
      <p:ext uri="{BB962C8B-B14F-4D97-AF65-F5344CB8AC3E}">
        <p14:creationId xmlns:p14="http://schemas.microsoft.com/office/powerpoint/2010/main" val="3983423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BBC Super Movers!!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8364"/>
            <a:ext cx="10515600" cy="758549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hlinkClick r:id="rId2"/>
              </a:rPr>
              <a:t>https://www.bbc.co.uk/teach/supermovers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4" name="Picture 4" descr="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0262" b="99538" l="1060" r="102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599" r="88593"/>
          <a:stretch/>
        </p:blipFill>
        <p:spPr bwMode="auto">
          <a:xfrm>
            <a:off x="-106078" y="5110683"/>
            <a:ext cx="1209383" cy="174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838200" y="3737113"/>
            <a:ext cx="2620617" cy="1888435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latin typeface="XCCW Joined 6a" panose="03050602040000000000" pitchFamily="66" charset="0"/>
              </a:rPr>
              <a:t>Let’s get moving!!</a:t>
            </a:r>
            <a:endParaRPr lang="en-GB" sz="2400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221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The Wonder: Amazon.co.uk: Hanson, Faye, Hanson, Faye: 9781783701148: Books"/>
          <p:cNvSpPr>
            <a:spLocks noChangeAspect="1" noChangeArrowheads="1"/>
          </p:cNvSpPr>
          <p:nvPr/>
        </p:nvSpPr>
        <p:spPr bwMode="auto">
          <a:xfrm>
            <a:off x="4870814" y="-7871492"/>
            <a:ext cx="45719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8" name="Picture 4" descr="The Wonder: Amazon.co.uk: Hanson, Faye, Hanson, Faye: 9781783701148: Book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464" y="1921942"/>
            <a:ext cx="3205809" cy="363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7876" y="0"/>
            <a:ext cx="7180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Listen to the reading </a:t>
            </a:r>
            <a:r>
              <a:rPr lang="en-GB" dirty="0"/>
              <a:t>v</a:t>
            </a:r>
            <a:r>
              <a:rPr lang="en-GB" dirty="0" smtClean="0"/>
              <a:t>ideo of Miss Joy (on the website)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487742" y="927401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 smtClean="0"/>
              <a:t>Book Talk </a:t>
            </a:r>
          </a:p>
          <a:p>
            <a:pPr algn="ctr"/>
            <a:r>
              <a:rPr lang="en-GB" sz="2400" u="sng" dirty="0" smtClean="0"/>
              <a:t>Week 1</a:t>
            </a:r>
            <a:endParaRPr lang="en-GB" sz="2400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764498" y="927401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Write a short story about you wonders. What wonders do you have?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764498" y="2909132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Think about what your perfect playground might be. Draw your perfect playground.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764498" y="4995263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Write a book review. What did you like about this story? What didn’t you like?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9181475" y="835068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What other day dreams could you draw? Draw your own day dream and write about it. 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9181475" y="2818318"/>
            <a:ext cx="247337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Design a story map of your day dream, where will it take you?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9181475" y="4083019"/>
            <a:ext cx="2473378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Here is another link to the story if you are unable to listen to the video on the website: </a:t>
            </a:r>
            <a:r>
              <a:rPr lang="en-GB" dirty="0" smtClean="0">
                <a:hlinkClick r:id="rId3"/>
              </a:rPr>
              <a:t>https://www.youtube.com/watch?v=u0-makC-lO0</a:t>
            </a:r>
            <a:r>
              <a:rPr lang="en-GB" dirty="0" smtClean="0"/>
              <a:t> 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556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628</Words>
  <Application>Microsoft Office PowerPoint</Application>
  <PresentationFormat>Widescreen</PresentationFormat>
  <Paragraphs>66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XCCW Joined 6a</vt:lpstr>
      <vt:lpstr>Office Theme</vt:lpstr>
      <vt:lpstr>Home Learning Activities </vt:lpstr>
      <vt:lpstr>January Tasks   How many can you complete? </vt:lpstr>
      <vt:lpstr>Make a Glitter Jar </vt:lpstr>
      <vt:lpstr>Make a Mobile</vt:lpstr>
      <vt:lpstr>PowerPoint Presentation</vt:lpstr>
      <vt:lpstr>Make it Rain!</vt:lpstr>
      <vt:lpstr>PowerPoint Presentation</vt:lpstr>
      <vt:lpstr>BBC Super Movers!!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 Learning Activities</dc:title>
  <dc:creator>Chelsea Joy</dc:creator>
  <cp:lastModifiedBy>Chelsea Joy</cp:lastModifiedBy>
  <cp:revision>3</cp:revision>
  <dcterms:created xsi:type="dcterms:W3CDTF">2021-01-08T09:26:30Z</dcterms:created>
  <dcterms:modified xsi:type="dcterms:W3CDTF">2021-01-08T09:38:47Z</dcterms:modified>
</cp:coreProperties>
</file>