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1/26/2021</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1/26/2021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1/26/2021</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1/26/2021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1/26/2021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1/26/2021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1/26/2021</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1/26/2021</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1/26/2021</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Creative task</a:t>
            </a:r>
            <a:endParaRPr lang="en-GB" dirty="0"/>
          </a:p>
        </p:txBody>
      </p:sp>
      <p:sp>
        <p:nvSpPr>
          <p:cNvPr id="3" name="Subtitle 2"/>
          <p:cNvSpPr>
            <a:spLocks noGrp="1"/>
          </p:cNvSpPr>
          <p:nvPr>
            <p:ph type="subTitle" idx="1"/>
          </p:nvPr>
        </p:nvSpPr>
        <p:spPr/>
        <p:txBody>
          <a:bodyPr>
            <a:noAutofit/>
          </a:bodyPr>
          <a:lstStyle/>
          <a:p>
            <a:endParaRPr lang="en-GB" sz="2800" dirty="0" smtClean="0"/>
          </a:p>
          <a:p>
            <a:r>
              <a:rPr lang="en-GB" sz="2800" dirty="0" smtClean="0"/>
              <a:t>Just choose 1 experiment</a:t>
            </a:r>
            <a:endParaRPr lang="en-GB" sz="2800" dirty="0"/>
          </a:p>
        </p:txBody>
      </p:sp>
    </p:spTree>
    <p:extLst>
      <p:ext uri="{BB962C8B-B14F-4D97-AF65-F5344CB8AC3E}">
        <p14:creationId xmlns:p14="http://schemas.microsoft.com/office/powerpoint/2010/main" val="107895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How it works!</a:t>
            </a:r>
            <a:endParaRPr lang="en-GB" u="sng" dirty="0"/>
          </a:p>
        </p:txBody>
      </p:sp>
      <p:sp>
        <p:nvSpPr>
          <p:cNvPr id="3" name="Content Placeholder 2"/>
          <p:cNvSpPr>
            <a:spLocks noGrp="1"/>
          </p:cNvSpPr>
          <p:nvPr>
            <p:ph idx="1"/>
          </p:nvPr>
        </p:nvSpPr>
        <p:spPr/>
        <p:txBody>
          <a:bodyPr>
            <a:normAutofit fontScale="92500" lnSpcReduction="10000"/>
          </a:bodyPr>
          <a:lstStyle/>
          <a:p>
            <a:r>
              <a:rPr lang="en-GB" dirty="0"/>
              <a:t>Milk has fat in it and the food </a:t>
            </a:r>
            <a:r>
              <a:rPr lang="en-GB" dirty="0" err="1"/>
              <a:t>coloring</a:t>
            </a:r>
            <a:r>
              <a:rPr lang="en-GB" dirty="0"/>
              <a:t> floats on top of the fat. The fat is all connected with bonds. Think of it like the little pieces of fat all holding hands with each other. Dish soaps are used on greasy or oily dishes because it breaks the bonds in fats allowing them to separate. When you add the dish soap to the milk, the fat separates and moves making your magical milk art</a:t>
            </a:r>
            <a:r>
              <a:rPr lang="en-GB" dirty="0" smtClean="0"/>
              <a:t>!</a:t>
            </a:r>
          </a:p>
          <a:p>
            <a:endParaRPr lang="en-GB" dirty="0"/>
          </a:p>
          <a:p>
            <a:r>
              <a:rPr lang="en-GB" sz="2400" u="sng" dirty="0" smtClean="0"/>
              <a:t>Extra experiments</a:t>
            </a:r>
          </a:p>
          <a:p>
            <a:r>
              <a:rPr lang="en-GB" dirty="0"/>
              <a:t>Does the temperature of the milk have any effect?</a:t>
            </a:r>
            <a:br>
              <a:rPr lang="en-GB" dirty="0"/>
            </a:br>
            <a:r>
              <a:rPr lang="en-GB" dirty="0"/>
              <a:t>Try whole milk and skim milk.</a:t>
            </a:r>
            <a:br>
              <a:rPr lang="en-GB" dirty="0"/>
            </a:br>
            <a:r>
              <a:rPr lang="en-GB" dirty="0"/>
              <a:t>Sprinkle pepper on the milk before you add the soap, what happens to the pepper?</a:t>
            </a:r>
            <a:br>
              <a:rPr lang="en-GB" dirty="0"/>
            </a:br>
            <a:endParaRPr lang="en-GB" dirty="0"/>
          </a:p>
          <a:p>
            <a:r>
              <a:rPr lang="en-GB" sz="2400" dirty="0"/>
              <a:t/>
            </a:r>
            <a:br>
              <a:rPr lang="en-GB" sz="2400" dirty="0"/>
            </a:br>
            <a:endParaRPr lang="en-GB" sz="2400" u="sng" dirty="0"/>
          </a:p>
        </p:txBody>
      </p:sp>
    </p:spTree>
    <p:extLst>
      <p:ext uri="{BB962C8B-B14F-4D97-AF65-F5344CB8AC3E}">
        <p14:creationId xmlns:p14="http://schemas.microsoft.com/office/powerpoint/2010/main" val="36207124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Home made Lava Lamp</a:t>
            </a:r>
            <a:endParaRPr lang="en-GB" dirty="0"/>
          </a:p>
        </p:txBody>
      </p:sp>
      <p:pic>
        <p:nvPicPr>
          <p:cNvPr id="1028" name="Picture 4" descr="Homemade Lava Lamp | Science project | Education.co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0122" y="2014194"/>
            <a:ext cx="3127915" cy="38280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67051" y="2155371"/>
            <a:ext cx="7537269" cy="369332"/>
          </a:xfrm>
          <a:prstGeom prst="rect">
            <a:avLst/>
          </a:prstGeom>
          <a:noFill/>
        </p:spPr>
        <p:txBody>
          <a:bodyPr wrap="square" rtlCol="0">
            <a:spAutoFit/>
          </a:bodyPr>
          <a:lstStyle/>
          <a:p>
            <a:endParaRPr lang="en-GB" dirty="0"/>
          </a:p>
        </p:txBody>
      </p:sp>
      <p:sp>
        <p:nvSpPr>
          <p:cNvPr id="7" name="TextBox 6"/>
          <p:cNvSpPr txBox="1"/>
          <p:nvPr/>
        </p:nvSpPr>
        <p:spPr>
          <a:xfrm>
            <a:off x="4319451" y="2307771"/>
            <a:ext cx="7537269" cy="369332"/>
          </a:xfrm>
          <a:prstGeom prst="rect">
            <a:avLst/>
          </a:prstGeom>
          <a:noFill/>
        </p:spPr>
        <p:txBody>
          <a:bodyPr wrap="square" rtlCol="0">
            <a:spAutoFit/>
          </a:bodyPr>
          <a:lstStyle/>
          <a:p>
            <a:endParaRPr lang="en-GB" dirty="0"/>
          </a:p>
        </p:txBody>
      </p:sp>
      <p:sp>
        <p:nvSpPr>
          <p:cNvPr id="13" name="TextBox 12"/>
          <p:cNvSpPr txBox="1"/>
          <p:nvPr/>
        </p:nvSpPr>
        <p:spPr>
          <a:xfrm>
            <a:off x="3918857" y="2030772"/>
            <a:ext cx="7937863" cy="2308324"/>
          </a:xfrm>
          <a:prstGeom prst="rect">
            <a:avLst/>
          </a:prstGeom>
          <a:noFill/>
        </p:spPr>
        <p:txBody>
          <a:bodyPr wrap="square" rtlCol="0">
            <a:spAutoFit/>
          </a:bodyPr>
          <a:lstStyle/>
          <a:p>
            <a:r>
              <a:rPr lang="en-GB" sz="2400" u="sng" dirty="0" smtClean="0"/>
              <a:t>MATERIALS</a:t>
            </a:r>
          </a:p>
          <a:p>
            <a:endParaRPr lang="en-GB" sz="2000" dirty="0"/>
          </a:p>
          <a:p>
            <a:pPr marL="457200" indent="-457200">
              <a:buAutoNum type="arabicPeriod"/>
            </a:pPr>
            <a:r>
              <a:rPr lang="en-GB" sz="2000" dirty="0" smtClean="0"/>
              <a:t>A clean plastic bottle. Preferably 1 with smooth sides.</a:t>
            </a:r>
          </a:p>
          <a:p>
            <a:pPr marL="457200" indent="-457200">
              <a:buAutoNum type="arabicPeriod"/>
            </a:pPr>
            <a:r>
              <a:rPr lang="en-GB" sz="2000" dirty="0" smtClean="0"/>
              <a:t>Water.</a:t>
            </a:r>
          </a:p>
          <a:p>
            <a:pPr marL="457200" indent="-457200">
              <a:buAutoNum type="arabicPeriod"/>
            </a:pPr>
            <a:r>
              <a:rPr lang="en-GB" sz="2000" dirty="0" smtClean="0"/>
              <a:t>Vegetable oil or baby oil.</a:t>
            </a:r>
          </a:p>
          <a:p>
            <a:pPr marL="457200" indent="-457200">
              <a:buAutoNum type="arabicPeriod"/>
            </a:pPr>
            <a:r>
              <a:rPr lang="en-GB" sz="2000" dirty="0" smtClean="0"/>
              <a:t>Fizzing tablets (such as </a:t>
            </a:r>
            <a:r>
              <a:rPr lang="en-GB" sz="2000" dirty="0" err="1" smtClean="0"/>
              <a:t>alka</a:t>
            </a:r>
            <a:r>
              <a:rPr lang="en-GB" sz="2000" dirty="0" smtClean="0"/>
              <a:t> seltzer).</a:t>
            </a:r>
          </a:p>
          <a:p>
            <a:pPr marL="457200" indent="-457200">
              <a:buAutoNum type="arabicPeriod"/>
            </a:pPr>
            <a:r>
              <a:rPr lang="en-GB" sz="2000" dirty="0" smtClean="0"/>
              <a:t>Food colouring.</a:t>
            </a:r>
            <a:endParaRPr lang="en-GB" sz="2000" dirty="0"/>
          </a:p>
        </p:txBody>
      </p:sp>
    </p:spTree>
    <p:extLst>
      <p:ext uri="{BB962C8B-B14F-4D97-AF65-F5344CB8AC3E}">
        <p14:creationId xmlns:p14="http://schemas.microsoft.com/office/powerpoint/2010/main" val="3231689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Instructions</a:t>
            </a:r>
            <a:endParaRPr lang="en-GB" u="sng" dirty="0"/>
          </a:p>
        </p:txBody>
      </p:sp>
      <p:sp>
        <p:nvSpPr>
          <p:cNvPr id="3" name="Content Placeholder 2"/>
          <p:cNvSpPr>
            <a:spLocks noGrp="1"/>
          </p:cNvSpPr>
          <p:nvPr>
            <p:ph idx="1"/>
          </p:nvPr>
        </p:nvSpPr>
        <p:spPr/>
        <p:txBody>
          <a:bodyPr>
            <a:normAutofit lnSpcReduction="10000"/>
          </a:bodyPr>
          <a:lstStyle/>
          <a:p>
            <a:r>
              <a:rPr lang="en-GB" dirty="0"/>
              <a:t>Fill the bottle up about 1/4th (1 quarter) with water.</a:t>
            </a:r>
          </a:p>
          <a:p>
            <a:r>
              <a:rPr lang="en-GB" dirty="0"/>
              <a:t>Pour the vegetable oil in the bottle until is almost full. You may want to use a measuring cup with a spout or a funnel. You may have to wait a couple of minutes for the oil and water to separate.</a:t>
            </a:r>
          </a:p>
          <a:p>
            <a:r>
              <a:rPr lang="en-GB" dirty="0"/>
              <a:t>Add a few drops of your </a:t>
            </a:r>
            <a:r>
              <a:rPr lang="en-GB" dirty="0" smtClean="0"/>
              <a:t>favourite </a:t>
            </a:r>
            <a:r>
              <a:rPr lang="en-GB" dirty="0"/>
              <a:t>food </a:t>
            </a:r>
            <a:r>
              <a:rPr lang="en-GB" dirty="0" smtClean="0"/>
              <a:t>colouring</a:t>
            </a:r>
            <a:r>
              <a:rPr lang="en-GB" dirty="0"/>
              <a:t>. Watch as the </a:t>
            </a:r>
            <a:r>
              <a:rPr lang="en-GB" dirty="0" smtClean="0"/>
              <a:t>colour </a:t>
            </a:r>
            <a:r>
              <a:rPr lang="en-GB" dirty="0"/>
              <a:t>sinks through the oil. Did your drops of </a:t>
            </a:r>
            <a:r>
              <a:rPr lang="en-GB" dirty="0" smtClean="0"/>
              <a:t>colour </a:t>
            </a:r>
            <a:r>
              <a:rPr lang="en-GB" dirty="0"/>
              <a:t>mix with the water immediately or float in between for a few minutes?</a:t>
            </a:r>
          </a:p>
          <a:p>
            <a:r>
              <a:rPr lang="en-GB" dirty="0"/>
              <a:t>Break your fizzy tablet in half and drop part of it into the bottle. Get ready … here come the bubbly blobs!</a:t>
            </a:r>
          </a:p>
          <a:p>
            <a:r>
              <a:rPr lang="en-GB" dirty="0"/>
              <a:t>You can even get a flashlight, turn off the lights and drop in another half tablet. This time shine the flashlight through the lava lamp while the blobs are bubbling!</a:t>
            </a:r>
          </a:p>
          <a:p>
            <a:r>
              <a:rPr lang="en-GB" dirty="0"/>
              <a:t/>
            </a:r>
            <a:br>
              <a:rPr lang="en-GB" dirty="0"/>
            </a:br>
            <a:endParaRPr lang="en-GB" dirty="0"/>
          </a:p>
        </p:txBody>
      </p:sp>
    </p:spTree>
    <p:extLst>
      <p:ext uri="{BB962C8B-B14F-4D97-AF65-F5344CB8AC3E}">
        <p14:creationId xmlns:p14="http://schemas.microsoft.com/office/powerpoint/2010/main" val="995565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How it works!</a:t>
            </a:r>
            <a:endParaRPr lang="en-GB" u="sng" dirty="0"/>
          </a:p>
        </p:txBody>
      </p:sp>
      <p:sp>
        <p:nvSpPr>
          <p:cNvPr id="3" name="Content Placeholder 2"/>
          <p:cNvSpPr>
            <a:spLocks noGrp="1"/>
          </p:cNvSpPr>
          <p:nvPr>
            <p:ph idx="1"/>
          </p:nvPr>
        </p:nvSpPr>
        <p:spPr/>
        <p:txBody>
          <a:bodyPr/>
          <a:lstStyle/>
          <a:p>
            <a:r>
              <a:rPr lang="en-GB" dirty="0"/>
              <a:t>The oil floats on top of the water because it is less dense or lighter than water. The food </a:t>
            </a:r>
            <a:r>
              <a:rPr lang="en-GB" dirty="0" smtClean="0"/>
              <a:t>colouring </a:t>
            </a:r>
            <a:r>
              <a:rPr lang="en-GB" dirty="0"/>
              <a:t>has the same density as the water so it sink through the oil and mixes with the water. When you add the tablet it sinks to the bottom then starts to dissolve. As it dissolves it makes gas, carbon dioxide. Gas or air, is lighter than water so it floats to the top. The air bubbles bring some </a:t>
            </a:r>
            <a:r>
              <a:rPr lang="en-GB" dirty="0" smtClean="0"/>
              <a:t>coloured </a:t>
            </a:r>
            <a:r>
              <a:rPr lang="en-GB" dirty="0"/>
              <a:t>water with them to the top. When the air comes out of the </a:t>
            </a:r>
            <a:r>
              <a:rPr lang="en-GB" dirty="0" smtClean="0"/>
              <a:t>coloured </a:t>
            </a:r>
            <a:r>
              <a:rPr lang="en-GB" dirty="0"/>
              <a:t>water blob, the water gets heavy again and sinks. It does this over and over again until the tablet is completely dissolved</a:t>
            </a:r>
            <a:r>
              <a:rPr lang="en-GB" dirty="0" smtClean="0"/>
              <a:t>.</a:t>
            </a:r>
          </a:p>
          <a:p>
            <a:r>
              <a:rPr lang="en-GB" sz="2400" u="sng" dirty="0" smtClean="0"/>
              <a:t>Extra experiments</a:t>
            </a:r>
          </a:p>
          <a:p>
            <a:endParaRPr lang="en-GB" dirty="0" smtClean="0"/>
          </a:p>
          <a:p>
            <a:r>
              <a:rPr lang="en-GB" dirty="0"/>
              <a:t>What happens if you put the cap on after dropping the fizzy tablet in?</a:t>
            </a:r>
            <a:br>
              <a:rPr lang="en-GB" dirty="0"/>
            </a:br>
            <a:r>
              <a:rPr lang="en-GB" dirty="0"/>
              <a:t>What if you drop a whole tablet in?</a:t>
            </a:r>
            <a:br>
              <a:rPr lang="en-GB" dirty="0"/>
            </a:br>
            <a:r>
              <a:rPr lang="en-GB" dirty="0"/>
              <a:t>When it stops bubbling, try sprinkling some salt into your lava lamp. What happens?</a:t>
            </a:r>
          </a:p>
        </p:txBody>
      </p:sp>
    </p:spTree>
    <p:extLst>
      <p:ext uri="{BB962C8B-B14F-4D97-AF65-F5344CB8AC3E}">
        <p14:creationId xmlns:p14="http://schemas.microsoft.com/office/powerpoint/2010/main" val="2176030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Make a volcano ( in the garden)</a:t>
            </a:r>
            <a:endParaRPr lang="en-GB" u="sng" dirty="0"/>
          </a:p>
        </p:txBody>
      </p:sp>
      <p:pic>
        <p:nvPicPr>
          <p:cNvPr id="2050" name="Picture 2" descr="Homemade Erupting Playdough Volcano Experiment | Mom on the Sid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5183" y="2168752"/>
            <a:ext cx="4115011" cy="39322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460274" y="2299063"/>
            <a:ext cx="5664926" cy="2708434"/>
          </a:xfrm>
          <a:prstGeom prst="rect">
            <a:avLst/>
          </a:prstGeom>
          <a:noFill/>
        </p:spPr>
        <p:txBody>
          <a:bodyPr wrap="square" rtlCol="0">
            <a:spAutoFit/>
          </a:bodyPr>
          <a:lstStyle/>
          <a:p>
            <a:r>
              <a:rPr lang="en-GB" sz="2400" u="sng" dirty="0" smtClean="0"/>
              <a:t>Materials</a:t>
            </a:r>
          </a:p>
          <a:p>
            <a:r>
              <a:rPr lang="en-GB" dirty="0"/>
              <a:t>10 ml of dish soap</a:t>
            </a:r>
          </a:p>
          <a:p>
            <a:r>
              <a:rPr lang="en-GB" dirty="0"/>
              <a:t>100 ml of cold water</a:t>
            </a:r>
          </a:p>
          <a:p>
            <a:r>
              <a:rPr lang="en-GB" dirty="0"/>
              <a:t>400 ml of white vinegar</a:t>
            </a:r>
          </a:p>
          <a:p>
            <a:r>
              <a:rPr lang="en-GB" dirty="0"/>
              <a:t>Food </a:t>
            </a:r>
            <a:r>
              <a:rPr lang="en-GB" dirty="0" smtClean="0"/>
              <a:t>colouring</a:t>
            </a:r>
            <a:endParaRPr lang="en-GB" dirty="0"/>
          </a:p>
          <a:p>
            <a:r>
              <a:rPr lang="en-GB" dirty="0"/>
              <a:t>Baking soda slurry (fill a cup about ½ with baking soda, then fill the rest of the way with water)</a:t>
            </a:r>
          </a:p>
          <a:p>
            <a:r>
              <a:rPr lang="en-GB" dirty="0"/>
              <a:t>Empty 2 </a:t>
            </a:r>
            <a:r>
              <a:rPr lang="en-GB" dirty="0" smtClean="0"/>
              <a:t>litre </a:t>
            </a:r>
            <a:r>
              <a:rPr lang="en-GB" dirty="0"/>
              <a:t>soda bottle</a:t>
            </a:r>
          </a:p>
          <a:p>
            <a:endParaRPr lang="en-GB" sz="2000" dirty="0"/>
          </a:p>
        </p:txBody>
      </p:sp>
    </p:spTree>
    <p:extLst>
      <p:ext uri="{BB962C8B-B14F-4D97-AF65-F5344CB8AC3E}">
        <p14:creationId xmlns:p14="http://schemas.microsoft.com/office/powerpoint/2010/main" val="1340323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Instructions</a:t>
            </a:r>
            <a:endParaRPr lang="en-GB" u="sng" dirty="0"/>
          </a:p>
        </p:txBody>
      </p:sp>
      <p:sp>
        <p:nvSpPr>
          <p:cNvPr id="3" name="Content Placeholder 2"/>
          <p:cNvSpPr>
            <a:spLocks noGrp="1"/>
          </p:cNvSpPr>
          <p:nvPr>
            <p:ph idx="1"/>
          </p:nvPr>
        </p:nvSpPr>
        <p:spPr/>
        <p:txBody>
          <a:bodyPr/>
          <a:lstStyle/>
          <a:p>
            <a:r>
              <a:rPr lang="en-GB" dirty="0"/>
              <a:t>NOTE: This should be done outside due to the mess.</a:t>
            </a:r>
          </a:p>
          <a:p>
            <a:r>
              <a:rPr lang="en-GB" dirty="0"/>
              <a:t>Combine the vinegar, water, dish soap and 2 drops of food </a:t>
            </a:r>
            <a:r>
              <a:rPr lang="en-GB" dirty="0" smtClean="0"/>
              <a:t>colouring </a:t>
            </a:r>
            <a:r>
              <a:rPr lang="en-GB" dirty="0"/>
              <a:t>into the empty soda bottle.</a:t>
            </a:r>
          </a:p>
          <a:p>
            <a:r>
              <a:rPr lang="en-GB" dirty="0"/>
              <a:t>Use a spoon to mix the baking soda slurry until it is all a liquid.</a:t>
            </a:r>
          </a:p>
          <a:p>
            <a:r>
              <a:rPr lang="en-GB" dirty="0"/>
              <a:t>Eruption time! … Pour the baking soda slurry into the soda bottle quickly and step back!</a:t>
            </a:r>
          </a:p>
          <a:p>
            <a:endParaRPr lang="en-GB" dirty="0"/>
          </a:p>
        </p:txBody>
      </p:sp>
    </p:spTree>
    <p:extLst>
      <p:ext uri="{BB962C8B-B14F-4D97-AF65-F5344CB8AC3E}">
        <p14:creationId xmlns:p14="http://schemas.microsoft.com/office/powerpoint/2010/main" val="9483348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How it works!</a:t>
            </a:r>
            <a:endParaRPr lang="en-GB" u="sng" dirty="0"/>
          </a:p>
        </p:txBody>
      </p:sp>
      <p:sp>
        <p:nvSpPr>
          <p:cNvPr id="3" name="Content Placeholder 2"/>
          <p:cNvSpPr>
            <a:spLocks noGrp="1"/>
          </p:cNvSpPr>
          <p:nvPr>
            <p:ph idx="1"/>
          </p:nvPr>
        </p:nvSpPr>
        <p:spPr/>
        <p:txBody>
          <a:bodyPr/>
          <a:lstStyle/>
          <a:p>
            <a:r>
              <a:rPr lang="en-GB" dirty="0"/>
              <a:t>A chemical reaction between vinegar and baking soda creates a gas called carbon dioxide. Carbon dioxide is the same type of gas used to make the carbonation in sodas. What happens if you shake up a soda? The gas gets very excited and tries to spread out. There is not enough room in the bottle for the gas to spread out so it leaves through the opening very quickly, causing an eruption</a:t>
            </a:r>
            <a:r>
              <a:rPr lang="en-GB" dirty="0" smtClean="0"/>
              <a:t>!</a:t>
            </a:r>
          </a:p>
          <a:p>
            <a:endParaRPr lang="en-GB" dirty="0"/>
          </a:p>
          <a:p>
            <a:r>
              <a:rPr lang="en-GB" sz="2400" u="sng" dirty="0" smtClean="0"/>
              <a:t>Extra Experiments</a:t>
            </a:r>
          </a:p>
          <a:p>
            <a:r>
              <a:rPr lang="en-GB" dirty="0"/>
              <a:t>1. Does the amount of vinegar change the eruption?</a:t>
            </a:r>
            <a:r>
              <a:rPr lang="en-GB" sz="2000" dirty="0"/>
              <a:t/>
            </a:r>
            <a:br>
              <a:rPr lang="en-GB" sz="2000" dirty="0"/>
            </a:br>
            <a:r>
              <a:rPr lang="en-GB" dirty="0"/>
              <a:t>2. Does the amount of water change the eruption?</a:t>
            </a:r>
            <a:r>
              <a:rPr lang="en-GB" sz="2000" dirty="0"/>
              <a:t/>
            </a:r>
            <a:br>
              <a:rPr lang="en-GB" sz="2000" dirty="0"/>
            </a:br>
            <a:r>
              <a:rPr lang="en-GB" dirty="0"/>
              <a:t>3. Does the amount of baking soda change the eruption?</a:t>
            </a:r>
            <a:endParaRPr lang="en-GB" sz="2000" dirty="0"/>
          </a:p>
        </p:txBody>
      </p:sp>
    </p:spTree>
    <p:extLst>
      <p:ext uri="{BB962C8B-B14F-4D97-AF65-F5344CB8AC3E}">
        <p14:creationId xmlns:p14="http://schemas.microsoft.com/office/powerpoint/2010/main" val="4076038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Milk Art</a:t>
            </a:r>
            <a:endParaRPr lang="en-GB" u="sng" dirty="0"/>
          </a:p>
        </p:txBody>
      </p:sp>
      <p:pic>
        <p:nvPicPr>
          <p:cNvPr id="3074" name="Picture 2" descr="Color-changing milk - MEL Chemistr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3714" y="2469198"/>
            <a:ext cx="3132264" cy="29649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71554" y="2403566"/>
            <a:ext cx="7210697" cy="2431435"/>
          </a:xfrm>
          <a:prstGeom prst="rect">
            <a:avLst/>
          </a:prstGeom>
          <a:noFill/>
        </p:spPr>
        <p:txBody>
          <a:bodyPr wrap="square" rtlCol="0">
            <a:spAutoFit/>
          </a:bodyPr>
          <a:lstStyle/>
          <a:p>
            <a:r>
              <a:rPr lang="en-GB" sz="2400" u="sng" dirty="0" smtClean="0"/>
              <a:t>Materials</a:t>
            </a:r>
          </a:p>
          <a:p>
            <a:r>
              <a:rPr lang="en-GB" dirty="0"/>
              <a:t>A bowl</a:t>
            </a:r>
          </a:p>
          <a:p>
            <a:r>
              <a:rPr lang="en-GB" dirty="0"/>
              <a:t>½ cup of milk</a:t>
            </a:r>
          </a:p>
          <a:p>
            <a:r>
              <a:rPr lang="en-GB" dirty="0"/>
              <a:t>Dish soap</a:t>
            </a:r>
          </a:p>
          <a:p>
            <a:r>
              <a:rPr lang="en-GB" dirty="0"/>
              <a:t>Cotton swab</a:t>
            </a:r>
          </a:p>
          <a:p>
            <a:r>
              <a:rPr lang="en-GB" dirty="0"/>
              <a:t>Food </a:t>
            </a:r>
            <a:r>
              <a:rPr lang="en-GB" dirty="0" smtClean="0"/>
              <a:t>Colouring</a:t>
            </a:r>
            <a:r>
              <a:rPr lang="en-GB" dirty="0"/>
              <a:t>, more than one </a:t>
            </a:r>
            <a:r>
              <a:rPr lang="en-GB" dirty="0" smtClean="0"/>
              <a:t>colour</a:t>
            </a:r>
            <a:endParaRPr lang="en-GB" dirty="0"/>
          </a:p>
          <a:p>
            <a:r>
              <a:rPr lang="en-GB" dirty="0"/>
              <a:t>Pepper (optional)</a:t>
            </a:r>
          </a:p>
          <a:p>
            <a:endParaRPr lang="en-GB" sz="2000" dirty="0"/>
          </a:p>
        </p:txBody>
      </p:sp>
    </p:spTree>
    <p:extLst>
      <p:ext uri="{BB962C8B-B14F-4D97-AF65-F5344CB8AC3E}">
        <p14:creationId xmlns:p14="http://schemas.microsoft.com/office/powerpoint/2010/main" val="246589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err="1" smtClean="0"/>
              <a:t>Intructions</a:t>
            </a:r>
            <a:endParaRPr lang="en-GB" u="sng" dirty="0"/>
          </a:p>
        </p:txBody>
      </p:sp>
      <p:sp>
        <p:nvSpPr>
          <p:cNvPr id="3" name="Content Placeholder 2"/>
          <p:cNvSpPr>
            <a:spLocks noGrp="1"/>
          </p:cNvSpPr>
          <p:nvPr>
            <p:ph idx="1"/>
          </p:nvPr>
        </p:nvSpPr>
        <p:spPr/>
        <p:txBody>
          <a:bodyPr/>
          <a:lstStyle/>
          <a:p>
            <a:r>
              <a:rPr lang="en-GB" dirty="0"/>
              <a:t/>
            </a:r>
            <a:br>
              <a:rPr lang="en-GB" dirty="0"/>
            </a:br>
            <a:r>
              <a:rPr lang="en-GB" dirty="0"/>
              <a:t>1. Pour the milk into the bowl. Be careful not to move the bowl, you want the milk as still as possible.</a:t>
            </a:r>
            <a:br>
              <a:rPr lang="en-GB" dirty="0"/>
            </a:br>
            <a:r>
              <a:rPr lang="en-GB" dirty="0"/>
              <a:t>2. Put one drop of each </a:t>
            </a:r>
            <a:r>
              <a:rPr lang="en-GB" dirty="0" smtClean="0"/>
              <a:t>colour </a:t>
            </a:r>
            <a:r>
              <a:rPr lang="en-GB" dirty="0"/>
              <a:t>in different places in the milk.</a:t>
            </a:r>
            <a:br>
              <a:rPr lang="en-GB" dirty="0"/>
            </a:br>
            <a:r>
              <a:rPr lang="en-GB" dirty="0"/>
              <a:t>3. Put just a tiny amount of soap on the end of the cotton swab, then touch it to one of the </a:t>
            </a:r>
            <a:r>
              <a:rPr lang="en-GB" dirty="0" smtClean="0"/>
              <a:t>colours</a:t>
            </a:r>
            <a:r>
              <a:rPr lang="en-GB" dirty="0"/>
              <a:t>. WOW!</a:t>
            </a:r>
            <a:br>
              <a:rPr lang="en-GB" dirty="0"/>
            </a:br>
            <a:r>
              <a:rPr lang="en-GB" dirty="0"/>
              <a:t>4. Let the experimenting begin!</a:t>
            </a:r>
            <a:br>
              <a:rPr lang="en-GB" dirty="0"/>
            </a:br>
            <a:r>
              <a:rPr lang="en-GB" dirty="0"/>
              <a:t>5. To clean up, just pour the milk down the drain. (Do not drink it)</a:t>
            </a:r>
          </a:p>
        </p:txBody>
      </p:sp>
    </p:spTree>
    <p:extLst>
      <p:ext uri="{BB962C8B-B14F-4D97-AF65-F5344CB8AC3E}">
        <p14:creationId xmlns:p14="http://schemas.microsoft.com/office/powerpoint/2010/main" val="5979785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80</TotalTime>
  <Words>863</Words>
  <Application>Microsoft Office PowerPoint</Application>
  <PresentationFormat>Widescreen</PresentationFormat>
  <Paragraphs>57</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Century Gothic</vt:lpstr>
      <vt:lpstr>Garamond</vt:lpstr>
      <vt:lpstr>Savon</vt:lpstr>
      <vt:lpstr>Creative task</vt:lpstr>
      <vt:lpstr>Home made Lava Lamp</vt:lpstr>
      <vt:lpstr>Instructions</vt:lpstr>
      <vt:lpstr>How it works!</vt:lpstr>
      <vt:lpstr>Make a volcano ( in the garden)</vt:lpstr>
      <vt:lpstr>Instructions</vt:lpstr>
      <vt:lpstr>How it works!</vt:lpstr>
      <vt:lpstr>Milk Art</vt:lpstr>
      <vt:lpstr>Intructions</vt:lpstr>
      <vt:lpstr>How it works!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task Week 5</dc:title>
  <dc:creator>Susan Leigh</dc:creator>
  <cp:lastModifiedBy>Jarad Dymock</cp:lastModifiedBy>
  <cp:revision>8</cp:revision>
  <dcterms:created xsi:type="dcterms:W3CDTF">2020-05-13T11:49:24Z</dcterms:created>
  <dcterms:modified xsi:type="dcterms:W3CDTF">2021-01-26T09:36:33Z</dcterms:modified>
</cp:coreProperties>
</file>