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7"/>
  </p:notesMasterIdLst>
  <p:sldIdLst>
    <p:sldId id="415" r:id="rId11"/>
    <p:sldId id="297" r:id="rId12"/>
    <p:sldId id="298" r:id="rId13"/>
    <p:sldId id="412" r:id="rId14"/>
    <p:sldId id="299" r:id="rId15"/>
    <p:sldId id="335" r:id="rId16"/>
    <p:sldId id="416" r:id="rId17"/>
    <p:sldId id="417" r:id="rId18"/>
    <p:sldId id="396" r:id="rId19"/>
    <p:sldId id="418" r:id="rId20"/>
    <p:sldId id="413" r:id="rId21"/>
    <p:sldId id="387" r:id="rId22"/>
    <p:sldId id="414" r:id="rId23"/>
    <p:sldId id="409" r:id="rId24"/>
    <p:sldId id="419" r:id="rId25"/>
    <p:sldId id="316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6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2160"/>
        <p:guide pos="36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65B3951E-07EF-40AE-915E-AAE070FF9A3F}"/>
    <pc:docChg chg="custSel modSld">
      <pc:chgData name="James Clegg" userId="c6df1435-7a36-4b38-be4d-16e68e91152f" providerId="ADAL" clId="{65B3951E-07EF-40AE-915E-AAE070FF9A3F}" dt="2021-01-26T14:12:47.704" v="13"/>
      <pc:docMkLst>
        <pc:docMk/>
      </pc:docMkLst>
      <pc:sldChg chg="modTransition">
        <pc:chgData name="James Clegg" userId="c6df1435-7a36-4b38-be4d-16e68e91152f" providerId="ADAL" clId="{65B3951E-07EF-40AE-915E-AAE070FF9A3F}" dt="2021-01-26T14:12:47.704" v="13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65B3951E-07EF-40AE-915E-AAE070FF9A3F}" dt="2021-01-26T14:12:47.704" v="13"/>
        <pc:sldMkLst>
          <pc:docMk/>
          <pc:sldMk cId="4128357408" sldId="298"/>
        </pc:sldMkLst>
        <pc:picChg chg="del">
          <ac:chgData name="James Clegg" userId="c6df1435-7a36-4b38-be4d-16e68e91152f" providerId="ADAL" clId="{65B3951E-07EF-40AE-915E-AAE070FF9A3F}" dt="2021-01-26T14:12:13.402" v="0" actId="478"/>
          <ac:picMkLst>
            <pc:docMk/>
            <pc:sldMk cId="4128357408" sldId="298"/>
            <ac:picMk id="7" creationId="{00000000-0000-0000-0000-000000000000}"/>
          </ac:picMkLst>
        </pc:picChg>
      </pc:sldChg>
      <pc:sldChg chg="modTransition">
        <pc:chgData name="James Clegg" userId="c6df1435-7a36-4b38-be4d-16e68e91152f" providerId="ADAL" clId="{65B3951E-07EF-40AE-915E-AAE070FF9A3F}" dt="2021-01-26T14:12:47.704" v="13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65B3951E-07EF-40AE-915E-AAE070FF9A3F}" dt="2021-01-26T14:12:47.704" v="13"/>
        <pc:sldMkLst>
          <pc:docMk/>
          <pc:sldMk cId="292426147" sldId="316"/>
        </pc:sldMkLst>
        <pc:picChg chg="del">
          <ac:chgData name="James Clegg" userId="c6df1435-7a36-4b38-be4d-16e68e91152f" providerId="ADAL" clId="{65B3951E-07EF-40AE-915E-AAE070FF9A3F}" dt="2021-01-26T14:12:42.613" v="12" actId="478"/>
          <ac:picMkLst>
            <pc:docMk/>
            <pc:sldMk cId="292426147" sldId="316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B3951E-07EF-40AE-915E-AAE070FF9A3F}" dt="2021-01-26T14:12:47.704" v="13"/>
        <pc:sldMkLst>
          <pc:docMk/>
          <pc:sldMk cId="1709793811" sldId="335"/>
        </pc:sldMkLst>
        <pc:picChg chg="del">
          <ac:chgData name="James Clegg" userId="c6df1435-7a36-4b38-be4d-16e68e91152f" providerId="ADAL" clId="{65B3951E-07EF-40AE-915E-AAE070FF9A3F}" dt="2021-01-26T14:12:17.829" v="2" actId="478"/>
          <ac:picMkLst>
            <pc:docMk/>
            <pc:sldMk cId="1709793811" sldId="335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B3951E-07EF-40AE-915E-AAE070FF9A3F}" dt="2021-01-26T14:12:47.704" v="13"/>
        <pc:sldMkLst>
          <pc:docMk/>
          <pc:sldMk cId="1160352039" sldId="387"/>
        </pc:sldMkLst>
        <pc:picChg chg="del">
          <ac:chgData name="James Clegg" userId="c6df1435-7a36-4b38-be4d-16e68e91152f" providerId="ADAL" clId="{65B3951E-07EF-40AE-915E-AAE070FF9A3F}" dt="2021-01-26T14:12:32.056" v="8" actId="478"/>
          <ac:picMkLst>
            <pc:docMk/>
            <pc:sldMk cId="1160352039" sldId="387"/>
            <ac:picMk id="1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B3951E-07EF-40AE-915E-AAE070FF9A3F}" dt="2021-01-26T14:12:47.704" v="13"/>
        <pc:sldMkLst>
          <pc:docMk/>
          <pc:sldMk cId="3372964815" sldId="396"/>
        </pc:sldMkLst>
        <pc:picChg chg="del">
          <ac:chgData name="James Clegg" userId="c6df1435-7a36-4b38-be4d-16e68e91152f" providerId="ADAL" clId="{65B3951E-07EF-40AE-915E-AAE070FF9A3F}" dt="2021-01-26T14:12:25.060" v="5" actId="478"/>
          <ac:picMkLst>
            <pc:docMk/>
            <pc:sldMk cId="3372964815" sldId="396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B3951E-07EF-40AE-915E-AAE070FF9A3F}" dt="2021-01-26T14:12:47.704" v="13"/>
        <pc:sldMkLst>
          <pc:docMk/>
          <pc:sldMk cId="1721805795" sldId="409"/>
        </pc:sldMkLst>
        <pc:picChg chg="del">
          <ac:chgData name="James Clegg" userId="c6df1435-7a36-4b38-be4d-16e68e91152f" providerId="ADAL" clId="{65B3951E-07EF-40AE-915E-AAE070FF9A3F}" dt="2021-01-26T14:12:38.083" v="10" actId="478"/>
          <ac:picMkLst>
            <pc:docMk/>
            <pc:sldMk cId="1721805795" sldId="40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B3951E-07EF-40AE-915E-AAE070FF9A3F}" dt="2021-01-26T14:12:47.704" v="13"/>
        <pc:sldMkLst>
          <pc:docMk/>
          <pc:sldMk cId="2893761392" sldId="412"/>
        </pc:sldMkLst>
        <pc:picChg chg="del">
          <ac:chgData name="James Clegg" userId="c6df1435-7a36-4b38-be4d-16e68e91152f" providerId="ADAL" clId="{65B3951E-07EF-40AE-915E-AAE070FF9A3F}" dt="2021-01-26T14:12:15.453" v="1" actId="478"/>
          <ac:picMkLst>
            <pc:docMk/>
            <pc:sldMk cId="2893761392" sldId="412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B3951E-07EF-40AE-915E-AAE070FF9A3F}" dt="2021-01-26T14:12:47.704" v="13"/>
        <pc:sldMkLst>
          <pc:docMk/>
          <pc:sldMk cId="4090013559" sldId="413"/>
        </pc:sldMkLst>
        <pc:picChg chg="del">
          <ac:chgData name="James Clegg" userId="c6df1435-7a36-4b38-be4d-16e68e91152f" providerId="ADAL" clId="{65B3951E-07EF-40AE-915E-AAE070FF9A3F}" dt="2021-01-26T14:12:29.882" v="7" actId="478"/>
          <ac:picMkLst>
            <pc:docMk/>
            <pc:sldMk cId="4090013559" sldId="413"/>
            <ac:picMk id="5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B3951E-07EF-40AE-915E-AAE070FF9A3F}" dt="2021-01-26T14:12:47.704" v="13"/>
        <pc:sldMkLst>
          <pc:docMk/>
          <pc:sldMk cId="2281836747" sldId="414"/>
        </pc:sldMkLst>
        <pc:picChg chg="del">
          <ac:chgData name="James Clegg" userId="c6df1435-7a36-4b38-be4d-16e68e91152f" providerId="ADAL" clId="{65B3951E-07EF-40AE-915E-AAE070FF9A3F}" dt="2021-01-26T14:12:34.483" v="9" actId="478"/>
          <ac:picMkLst>
            <pc:docMk/>
            <pc:sldMk cId="2281836747" sldId="414"/>
            <ac:picMk id="7" creationId="{00000000-0000-0000-0000-000000000000}"/>
          </ac:picMkLst>
        </pc:picChg>
      </pc:sldChg>
      <pc:sldChg chg="modTransition">
        <pc:chgData name="James Clegg" userId="c6df1435-7a36-4b38-be4d-16e68e91152f" providerId="ADAL" clId="{65B3951E-07EF-40AE-915E-AAE070FF9A3F}" dt="2021-01-26T14:12:47.704" v="13"/>
        <pc:sldMkLst>
          <pc:docMk/>
          <pc:sldMk cId="2693277317" sldId="415"/>
        </pc:sldMkLst>
      </pc:sldChg>
      <pc:sldChg chg="delSp modTransition delAnim">
        <pc:chgData name="James Clegg" userId="c6df1435-7a36-4b38-be4d-16e68e91152f" providerId="ADAL" clId="{65B3951E-07EF-40AE-915E-AAE070FF9A3F}" dt="2021-01-26T14:12:47.704" v="13"/>
        <pc:sldMkLst>
          <pc:docMk/>
          <pc:sldMk cId="1532745333" sldId="416"/>
        </pc:sldMkLst>
        <pc:picChg chg="del">
          <ac:chgData name="James Clegg" userId="c6df1435-7a36-4b38-be4d-16e68e91152f" providerId="ADAL" clId="{65B3951E-07EF-40AE-915E-AAE070FF9A3F}" dt="2021-01-26T14:12:20.005" v="3" actId="478"/>
          <ac:picMkLst>
            <pc:docMk/>
            <pc:sldMk cId="1532745333" sldId="416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B3951E-07EF-40AE-915E-AAE070FF9A3F}" dt="2021-01-26T14:12:47.704" v="13"/>
        <pc:sldMkLst>
          <pc:docMk/>
          <pc:sldMk cId="2709995012" sldId="417"/>
        </pc:sldMkLst>
        <pc:picChg chg="del">
          <ac:chgData name="James Clegg" userId="c6df1435-7a36-4b38-be4d-16e68e91152f" providerId="ADAL" clId="{65B3951E-07EF-40AE-915E-AAE070FF9A3F}" dt="2021-01-26T14:12:22.291" v="4" actId="478"/>
          <ac:picMkLst>
            <pc:docMk/>
            <pc:sldMk cId="2709995012" sldId="417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B3951E-07EF-40AE-915E-AAE070FF9A3F}" dt="2021-01-26T14:12:47.704" v="13"/>
        <pc:sldMkLst>
          <pc:docMk/>
          <pc:sldMk cId="1103566835" sldId="418"/>
        </pc:sldMkLst>
        <pc:picChg chg="del">
          <ac:chgData name="James Clegg" userId="c6df1435-7a36-4b38-be4d-16e68e91152f" providerId="ADAL" clId="{65B3951E-07EF-40AE-915E-AAE070FF9A3F}" dt="2021-01-26T14:12:27.407" v="6" actId="478"/>
          <ac:picMkLst>
            <pc:docMk/>
            <pc:sldMk cId="1103566835" sldId="418"/>
            <ac:picMk id="2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5B3951E-07EF-40AE-915E-AAE070FF9A3F}" dt="2021-01-26T14:12:47.704" v="13"/>
        <pc:sldMkLst>
          <pc:docMk/>
          <pc:sldMk cId="2679994428" sldId="419"/>
        </pc:sldMkLst>
        <pc:picChg chg="del">
          <ac:chgData name="James Clegg" userId="c6df1435-7a36-4b38-be4d-16e68e91152f" providerId="ADAL" clId="{65B3951E-07EF-40AE-915E-AAE070FF9A3F}" dt="2021-01-26T14:12:40.307" v="11" actId="478"/>
          <ac:picMkLst>
            <pc:docMk/>
            <pc:sldMk cId="2679994428" sldId="419"/>
            <ac:picMk id="31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26/01/2021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9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9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39.png"/><Relationship Id="rId1" Type="http://schemas.openxmlformats.org/officeDocument/2006/relationships/tags" Target="../tags/tag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52.png"/><Relationship Id="rId1" Type="http://schemas.openxmlformats.org/officeDocument/2006/relationships/tags" Target="../tags/tag8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28.png"/><Relationship Id="rId7" Type="http://schemas.openxmlformats.org/officeDocument/2006/relationships/image" Target="../media/image5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11" Type="http://schemas.openxmlformats.org/officeDocument/2006/relationships/image" Target="../media/image9.png"/><Relationship Id="rId10" Type="http://schemas.openxmlformats.org/officeDocument/2006/relationships/image" Target="../media/image58.png"/><Relationship Id="rId4" Type="http://schemas.openxmlformats.org/officeDocument/2006/relationships/image" Target="../media/image53.png"/><Relationship Id="rId9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7" Type="http://schemas.openxmlformats.org/officeDocument/2006/relationships/image" Target="../media/image6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9" Type="http://schemas.openxmlformats.org/officeDocument/2006/relationships/image" Target="../media/image6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68501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277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4243" y="2291418"/>
            <a:ext cx="85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27215" y="2278718"/>
            <a:ext cx="53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</a:t>
            </a:r>
          </a:p>
        </p:txBody>
      </p:sp>
      <p:cxnSp>
        <p:nvCxnSpPr>
          <p:cNvPr id="5" name="Curved Connector 4"/>
          <p:cNvCxnSpPr>
            <a:stCxn id="3" idx="0"/>
          </p:cNvCxnSpPr>
          <p:nvPr/>
        </p:nvCxnSpPr>
        <p:spPr>
          <a:xfrm rot="5400000" flipH="1" flipV="1">
            <a:off x="2400978" y="681693"/>
            <a:ext cx="12700" cy="3219450"/>
          </a:xfrm>
          <a:prstGeom prst="curvedConnector3">
            <a:avLst>
              <a:gd name="adj1" fmla="val 756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urved Connector 5"/>
          <p:cNvCxnSpPr>
            <a:endCxn id="3" idx="2"/>
          </p:cNvCxnSpPr>
          <p:nvPr/>
        </p:nvCxnSpPr>
        <p:spPr>
          <a:xfrm rot="5400000">
            <a:off x="2400978" y="1204913"/>
            <a:ext cx="12700" cy="3219450"/>
          </a:xfrm>
          <a:prstGeom prst="curvedConnector3">
            <a:avLst>
              <a:gd name="adj1" fmla="val 7316189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707149" y="1595609"/>
                <a:ext cx="15807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7149" y="1595609"/>
                <a:ext cx="1580717" cy="523220"/>
              </a:xfrm>
              <a:prstGeom prst="rect">
                <a:avLst/>
              </a:prstGeom>
              <a:blipFill>
                <a:blip r:embed="rId5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718402" y="3023961"/>
                <a:ext cx="138609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8402" y="3023961"/>
                <a:ext cx="1386096" cy="523220"/>
              </a:xfrm>
              <a:prstGeom prst="rect">
                <a:avLst/>
              </a:prstGeom>
              <a:blipFill>
                <a:blip r:embed="rId6"/>
                <a:stretch>
                  <a:fillRect t="-10465" r="-352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297078" y="1761848"/>
                <a:ext cx="318867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 mm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0.002 </a:t>
                </a:r>
                <a:r>
                  <a:rPr lang="en-GB" sz="2800" dirty="0"/>
                  <a:t>m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7078" y="1761848"/>
                <a:ext cx="3188678" cy="523220"/>
              </a:xfrm>
              <a:prstGeom prst="rect">
                <a:avLst/>
              </a:prstGeom>
              <a:blipFill>
                <a:blip r:embed="rId7"/>
                <a:stretch>
                  <a:fillRect l="-401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391472" y="3015151"/>
                <a:ext cx="318867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2,000 </a:t>
                </a:r>
                <a:r>
                  <a:rPr lang="en-GB" sz="2800" dirty="0"/>
                  <a:t>mm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 m 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1472" y="3015151"/>
                <a:ext cx="3188678" cy="523220"/>
              </a:xfrm>
              <a:prstGeom prst="rect">
                <a:avLst/>
              </a:prstGeom>
              <a:blipFill>
                <a:blip r:embed="rId8"/>
                <a:stretch>
                  <a:fillRect l="-3824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le 10"/>
          <p:cNvSpPr/>
          <p:nvPr/>
        </p:nvSpPr>
        <p:spPr>
          <a:xfrm>
            <a:off x="5673421" y="1704143"/>
            <a:ext cx="774148" cy="70788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2" name="Rounded Rectangle 11"/>
          <p:cNvSpPr/>
          <p:nvPr/>
        </p:nvSpPr>
        <p:spPr>
          <a:xfrm>
            <a:off x="4461676" y="2939200"/>
            <a:ext cx="841844" cy="70788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358350" y="4046085"/>
                <a:ext cx="318867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50 mm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0.05 </a:t>
                </a:r>
                <a:r>
                  <a:rPr lang="en-GB" sz="2800" dirty="0"/>
                  <a:t>m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350" y="4046085"/>
                <a:ext cx="3188678" cy="523220"/>
              </a:xfrm>
              <a:prstGeom prst="rect">
                <a:avLst/>
              </a:prstGeom>
              <a:blipFill>
                <a:blip r:embed="rId9"/>
                <a:stretch>
                  <a:fillRect l="-401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433966" y="5223437"/>
                <a:ext cx="3734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500 </a:t>
                </a:r>
                <a:r>
                  <a:rPr lang="en-GB" sz="2800" dirty="0"/>
                  <a:t>mm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0.5 m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3966" y="5223437"/>
                <a:ext cx="3734088" cy="523220"/>
              </a:xfrm>
              <a:prstGeom prst="rect">
                <a:avLst/>
              </a:prstGeom>
              <a:blipFill>
                <a:blip r:embed="rId10"/>
                <a:stretch>
                  <a:fillRect l="-3263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ounded Rectangle 14"/>
          <p:cNvSpPr/>
          <p:nvPr/>
        </p:nvSpPr>
        <p:spPr>
          <a:xfrm>
            <a:off x="5839098" y="3985248"/>
            <a:ext cx="705394" cy="70788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6" name="Rounded Rectangle 15"/>
          <p:cNvSpPr/>
          <p:nvPr/>
        </p:nvSpPr>
        <p:spPr>
          <a:xfrm>
            <a:off x="4433965" y="5131104"/>
            <a:ext cx="647486" cy="70788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7" name="Rounded Rectangle 16"/>
          <p:cNvSpPr/>
          <p:nvPr/>
        </p:nvSpPr>
        <p:spPr>
          <a:xfrm>
            <a:off x="1707149" y="1547488"/>
            <a:ext cx="1397349" cy="52548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loud Callout 17"/>
              <p:cNvSpPr/>
              <p:nvPr/>
            </p:nvSpPr>
            <p:spPr>
              <a:xfrm>
                <a:off x="4528038" y="655748"/>
                <a:ext cx="2471080" cy="1068598"/>
              </a:xfrm>
              <a:prstGeom prst="cloudCallout">
                <a:avLst>
                  <a:gd name="adj1" fmla="val -42035"/>
                  <a:gd name="adj2" fmla="val 55917"/>
                </a:avLst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800" dirty="0">
                    <a:solidFill>
                      <a:srgbClr val="0070C0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18" name="Cloud Callout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8038" y="655748"/>
                <a:ext cx="2471080" cy="1068598"/>
              </a:xfrm>
              <a:prstGeom prst="cloudCallout">
                <a:avLst>
                  <a:gd name="adj1" fmla="val -42035"/>
                  <a:gd name="adj2" fmla="val 55917"/>
                </a:avLst>
              </a:prstGeom>
              <a:blipFill>
                <a:blip r:embed="rId11"/>
                <a:stretch>
                  <a:fillRect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ounded Rectangle 18"/>
          <p:cNvSpPr/>
          <p:nvPr/>
        </p:nvSpPr>
        <p:spPr>
          <a:xfrm>
            <a:off x="1685292" y="2976434"/>
            <a:ext cx="1419206" cy="52548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loud Callout 19"/>
              <p:cNvSpPr/>
              <p:nvPr/>
            </p:nvSpPr>
            <p:spPr>
              <a:xfrm>
                <a:off x="3568922" y="3750726"/>
                <a:ext cx="2696430" cy="1068598"/>
              </a:xfrm>
              <a:prstGeom prst="cloudCallout">
                <a:avLst>
                  <a:gd name="adj1" fmla="val 59215"/>
                  <a:gd name="adj2" fmla="val -61436"/>
                </a:avLst>
              </a:prstGeom>
              <a:solidFill>
                <a:schemeClr val="bg1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800" dirty="0">
                    <a:solidFill>
                      <a:srgbClr val="0070C0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20" name="Cloud Callout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8922" y="3750726"/>
                <a:ext cx="2696430" cy="1068598"/>
              </a:xfrm>
              <a:prstGeom prst="cloudCallout">
                <a:avLst>
                  <a:gd name="adj1" fmla="val 59215"/>
                  <a:gd name="adj2" fmla="val -61436"/>
                </a:avLst>
              </a:prstGeom>
              <a:blipFill>
                <a:blip r:embed="rId12"/>
                <a:stretch>
                  <a:fillRect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84924" y="488233"/>
            <a:ext cx="747045" cy="74704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687768" y="63092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356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6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702" y="552692"/>
            <a:ext cx="747045" cy="74704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695972" y="93747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849182" y="1800097"/>
                <a:ext cx="318867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 mm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0.002</a:t>
                </a:r>
                <a:r>
                  <a:rPr lang="en-GB" sz="2800" dirty="0"/>
                  <a:t> m 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182" y="1800097"/>
                <a:ext cx="3188678" cy="523220"/>
              </a:xfrm>
              <a:prstGeom prst="rect">
                <a:avLst/>
              </a:prstGeom>
              <a:blipFill>
                <a:blip r:embed="rId6"/>
                <a:stretch>
                  <a:fillRect l="-3824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893441" y="2805396"/>
                <a:ext cx="318867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2,000</a:t>
                </a:r>
                <a:r>
                  <a:rPr lang="en-GB" sz="2800" dirty="0"/>
                  <a:t> mm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 m 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441" y="2805396"/>
                <a:ext cx="3188678" cy="523220"/>
              </a:xfrm>
              <a:prstGeom prst="rect">
                <a:avLst/>
              </a:prstGeom>
              <a:blipFill>
                <a:blip r:embed="rId7"/>
                <a:stretch>
                  <a:fillRect l="-401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860319" y="3836330"/>
                <a:ext cx="318867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50 mm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0.05</a:t>
                </a:r>
                <a:r>
                  <a:rPr lang="en-GB" sz="2800" dirty="0"/>
                  <a:t> m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319" y="3836330"/>
                <a:ext cx="3188678" cy="523220"/>
              </a:xfrm>
              <a:prstGeom prst="rect">
                <a:avLst/>
              </a:prstGeom>
              <a:blipFill>
                <a:blip r:embed="rId8"/>
                <a:stretch>
                  <a:fillRect l="-3824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935935" y="5013682"/>
                <a:ext cx="3734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500</a:t>
                </a:r>
                <a:r>
                  <a:rPr lang="en-GB" sz="2800" dirty="0"/>
                  <a:t> mm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0.5 m 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935" y="5013682"/>
                <a:ext cx="3734088" cy="523220"/>
              </a:xfrm>
              <a:prstGeom prst="rect">
                <a:avLst/>
              </a:prstGeom>
              <a:blipFill>
                <a:blip r:embed="rId9"/>
                <a:stretch>
                  <a:fillRect l="-343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735670" y="1822435"/>
                <a:ext cx="318867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 ml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0.002 </a:t>
                </a:r>
                <a:r>
                  <a:rPr lang="en-GB" sz="2800" dirty="0"/>
                  <a:t>l 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5670" y="1822435"/>
                <a:ext cx="3188678" cy="523220"/>
              </a:xfrm>
              <a:prstGeom prst="rect">
                <a:avLst/>
              </a:prstGeom>
              <a:blipFill>
                <a:blip r:embed="rId10"/>
                <a:stretch>
                  <a:fillRect l="-401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779929" y="2827734"/>
                <a:ext cx="318867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2,000 </a:t>
                </a:r>
                <a:r>
                  <a:rPr lang="en-GB" sz="2800" dirty="0"/>
                  <a:t>ml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 l </a:t>
                </a: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9929" y="2827734"/>
                <a:ext cx="3188678" cy="523220"/>
              </a:xfrm>
              <a:prstGeom prst="rect">
                <a:avLst/>
              </a:prstGeom>
              <a:blipFill>
                <a:blip r:embed="rId11"/>
                <a:stretch>
                  <a:fillRect l="-3824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4746807" y="3858668"/>
                <a:ext cx="318867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50 ml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0.05 </a:t>
                </a:r>
                <a:r>
                  <a:rPr lang="en-GB" sz="2800" dirty="0"/>
                  <a:t>l 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6807" y="3858668"/>
                <a:ext cx="3188678" cy="523220"/>
              </a:xfrm>
              <a:prstGeom prst="rect">
                <a:avLst/>
              </a:prstGeom>
              <a:blipFill>
                <a:blip r:embed="rId12"/>
                <a:stretch>
                  <a:fillRect l="-401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4763191" y="5058358"/>
                <a:ext cx="3734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500 </a:t>
                </a:r>
                <a:r>
                  <a:rPr lang="en-GB" sz="2800" dirty="0"/>
                  <a:t>ml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0.5 l 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3191" y="5058358"/>
                <a:ext cx="3734088" cy="523220"/>
              </a:xfrm>
              <a:prstGeom prst="rect">
                <a:avLst/>
              </a:prstGeom>
              <a:blipFill>
                <a:blip r:embed="rId13"/>
                <a:stretch>
                  <a:fillRect l="-3263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ounded Rectangle 25"/>
          <p:cNvSpPr/>
          <p:nvPr/>
        </p:nvSpPr>
        <p:spPr>
          <a:xfrm>
            <a:off x="5886735" y="1721166"/>
            <a:ext cx="831453" cy="70788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7" name="Rounded Rectangle 26"/>
          <p:cNvSpPr/>
          <p:nvPr/>
        </p:nvSpPr>
        <p:spPr>
          <a:xfrm>
            <a:off x="4779929" y="2733398"/>
            <a:ext cx="916043" cy="70788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8" name="Rounded Rectangle 27"/>
          <p:cNvSpPr/>
          <p:nvPr/>
        </p:nvSpPr>
        <p:spPr>
          <a:xfrm>
            <a:off x="6027275" y="3771331"/>
            <a:ext cx="690913" cy="70788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6" name="Rounded Rectangle 35"/>
          <p:cNvSpPr/>
          <p:nvPr/>
        </p:nvSpPr>
        <p:spPr>
          <a:xfrm>
            <a:off x="4746808" y="4962977"/>
            <a:ext cx="702030" cy="70788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7" name="TextBox 36"/>
          <p:cNvSpPr txBox="1"/>
          <p:nvPr/>
        </p:nvSpPr>
        <p:spPr>
          <a:xfrm>
            <a:off x="2035400" y="488102"/>
            <a:ext cx="43032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will stay the same? What will change?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443521" y="4743592"/>
            <a:ext cx="85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ml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637073" y="4751596"/>
            <a:ext cx="267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l</a:t>
            </a:r>
          </a:p>
        </p:txBody>
      </p:sp>
      <p:cxnSp>
        <p:nvCxnSpPr>
          <p:cNvPr id="40" name="Curved Connector 39"/>
          <p:cNvCxnSpPr>
            <a:cxnSpLocks/>
          </p:cNvCxnSpPr>
          <p:nvPr/>
        </p:nvCxnSpPr>
        <p:spPr>
          <a:xfrm rot="5400000" flipH="1" flipV="1">
            <a:off x="4223406" y="3326728"/>
            <a:ext cx="6350" cy="2927548"/>
          </a:xfrm>
          <a:prstGeom prst="curvedConnector3">
            <a:avLst>
              <a:gd name="adj1" fmla="val 11928567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urved Connector 40"/>
          <p:cNvCxnSpPr/>
          <p:nvPr/>
        </p:nvCxnSpPr>
        <p:spPr>
          <a:xfrm rot="5400000">
            <a:off x="4223406" y="3770928"/>
            <a:ext cx="6350" cy="2927548"/>
          </a:xfrm>
          <a:prstGeom prst="curvedConnector3">
            <a:avLst>
              <a:gd name="adj1" fmla="val 1090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3477830" y="4043399"/>
                <a:ext cx="16552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7830" y="4043399"/>
                <a:ext cx="1655254" cy="523220"/>
              </a:xfrm>
              <a:prstGeom prst="rect">
                <a:avLst/>
              </a:prstGeom>
              <a:blipFill>
                <a:blip r:embed="rId14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3512473" y="5350346"/>
                <a:ext cx="16574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2473" y="5350346"/>
                <a:ext cx="1657447" cy="523220"/>
              </a:xfrm>
              <a:prstGeom prst="rect">
                <a:avLst/>
              </a:prstGeom>
              <a:blipFill>
                <a:blip r:embed="rId15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extBox 43"/>
          <p:cNvSpPr txBox="1"/>
          <p:nvPr/>
        </p:nvSpPr>
        <p:spPr>
          <a:xfrm>
            <a:off x="2367568" y="2196795"/>
            <a:ext cx="85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mm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637073" y="2196795"/>
            <a:ext cx="53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</a:t>
            </a:r>
          </a:p>
        </p:txBody>
      </p:sp>
      <p:cxnSp>
        <p:nvCxnSpPr>
          <p:cNvPr id="46" name="Curved Connector 45"/>
          <p:cNvCxnSpPr>
            <a:stCxn id="44" idx="0"/>
            <a:endCxn id="45" idx="0"/>
          </p:cNvCxnSpPr>
          <p:nvPr/>
        </p:nvCxnSpPr>
        <p:spPr>
          <a:xfrm rot="5400000" flipH="1" flipV="1">
            <a:off x="4349467" y="641906"/>
            <a:ext cx="12700" cy="3109779"/>
          </a:xfrm>
          <a:prstGeom prst="curvedConnector3">
            <a:avLst>
              <a:gd name="adj1" fmla="val 5933331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urved Connector 46"/>
          <p:cNvCxnSpPr>
            <a:stCxn id="45" idx="2"/>
            <a:endCxn id="44" idx="2"/>
          </p:cNvCxnSpPr>
          <p:nvPr/>
        </p:nvCxnSpPr>
        <p:spPr>
          <a:xfrm rot="5400000">
            <a:off x="4349468" y="1165126"/>
            <a:ext cx="12700" cy="3109779"/>
          </a:xfrm>
          <a:prstGeom prst="curvedConnector3">
            <a:avLst>
              <a:gd name="adj1" fmla="val 5666661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3615108" y="1446517"/>
                <a:ext cx="14718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5108" y="1446517"/>
                <a:ext cx="1471836" cy="523220"/>
              </a:xfrm>
              <a:prstGeom prst="rect">
                <a:avLst/>
              </a:prstGeom>
              <a:blipFill>
                <a:blip r:embed="rId1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3724291" y="2901310"/>
                <a:ext cx="15027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4291" y="2901310"/>
                <a:ext cx="1502766" cy="523220"/>
              </a:xfrm>
              <a:prstGeom prst="rect">
                <a:avLst/>
              </a:prstGeom>
              <a:blipFill>
                <a:blip r:embed="rId17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09001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8" grpId="0"/>
      <p:bldP spid="18" grpId="1"/>
      <p:bldP spid="18" grpId="2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36" grpId="0" animBg="1"/>
      <p:bldP spid="36" grpId="1" animBg="1"/>
      <p:bldP spid="36" grpId="2" animBg="1"/>
      <p:bldP spid="37" grpId="0"/>
      <p:bldP spid="38" grpId="0"/>
      <p:bldP spid="38" grpId="1"/>
      <p:bldP spid="39" grpId="0"/>
      <p:bldP spid="39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8" grpId="0"/>
      <p:bldP spid="48" grpId="1"/>
      <p:bldP spid="49" grpId="0"/>
      <p:bldP spid="4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2197974" y="1424054"/>
            <a:ext cx="85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mm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577150" y="1424054"/>
            <a:ext cx="53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</a:t>
            </a:r>
          </a:p>
        </p:txBody>
      </p:sp>
      <p:cxnSp>
        <p:nvCxnSpPr>
          <p:cNvPr id="50" name="Curved Connector 49"/>
          <p:cNvCxnSpPr>
            <a:stCxn id="48" idx="0"/>
            <a:endCxn id="49" idx="0"/>
          </p:cNvCxnSpPr>
          <p:nvPr/>
        </p:nvCxnSpPr>
        <p:spPr>
          <a:xfrm rot="5400000" flipH="1" flipV="1">
            <a:off x="4234709" y="-185671"/>
            <a:ext cx="12700" cy="3219450"/>
          </a:xfrm>
          <a:prstGeom prst="curvedConnector3">
            <a:avLst>
              <a:gd name="adj1" fmla="val 576826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urved Connector 50"/>
          <p:cNvCxnSpPr>
            <a:stCxn id="49" idx="2"/>
            <a:endCxn id="48" idx="2"/>
          </p:cNvCxnSpPr>
          <p:nvPr/>
        </p:nvCxnSpPr>
        <p:spPr>
          <a:xfrm rot="5400000">
            <a:off x="4234709" y="337549"/>
            <a:ext cx="12700" cy="3219450"/>
          </a:xfrm>
          <a:prstGeom prst="curvedConnector3">
            <a:avLst>
              <a:gd name="adj1" fmla="val 6643173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3486576" y="227242"/>
                <a:ext cx="171381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6576" y="227242"/>
                <a:ext cx="1713811" cy="523220"/>
              </a:xfrm>
              <a:prstGeom prst="rect">
                <a:avLst/>
              </a:prstGeom>
              <a:blipFill>
                <a:blip r:embed="rId5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3486576" y="2753101"/>
                <a:ext cx="15726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6576" y="2753101"/>
                <a:ext cx="1572639" cy="523220"/>
              </a:xfrm>
              <a:prstGeom prst="rect">
                <a:avLst/>
              </a:prstGeom>
              <a:blipFill>
                <a:blip r:embed="rId6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TextBox 53"/>
          <p:cNvSpPr txBox="1"/>
          <p:nvPr/>
        </p:nvSpPr>
        <p:spPr>
          <a:xfrm>
            <a:off x="3381421" y="1436755"/>
            <a:ext cx="85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cm</a:t>
            </a:r>
          </a:p>
        </p:txBody>
      </p:sp>
      <p:cxnSp>
        <p:nvCxnSpPr>
          <p:cNvPr id="55" name="Curved Connector 54"/>
          <p:cNvCxnSpPr>
            <a:stCxn id="48" idx="0"/>
            <a:endCxn id="54" idx="0"/>
          </p:cNvCxnSpPr>
          <p:nvPr/>
        </p:nvCxnSpPr>
        <p:spPr>
          <a:xfrm rot="16200000" flipH="1">
            <a:off x="3210356" y="838681"/>
            <a:ext cx="12701" cy="1183447"/>
          </a:xfrm>
          <a:prstGeom prst="curvedConnector3">
            <a:avLst>
              <a:gd name="adj1" fmla="val -1799858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urved Connector 55"/>
          <p:cNvCxnSpPr>
            <a:cxnSpLocks/>
          </p:cNvCxnSpPr>
          <p:nvPr/>
        </p:nvCxnSpPr>
        <p:spPr>
          <a:xfrm rot="5400000">
            <a:off x="3201989" y="1388641"/>
            <a:ext cx="12701" cy="1183447"/>
          </a:xfrm>
          <a:prstGeom prst="curvedConnector3">
            <a:avLst>
              <a:gd name="adj1" fmla="val 3313416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2778723" y="1206529"/>
                <a:ext cx="10111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FF0000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8723" y="1206529"/>
                <a:ext cx="1011116" cy="523220"/>
              </a:xfrm>
              <a:prstGeom prst="rect">
                <a:avLst/>
              </a:prstGeom>
              <a:blipFill>
                <a:blip r:embed="rId7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2743793" y="1815019"/>
                <a:ext cx="10111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FF0000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793" y="1815019"/>
                <a:ext cx="1011116" cy="523220"/>
              </a:xfrm>
              <a:prstGeom prst="rect">
                <a:avLst/>
              </a:prstGeom>
              <a:blipFill>
                <a:blip r:embed="rId8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Curved Connector 58"/>
          <p:cNvCxnSpPr>
            <a:stCxn id="54" idx="0"/>
            <a:endCxn id="49" idx="0"/>
          </p:cNvCxnSpPr>
          <p:nvPr/>
        </p:nvCxnSpPr>
        <p:spPr>
          <a:xfrm rot="5400000" flipH="1" flipV="1">
            <a:off x="4820082" y="412404"/>
            <a:ext cx="12701" cy="2036003"/>
          </a:xfrm>
          <a:prstGeom prst="curvedConnector3">
            <a:avLst>
              <a:gd name="adj1" fmla="val 1899858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4308472" y="1200549"/>
                <a:ext cx="168333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FF0000"/>
                    </a:solidFill>
                  </a:rPr>
                  <a:t> 100</a:t>
                </a:r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8472" y="1200549"/>
                <a:ext cx="1683334" cy="523220"/>
              </a:xfrm>
              <a:prstGeom prst="rect">
                <a:avLst/>
              </a:prstGeom>
              <a:blipFill>
                <a:blip r:embed="rId9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1" name="Curved Connector 60"/>
          <p:cNvCxnSpPr/>
          <p:nvPr/>
        </p:nvCxnSpPr>
        <p:spPr>
          <a:xfrm rot="5400000">
            <a:off x="4770691" y="911825"/>
            <a:ext cx="12701" cy="2036003"/>
          </a:xfrm>
          <a:prstGeom prst="curvedConnector3">
            <a:avLst>
              <a:gd name="adj1" fmla="val 2938233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4375905" y="1836515"/>
                <a:ext cx="15468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FF0000"/>
                    </a:solidFill>
                  </a:rPr>
                  <a:t> 100</a:t>
                </a: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5905" y="1836515"/>
                <a:ext cx="1546868" cy="523220"/>
              </a:xfrm>
              <a:prstGeom prst="rect">
                <a:avLst/>
              </a:prstGeom>
              <a:blipFill>
                <a:blip r:embed="rId10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TextBox 62"/>
          <p:cNvSpPr txBox="1"/>
          <p:nvPr/>
        </p:nvSpPr>
        <p:spPr>
          <a:xfrm>
            <a:off x="2169869" y="4381113"/>
            <a:ext cx="85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ml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549045" y="4381113"/>
            <a:ext cx="53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l</a:t>
            </a:r>
          </a:p>
        </p:txBody>
      </p:sp>
      <p:cxnSp>
        <p:nvCxnSpPr>
          <p:cNvPr id="65" name="Curved Connector 64"/>
          <p:cNvCxnSpPr>
            <a:stCxn id="63" idx="0"/>
            <a:endCxn id="64" idx="0"/>
          </p:cNvCxnSpPr>
          <p:nvPr/>
        </p:nvCxnSpPr>
        <p:spPr>
          <a:xfrm rot="5400000" flipH="1" flipV="1">
            <a:off x="4206604" y="2771388"/>
            <a:ext cx="12700" cy="3219450"/>
          </a:xfrm>
          <a:prstGeom prst="curvedConnector3">
            <a:avLst>
              <a:gd name="adj1" fmla="val 4371433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urved Connector 65"/>
          <p:cNvCxnSpPr>
            <a:stCxn id="64" idx="2"/>
            <a:endCxn id="63" idx="2"/>
          </p:cNvCxnSpPr>
          <p:nvPr/>
        </p:nvCxnSpPr>
        <p:spPr>
          <a:xfrm rot="5400000">
            <a:off x="4206604" y="3294608"/>
            <a:ext cx="12700" cy="3219450"/>
          </a:xfrm>
          <a:prstGeom prst="curvedConnector3">
            <a:avLst>
              <a:gd name="adj1" fmla="val 6428567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/>
              <p:cNvSpPr txBox="1"/>
              <p:nvPr/>
            </p:nvSpPr>
            <p:spPr>
              <a:xfrm>
                <a:off x="3582524" y="3349622"/>
                <a:ext cx="224874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2524" y="3349622"/>
                <a:ext cx="2248743" cy="523220"/>
              </a:xfrm>
              <a:prstGeom prst="rect">
                <a:avLst/>
              </a:prstGeom>
              <a:blipFill>
                <a:blip r:embed="rId11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3582524" y="5638664"/>
                <a:ext cx="167849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2524" y="5638664"/>
                <a:ext cx="1678496" cy="523220"/>
              </a:xfrm>
              <a:prstGeom prst="rect">
                <a:avLst/>
              </a:prstGeom>
              <a:blipFill>
                <a:blip r:embed="rId12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TextBox 68"/>
          <p:cNvSpPr txBox="1"/>
          <p:nvPr/>
        </p:nvSpPr>
        <p:spPr>
          <a:xfrm>
            <a:off x="3476407" y="4376230"/>
            <a:ext cx="54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cl</a:t>
            </a:r>
          </a:p>
        </p:txBody>
      </p:sp>
      <p:cxnSp>
        <p:nvCxnSpPr>
          <p:cNvPr id="70" name="Curved Connector 69"/>
          <p:cNvCxnSpPr>
            <a:stCxn id="63" idx="0"/>
            <a:endCxn id="69" idx="0"/>
          </p:cNvCxnSpPr>
          <p:nvPr/>
        </p:nvCxnSpPr>
        <p:spPr>
          <a:xfrm rot="5400000" flipH="1" flipV="1">
            <a:off x="3170602" y="3802508"/>
            <a:ext cx="4883" cy="1152328"/>
          </a:xfrm>
          <a:prstGeom prst="curvedConnector3">
            <a:avLst>
              <a:gd name="adj1" fmla="val 4781548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urved Connector 70"/>
          <p:cNvCxnSpPr/>
          <p:nvPr/>
        </p:nvCxnSpPr>
        <p:spPr>
          <a:xfrm rot="5400000">
            <a:off x="3166692" y="4255824"/>
            <a:ext cx="12701" cy="1183447"/>
          </a:xfrm>
          <a:prstGeom prst="curvedConnector3">
            <a:avLst>
              <a:gd name="adj1" fmla="val 2869010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/>
              <p:cNvSpPr txBox="1"/>
              <p:nvPr/>
            </p:nvSpPr>
            <p:spPr>
              <a:xfrm>
                <a:off x="2694498" y="4124658"/>
                <a:ext cx="10111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FF0000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4498" y="4124658"/>
                <a:ext cx="1011116" cy="523220"/>
              </a:xfrm>
              <a:prstGeom prst="rect">
                <a:avLst/>
              </a:prstGeom>
              <a:blipFill>
                <a:blip r:embed="rId13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/>
              <p:cNvSpPr txBox="1"/>
              <p:nvPr/>
            </p:nvSpPr>
            <p:spPr>
              <a:xfrm>
                <a:off x="2682156" y="4724543"/>
                <a:ext cx="10111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FF0000"/>
                    </a:solidFill>
                  </a:rPr>
                  <a:t> 10</a:t>
                </a:r>
              </a:p>
            </p:txBody>
          </p:sp>
        </mc:Choice>
        <mc:Fallback xmlns="">
          <p:sp>
            <p:nvSpPr>
              <p:cNvPr id="73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2156" y="4724543"/>
                <a:ext cx="1011116" cy="523220"/>
              </a:xfrm>
              <a:prstGeom prst="rect">
                <a:avLst/>
              </a:prstGeom>
              <a:blipFill>
                <a:blip r:embed="rId14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4" name="Curved Connector 73"/>
          <p:cNvCxnSpPr>
            <a:stCxn id="69" idx="0"/>
            <a:endCxn id="64" idx="0"/>
          </p:cNvCxnSpPr>
          <p:nvPr/>
        </p:nvCxnSpPr>
        <p:spPr>
          <a:xfrm rot="16200000" flipH="1">
            <a:off x="4780326" y="3345110"/>
            <a:ext cx="4883" cy="2067122"/>
          </a:xfrm>
          <a:prstGeom prst="curvedConnector3">
            <a:avLst>
              <a:gd name="adj1" fmla="val -4681548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/>
              <p:cNvSpPr txBox="1"/>
              <p:nvPr/>
            </p:nvSpPr>
            <p:spPr>
              <a:xfrm>
                <a:off x="4232005" y="4119504"/>
                <a:ext cx="15403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FF0000"/>
                    </a:solidFill>
                  </a:rPr>
                  <a:t> 100</a:t>
                </a:r>
              </a:p>
            </p:txBody>
          </p:sp>
        </mc:Choice>
        <mc:Fallback xmlns="">
          <p:sp>
            <p:nvSpPr>
              <p:cNvPr id="75" name="Text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2005" y="4119504"/>
                <a:ext cx="1540372" cy="523220"/>
              </a:xfrm>
              <a:prstGeom prst="rect">
                <a:avLst/>
              </a:prstGeom>
              <a:blipFill>
                <a:blip r:embed="rId15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6" name="Curved Connector 75"/>
          <p:cNvCxnSpPr>
            <a:cxnSpLocks/>
          </p:cNvCxnSpPr>
          <p:nvPr/>
        </p:nvCxnSpPr>
        <p:spPr>
          <a:xfrm rot="5400000">
            <a:off x="4758806" y="3868287"/>
            <a:ext cx="12701" cy="2036003"/>
          </a:xfrm>
          <a:prstGeom prst="curvedConnector3">
            <a:avLst>
              <a:gd name="adj1" fmla="val 2938233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/>
              <p:cNvSpPr txBox="1"/>
              <p:nvPr/>
            </p:nvSpPr>
            <p:spPr>
              <a:xfrm>
                <a:off x="4284294" y="4779507"/>
                <a:ext cx="13778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FF0000"/>
                    </a:solidFill>
                  </a:rPr>
                  <a:t> 100</a:t>
                </a:r>
              </a:p>
            </p:txBody>
          </p:sp>
        </mc:Choice>
        <mc:Fallback xmlns="">
          <p:sp>
            <p:nvSpPr>
              <p:cNvPr id="77" name="TextBox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4294" y="4779507"/>
                <a:ext cx="1377832" cy="523220"/>
              </a:xfrm>
              <a:prstGeom prst="rect">
                <a:avLst/>
              </a:prstGeom>
              <a:blipFill>
                <a:blip r:embed="rId1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16035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60" grpId="0"/>
      <p:bldP spid="62" grpId="0"/>
      <p:bldP spid="72" grpId="0"/>
      <p:bldP spid="73" grpId="0"/>
      <p:bldP spid="75" grpId="0"/>
      <p:bldP spid="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0390" y="347180"/>
            <a:ext cx="2988995" cy="23929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1702" y="469523"/>
            <a:ext cx="2884007" cy="21706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1716309" y="3029121"/>
                <a:ext cx="244426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300 </a:t>
                </a:r>
                <a:r>
                  <a:rPr lang="en-GB" sz="2800" dirty="0"/>
                  <a:t>cm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 m</a:t>
                </a: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6309" y="3029121"/>
                <a:ext cx="2444261" cy="523220"/>
              </a:xfrm>
              <a:prstGeom prst="rect">
                <a:avLst/>
              </a:prstGeom>
              <a:blipFill>
                <a:blip r:embed="rId7"/>
                <a:stretch>
                  <a:fillRect l="-523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1716308" y="3933349"/>
                <a:ext cx="274466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305 cm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3.05 </a:t>
                </a:r>
                <a:r>
                  <a:rPr lang="en-GB" sz="2800" dirty="0"/>
                  <a:t>m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6308" y="3933349"/>
                <a:ext cx="2744667" cy="523220"/>
              </a:xfrm>
              <a:prstGeom prst="rect">
                <a:avLst/>
              </a:prstGeom>
              <a:blipFill>
                <a:blip r:embed="rId8"/>
                <a:stretch>
                  <a:fillRect l="-4667" t="-10465" r="-133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ounded Rectangle 42"/>
          <p:cNvSpPr/>
          <p:nvPr/>
        </p:nvSpPr>
        <p:spPr>
          <a:xfrm>
            <a:off x="1658797" y="3057389"/>
            <a:ext cx="719503" cy="563067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5" name="Rounded Rectangle 44"/>
          <p:cNvSpPr/>
          <p:nvPr/>
        </p:nvSpPr>
        <p:spPr>
          <a:xfrm>
            <a:off x="3266684" y="3955057"/>
            <a:ext cx="719503" cy="563067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5243490" y="2990000"/>
                <a:ext cx="244426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 l 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2,000 </a:t>
                </a:r>
                <a:r>
                  <a:rPr lang="en-GB" sz="2800" dirty="0"/>
                  <a:t>ml</a:t>
                </a: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3490" y="2990000"/>
                <a:ext cx="2444261" cy="523220"/>
              </a:xfrm>
              <a:prstGeom prst="rect">
                <a:avLst/>
              </a:prstGeom>
              <a:blipFill>
                <a:blip r:embed="rId9"/>
                <a:stretch>
                  <a:fillRect l="-498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5243490" y="4012909"/>
                <a:ext cx="274466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35 </a:t>
                </a:r>
                <a:r>
                  <a:rPr lang="en-GB" sz="2800" dirty="0"/>
                  <a:t>cl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0.35 l</a:t>
                </a:r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3490" y="4012909"/>
                <a:ext cx="2744667" cy="523220"/>
              </a:xfrm>
              <a:prstGeom prst="rect">
                <a:avLst/>
              </a:prstGeom>
              <a:blipFill>
                <a:blip r:embed="rId10"/>
                <a:stretch>
                  <a:fillRect l="-4444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Rounded Rectangle 52"/>
          <p:cNvSpPr/>
          <p:nvPr/>
        </p:nvSpPr>
        <p:spPr>
          <a:xfrm>
            <a:off x="6175007" y="3022945"/>
            <a:ext cx="789843" cy="563067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4" name="Rounded Rectangle 53"/>
          <p:cNvSpPr/>
          <p:nvPr/>
        </p:nvSpPr>
        <p:spPr>
          <a:xfrm>
            <a:off x="4969632" y="3964452"/>
            <a:ext cx="719503" cy="563067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53504" y="5280732"/>
            <a:ext cx="747045" cy="747045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5654239" y="553151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183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 animBg="1"/>
      <p:bldP spid="53" grpId="0" animBg="1"/>
      <p:bldP spid="54" grpId="0" animBg="1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242" y="1044086"/>
            <a:ext cx="3575905" cy="2195619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728140" y="3448825"/>
            <a:ext cx="7606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 large car might have a mass of around 2 tonnes. </a:t>
            </a:r>
          </a:p>
        </p:txBody>
      </p:sp>
      <p:cxnSp>
        <p:nvCxnSpPr>
          <p:cNvPr id="56" name="Straight Connector 55"/>
          <p:cNvCxnSpPr>
            <a:cxnSpLocks/>
          </p:cNvCxnSpPr>
          <p:nvPr/>
        </p:nvCxnSpPr>
        <p:spPr>
          <a:xfrm>
            <a:off x="6959600" y="3900451"/>
            <a:ext cx="100498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cxnSpLocks/>
          </p:cNvCxnSpPr>
          <p:nvPr/>
        </p:nvCxnSpPr>
        <p:spPr>
          <a:xfrm flipV="1">
            <a:off x="6504926" y="3972045"/>
            <a:ext cx="849785" cy="8439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346302" y="4815945"/>
            <a:ext cx="4581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 tonne is 1,000 kilograms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180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3471" y="2593299"/>
            <a:ext cx="429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2648" y="2593299"/>
            <a:ext cx="1097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tonne</a:t>
            </a:r>
          </a:p>
        </p:txBody>
      </p:sp>
      <p:cxnSp>
        <p:nvCxnSpPr>
          <p:cNvPr id="5" name="Curved Connector 4"/>
          <p:cNvCxnSpPr>
            <a:stCxn id="3" idx="0"/>
            <a:endCxn id="8" idx="0"/>
          </p:cNvCxnSpPr>
          <p:nvPr/>
        </p:nvCxnSpPr>
        <p:spPr>
          <a:xfrm rot="5400000" flipH="1" flipV="1">
            <a:off x="3129781" y="1668022"/>
            <a:ext cx="13616" cy="1836939"/>
          </a:xfrm>
          <a:prstGeom prst="curvedConnector3">
            <a:avLst>
              <a:gd name="adj1" fmla="val 4273281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urved Connector 5"/>
          <p:cNvCxnSpPr>
            <a:stCxn id="4" idx="2"/>
            <a:endCxn id="8" idx="2"/>
          </p:cNvCxnSpPr>
          <p:nvPr/>
        </p:nvCxnSpPr>
        <p:spPr>
          <a:xfrm rot="5400000" flipH="1">
            <a:off x="4986367" y="2171596"/>
            <a:ext cx="13616" cy="1876231"/>
          </a:xfrm>
          <a:prstGeom prst="curvedConnector3">
            <a:avLst>
              <a:gd name="adj1" fmla="val -5077005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307954" y="3234795"/>
                <a:ext cx="158661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7954" y="3234795"/>
                <a:ext cx="1586612" cy="523220"/>
              </a:xfrm>
              <a:prstGeom prst="rect">
                <a:avLst/>
              </a:prstGeom>
              <a:blipFill>
                <a:blip r:embed="rId5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3766717" y="2579683"/>
            <a:ext cx="576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kg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234422" y="4232998"/>
                <a:ext cx="44037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 kilogram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1,000 grams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4422" y="4232998"/>
                <a:ext cx="4403770" cy="523220"/>
              </a:xfrm>
              <a:prstGeom prst="rect">
                <a:avLst/>
              </a:prstGeom>
              <a:blipFill>
                <a:blip r:embed="rId6"/>
                <a:stretch>
                  <a:fillRect l="-290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Curved Connector 9"/>
          <p:cNvCxnSpPr/>
          <p:nvPr/>
        </p:nvCxnSpPr>
        <p:spPr>
          <a:xfrm rot="5400000" flipH="1">
            <a:off x="3095177" y="2214711"/>
            <a:ext cx="13616" cy="1876231"/>
          </a:xfrm>
          <a:prstGeom prst="curvedConnector3">
            <a:avLst>
              <a:gd name="adj1" fmla="val -4583306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448407" y="3234795"/>
                <a:ext cx="17469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8407" y="3234795"/>
                <a:ext cx="1746973" cy="523220"/>
              </a:xfrm>
              <a:prstGeom prst="rect">
                <a:avLst/>
              </a:prstGeom>
              <a:blipFill>
                <a:blip r:embed="rId7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436531" y="2036967"/>
                <a:ext cx="155116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6531" y="2036967"/>
                <a:ext cx="1551165" cy="523220"/>
              </a:xfrm>
              <a:prstGeom prst="rect">
                <a:avLst/>
              </a:prstGeom>
              <a:blipFill>
                <a:blip r:embed="rId8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Curved Connector 12"/>
          <p:cNvCxnSpPr/>
          <p:nvPr/>
        </p:nvCxnSpPr>
        <p:spPr>
          <a:xfrm rot="5400000" flipH="1" flipV="1">
            <a:off x="4969288" y="1657106"/>
            <a:ext cx="13616" cy="1836939"/>
          </a:xfrm>
          <a:prstGeom prst="curvedConnector3">
            <a:avLst>
              <a:gd name="adj1" fmla="val 4444859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268896" y="2031867"/>
                <a:ext cx="168841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896" y="2031867"/>
                <a:ext cx="1688410" cy="523220"/>
              </a:xfrm>
              <a:prstGeom prst="rect">
                <a:avLst/>
              </a:prstGeom>
              <a:blipFill>
                <a:blip r:embed="rId9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Curved Down Arrow 28"/>
          <p:cNvSpPr/>
          <p:nvPr/>
        </p:nvSpPr>
        <p:spPr>
          <a:xfrm rot="16200000">
            <a:off x="3506907" y="194722"/>
            <a:ext cx="1098872" cy="3676447"/>
          </a:xfrm>
          <a:prstGeom prst="rightBracket">
            <a:avLst>
              <a:gd name="adj" fmla="val 217781"/>
            </a:avLst>
          </a:prstGeom>
          <a:noFill/>
          <a:ln w="57150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3037014" y="960290"/>
                <a:ext cx="21209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1,000,000</a:t>
                </a: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7014" y="960290"/>
                <a:ext cx="2120925" cy="523220"/>
              </a:xfrm>
              <a:prstGeom prst="rect">
                <a:avLst/>
              </a:prstGeom>
              <a:blipFill>
                <a:blip r:embed="rId10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7999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9" grpId="1"/>
      <p:bldP spid="11" grpId="0"/>
      <p:bldP spid="12" grpId="0"/>
      <p:bldP spid="14" grpId="0"/>
      <p:bldP spid="29" grpId="0" animBg="1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92426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67512" y="334776"/>
            <a:ext cx="784687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Circle the most appropriate unit.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Length can be measured in l / m / g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Mass can be measured in ml / kg / km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Capacity can be measured in l / g / cm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Match each item to a sensible estimate.</a:t>
            </a:r>
          </a:p>
          <a:p>
            <a:endParaRPr lang="en-GB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A can of pop</a:t>
            </a:r>
          </a:p>
          <a:p>
            <a:endParaRPr lang="en-GB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A tin of paint</a:t>
            </a:r>
          </a:p>
          <a:p>
            <a:endParaRPr lang="en-GB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A teaspoon of medicine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36738" y="4225095"/>
            <a:ext cx="141936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800" dirty="0"/>
              <a:t>335 ml</a:t>
            </a:r>
          </a:p>
          <a:p>
            <a:pPr>
              <a:spcAft>
                <a:spcPts val="1200"/>
              </a:spcAft>
            </a:pPr>
            <a:r>
              <a:rPr lang="en-GB" sz="2800" dirty="0"/>
              <a:t>5 ml</a:t>
            </a:r>
          </a:p>
          <a:p>
            <a:pPr>
              <a:spcAft>
                <a:spcPts val="1200"/>
              </a:spcAft>
            </a:pPr>
            <a:r>
              <a:rPr lang="en-GB" sz="2800" dirty="0"/>
              <a:t>5 l</a:t>
            </a:r>
          </a:p>
        </p:txBody>
      </p:sp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667512" y="334776"/>
            <a:ext cx="784687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Circle the most appropriate unit.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Length can be measured in l / m / g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Mass can be measured in ml / kg / km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Capacity can be measured in l / g / cm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Match each item to a sensible estimate.</a:t>
            </a:r>
          </a:p>
          <a:p>
            <a:endParaRPr lang="en-GB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A can of pop</a:t>
            </a:r>
          </a:p>
          <a:p>
            <a:endParaRPr lang="en-GB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A tin of paint</a:t>
            </a:r>
          </a:p>
          <a:p>
            <a:endParaRPr lang="en-GB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A teaspoon of medicine</a:t>
            </a:r>
          </a:p>
        </p:txBody>
      </p:sp>
      <p:sp>
        <p:nvSpPr>
          <p:cNvPr id="3" name="Oval 2"/>
          <p:cNvSpPr/>
          <p:nvPr/>
        </p:nvSpPr>
        <p:spPr>
          <a:xfrm>
            <a:off x="5435631" y="1118154"/>
            <a:ext cx="428367" cy="69233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5456402" y="2009380"/>
            <a:ext cx="522517" cy="69233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5275338" y="2804765"/>
            <a:ext cx="289439" cy="69233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/>
          <p:cNvCxnSpPr>
            <a:cxnSpLocks/>
          </p:cNvCxnSpPr>
          <p:nvPr/>
        </p:nvCxnSpPr>
        <p:spPr>
          <a:xfrm>
            <a:off x="3089092" y="5089367"/>
            <a:ext cx="3047646" cy="58163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cxnSpLocks/>
          </p:cNvCxnSpPr>
          <p:nvPr/>
        </p:nvCxnSpPr>
        <p:spPr>
          <a:xfrm flipV="1">
            <a:off x="4612915" y="5071480"/>
            <a:ext cx="1516047" cy="59952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cxnSpLocks/>
          </p:cNvCxnSpPr>
          <p:nvPr/>
        </p:nvCxnSpPr>
        <p:spPr>
          <a:xfrm flipV="1">
            <a:off x="3089092" y="4526844"/>
            <a:ext cx="3047646" cy="5923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4008DA5-08EF-4AF3-9E19-53068CBFCF59}"/>
              </a:ext>
            </a:extLst>
          </p:cNvPr>
          <p:cNvSpPr txBox="1"/>
          <p:nvPr/>
        </p:nvSpPr>
        <p:spPr>
          <a:xfrm>
            <a:off x="6136738" y="4225095"/>
            <a:ext cx="141936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800" dirty="0"/>
              <a:t>335 ml</a:t>
            </a:r>
          </a:p>
          <a:p>
            <a:pPr>
              <a:spcAft>
                <a:spcPts val="1200"/>
              </a:spcAft>
            </a:pPr>
            <a:r>
              <a:rPr lang="en-GB" sz="2800" dirty="0"/>
              <a:t>5 ml</a:t>
            </a:r>
          </a:p>
          <a:p>
            <a:pPr>
              <a:spcAft>
                <a:spcPts val="1200"/>
              </a:spcAft>
            </a:pPr>
            <a:r>
              <a:rPr lang="en-GB" sz="2800" dirty="0"/>
              <a:t>5 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376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421476" y="1156357"/>
            <a:ext cx="6483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Which of these prefixes do you know?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837112" y="3428847"/>
            <a:ext cx="1343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/>
              <a:t>Centi</a:t>
            </a:r>
            <a:endParaRPr lang="en-GB" sz="2800" dirty="0"/>
          </a:p>
        </p:txBody>
      </p:sp>
      <p:sp>
        <p:nvSpPr>
          <p:cNvPr id="42" name="TextBox 41"/>
          <p:cNvSpPr txBox="1"/>
          <p:nvPr/>
        </p:nvSpPr>
        <p:spPr>
          <a:xfrm>
            <a:off x="2039404" y="2444831"/>
            <a:ext cx="1343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/>
              <a:t>Milli</a:t>
            </a:r>
            <a:endParaRPr lang="en-GB" sz="2800" dirty="0"/>
          </a:p>
        </p:txBody>
      </p:sp>
      <p:sp>
        <p:nvSpPr>
          <p:cNvPr id="43" name="TextBox 42"/>
          <p:cNvSpPr txBox="1"/>
          <p:nvPr/>
        </p:nvSpPr>
        <p:spPr>
          <a:xfrm>
            <a:off x="2039406" y="4387494"/>
            <a:ext cx="1343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Kilo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181005" y="2433861"/>
            <a:ext cx="3283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/>
              <a:t>One thousandth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181003" y="3428847"/>
            <a:ext cx="3283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/>
              <a:t>One hundredth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181005" y="4361025"/>
            <a:ext cx="3283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/>
              <a:t>One thousand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6082733" y="2197073"/>
                <a:ext cx="1343892" cy="888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1000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2733" y="2197073"/>
                <a:ext cx="1343892" cy="8886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6082733" y="3194506"/>
                <a:ext cx="1343892" cy="888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100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2733" y="3194506"/>
                <a:ext cx="1343892" cy="8886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TextBox 48"/>
          <p:cNvSpPr txBox="1"/>
          <p:nvPr/>
        </p:nvSpPr>
        <p:spPr>
          <a:xfrm>
            <a:off x="6082733" y="4418271"/>
            <a:ext cx="1343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1,000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979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67870" y="1725158"/>
            <a:ext cx="1343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/>
              <a:t>Milli</a:t>
            </a:r>
            <a:endParaRPr lang="en-GB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819393" y="1713940"/>
            <a:ext cx="1343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metre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716991" y="2237160"/>
            <a:ext cx="142655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468316" y="2864427"/>
            <a:ext cx="3912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One thousandth of a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08947" y="2864427"/>
            <a:ext cx="1343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metre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4626285" y="3387647"/>
            <a:ext cx="142655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768412" y="3918255"/>
                <a:ext cx="4880730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 mm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1000</m:t>
                        </m:r>
                      </m:den>
                    </m:f>
                  </m:oMath>
                </a14:m>
                <a:r>
                  <a:rPr lang="en-GB" sz="2800" dirty="0"/>
                  <a:t> m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8412" y="3918255"/>
                <a:ext cx="4880730" cy="767646"/>
              </a:xfrm>
              <a:prstGeom prst="rect">
                <a:avLst/>
              </a:prstGeom>
              <a:blipFill>
                <a:blip r:embed="rId5"/>
                <a:stretch>
                  <a:fillRect l="-2497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768412" y="5181575"/>
                <a:ext cx="48807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 mm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0.001 m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8412" y="5181575"/>
                <a:ext cx="4880730" cy="523220"/>
              </a:xfrm>
              <a:prstGeom prst="rect">
                <a:avLst/>
              </a:prstGeom>
              <a:blipFill>
                <a:blip r:embed="rId6"/>
                <a:stretch>
                  <a:fillRect l="-249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53274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67870" y="1725158"/>
            <a:ext cx="1343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/>
              <a:t>Milli</a:t>
            </a:r>
            <a:endParaRPr lang="en-GB" sz="2800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3736731" y="2248378"/>
            <a:ext cx="142655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468316" y="2864427"/>
            <a:ext cx="3912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One thousandth of a 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450008" y="3400112"/>
            <a:ext cx="142655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768412" y="3918255"/>
                <a:ext cx="4880730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 </a:t>
                </a:r>
                <a:r>
                  <a:rPr lang="en-GB" sz="2800" i="0" dirty="0"/>
                  <a:t>ml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1000</m:t>
                        </m:r>
                      </m:den>
                    </m:f>
                  </m:oMath>
                </a14:m>
                <a:r>
                  <a:rPr lang="en-GB" sz="2800" dirty="0"/>
                  <a:t> </a:t>
                </a:r>
                <a:r>
                  <a:rPr lang="en-GB" sz="2800" i="0" dirty="0"/>
                  <a:t>litre</a:t>
                </a:r>
                <a:endParaRPr lang="en-GB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8412" y="3918255"/>
                <a:ext cx="4880730" cy="767646"/>
              </a:xfrm>
              <a:prstGeom prst="rect">
                <a:avLst/>
              </a:prstGeom>
              <a:blipFill>
                <a:blip r:embed="rId5"/>
                <a:stretch>
                  <a:fillRect l="-2497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768412" y="5181575"/>
                <a:ext cx="488073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 </a:t>
                </a:r>
                <a:r>
                  <a:rPr lang="en-GB" sz="2800" i="0" dirty="0"/>
                  <a:t>ml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0.001 </a:t>
                </a:r>
                <a:r>
                  <a:rPr lang="en-GB" sz="2800" i="0" dirty="0"/>
                  <a:t>litre</a:t>
                </a:r>
                <a:endParaRPr lang="en-GB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8412" y="5181575"/>
                <a:ext cx="4880730" cy="523220"/>
              </a:xfrm>
              <a:prstGeom prst="rect">
                <a:avLst/>
              </a:prstGeom>
              <a:blipFill>
                <a:blip r:embed="rId6"/>
                <a:stretch>
                  <a:fillRect l="-249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3960070" y="1708906"/>
            <a:ext cx="1343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litre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43085" y="2876892"/>
            <a:ext cx="1343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litre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99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/>
          <p:cNvSpPr txBox="1"/>
          <p:nvPr/>
        </p:nvSpPr>
        <p:spPr>
          <a:xfrm>
            <a:off x="2413199" y="1517443"/>
            <a:ext cx="85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mm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792375" y="1517443"/>
            <a:ext cx="534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</a:t>
            </a:r>
          </a:p>
        </p:txBody>
      </p:sp>
      <p:cxnSp>
        <p:nvCxnSpPr>
          <p:cNvPr id="45" name="Curved Connector 44"/>
          <p:cNvCxnSpPr>
            <a:stCxn id="43" idx="0"/>
            <a:endCxn id="44" idx="0"/>
          </p:cNvCxnSpPr>
          <p:nvPr/>
        </p:nvCxnSpPr>
        <p:spPr>
          <a:xfrm rot="5400000" flipH="1" flipV="1">
            <a:off x="4449934" y="-92282"/>
            <a:ext cx="12700" cy="3219450"/>
          </a:xfrm>
          <a:prstGeom prst="curvedConnector3">
            <a:avLst>
              <a:gd name="adj1" fmla="val 5439362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urved Connector 45"/>
          <p:cNvCxnSpPr>
            <a:stCxn id="44" idx="2"/>
            <a:endCxn id="43" idx="2"/>
          </p:cNvCxnSpPr>
          <p:nvPr/>
        </p:nvCxnSpPr>
        <p:spPr>
          <a:xfrm rot="5400000">
            <a:off x="4449934" y="430938"/>
            <a:ext cx="12700" cy="3219450"/>
          </a:xfrm>
          <a:prstGeom prst="curvedConnector3">
            <a:avLst>
              <a:gd name="adj1" fmla="val 511048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3723884" y="833495"/>
                <a:ext cx="19752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3884" y="833495"/>
                <a:ext cx="1975290" cy="523220"/>
              </a:xfrm>
              <a:prstGeom prst="rect">
                <a:avLst/>
              </a:prstGeom>
              <a:blipFill>
                <a:blip r:embed="rId5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3725555" y="2176890"/>
                <a:ext cx="174065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5555" y="2176890"/>
                <a:ext cx="1740658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TextBox 48"/>
          <p:cNvSpPr txBox="1"/>
          <p:nvPr/>
        </p:nvSpPr>
        <p:spPr>
          <a:xfrm>
            <a:off x="2478260" y="4199585"/>
            <a:ext cx="85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ml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699175" y="4193235"/>
            <a:ext cx="267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l</a:t>
            </a:r>
          </a:p>
        </p:txBody>
      </p:sp>
      <p:cxnSp>
        <p:nvCxnSpPr>
          <p:cNvPr id="51" name="Curved Connector 50"/>
          <p:cNvCxnSpPr>
            <a:stCxn id="49" idx="0"/>
            <a:endCxn id="50" idx="0"/>
          </p:cNvCxnSpPr>
          <p:nvPr/>
        </p:nvCxnSpPr>
        <p:spPr>
          <a:xfrm rot="5400000" flipH="1" flipV="1">
            <a:off x="4365869" y="2732636"/>
            <a:ext cx="6350" cy="2927548"/>
          </a:xfrm>
          <a:prstGeom prst="curvedConnector3">
            <a:avLst>
              <a:gd name="adj1" fmla="val 11311417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urved Connector 51"/>
          <p:cNvCxnSpPr>
            <a:stCxn id="50" idx="2"/>
            <a:endCxn id="49" idx="2"/>
          </p:cNvCxnSpPr>
          <p:nvPr/>
        </p:nvCxnSpPr>
        <p:spPr>
          <a:xfrm rot="5400000">
            <a:off x="4365869" y="3255856"/>
            <a:ext cx="6350" cy="2927548"/>
          </a:xfrm>
          <a:prstGeom prst="curvedConnector3">
            <a:avLst>
              <a:gd name="adj1" fmla="val 1151459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3683439" y="3469740"/>
                <a:ext cx="205618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3439" y="3469740"/>
                <a:ext cx="2056181" cy="523220"/>
              </a:xfrm>
              <a:prstGeom prst="rect">
                <a:avLst/>
              </a:prstGeom>
              <a:blipFill>
                <a:blip r:embed="rId7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3723884" y="4892467"/>
                <a:ext cx="19225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0070C0"/>
                    </a:solidFill>
                  </a:rPr>
                  <a:t> 1,000</a:t>
                </a:r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3884" y="4892467"/>
                <a:ext cx="1922539" cy="523220"/>
              </a:xfrm>
              <a:prstGeom prst="rect">
                <a:avLst/>
              </a:prstGeom>
              <a:blipFill>
                <a:blip r:embed="rId8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37296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7" grpId="0"/>
      <p:bldP spid="48" grpId="0"/>
      <p:bldP spid="49" grpId="0"/>
      <p:bldP spid="50" grpId="0"/>
      <p:bldP spid="53" grpId="0"/>
      <p:bldP spid="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2.7|3|8.4|4.3|6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2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3.6|2.5|4.8|1.1|4.8|9.8|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7.2|3.5|3.5|3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5.9|3.7|2.2|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5.6|2.3|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1.4|14.6|8.5|3.6|1.3|3.1|8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9.2|3.4|4.6|2.7|7.4|3.6|2.9|2.7|5.9|1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10|3.7|1.6|19.5|1.2|8.1|5.6|4.1|2.1|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1|5|9.2|6.5|3.8|1.9|1.5|1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|14.3|14.3|4.6|10.8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C0B580-E634-4BB7-A5E6-E6D04E686F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727757-3061-47D3-99FD-9493F136DC43}">
  <ds:schemaRefs>
    <ds:schemaRef ds:uri="http://purl.org/dc/dcmitype/"/>
    <ds:schemaRef ds:uri="http://purl.org/dc/elements/1.1/"/>
    <ds:schemaRef ds:uri="http://schemas.microsoft.com/office/2006/documentManagement/types"/>
    <ds:schemaRef ds:uri="522d4c35-b548-4432-90ae-af4376e1c4b4"/>
    <ds:schemaRef ds:uri="http://www.w3.org/XML/1998/namespace"/>
    <ds:schemaRef ds:uri="cee99ee9-287b-4f9a-957c-ba5ae7375c9a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12642</TotalTime>
  <Words>409</Words>
  <Application>Microsoft Office PowerPoint</Application>
  <PresentationFormat>On-screen Show (4:3)</PresentationFormat>
  <Paragraphs>130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479</cp:revision>
  <dcterms:created xsi:type="dcterms:W3CDTF">2019-07-05T11:02:13Z</dcterms:created>
  <dcterms:modified xsi:type="dcterms:W3CDTF">2021-01-26T14:12:51Z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