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5"/>
  </p:notesMasterIdLst>
  <p:sldIdLst>
    <p:sldId id="296" r:id="rId11"/>
    <p:sldId id="297" r:id="rId12"/>
    <p:sldId id="298" r:id="rId13"/>
    <p:sldId id="339" r:id="rId14"/>
    <p:sldId id="299" r:id="rId15"/>
    <p:sldId id="317" r:id="rId16"/>
    <p:sldId id="330" r:id="rId17"/>
    <p:sldId id="331" r:id="rId18"/>
    <p:sldId id="332" r:id="rId19"/>
    <p:sldId id="333" r:id="rId20"/>
    <p:sldId id="334" r:id="rId21"/>
    <p:sldId id="335" r:id="rId22"/>
    <p:sldId id="337" r:id="rId23"/>
    <p:sldId id="329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6327"/>
  </p:normalViewPr>
  <p:slideViewPr>
    <p:cSldViewPr snapToGrid="0" snapToObjects="1">
      <p:cViewPr varScale="1">
        <p:scale>
          <a:sx n="69" d="100"/>
          <a:sy n="69" d="100"/>
        </p:scale>
        <p:origin x="1440" y="66"/>
      </p:cViewPr>
      <p:guideLst>
        <p:guide orient="horz" pos="368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241CB3A6-0224-4697-A66D-6820E370E220}"/>
    <pc:docChg chg="custSel modSld">
      <pc:chgData name="James Clegg" userId="c6df1435-7a36-4b38-be4d-16e68e91152f" providerId="ADAL" clId="{241CB3A6-0224-4697-A66D-6820E370E220}" dt="2021-01-06T11:27:27.428" v="14"/>
      <pc:docMkLst>
        <pc:docMk/>
      </pc:docMkLst>
      <pc:sldChg chg="modTransition">
        <pc:chgData name="James Clegg" userId="c6df1435-7a36-4b38-be4d-16e68e91152f" providerId="ADAL" clId="{241CB3A6-0224-4697-A66D-6820E370E220}" dt="2021-01-06T11:27:27.428" v="14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241CB3A6-0224-4697-A66D-6820E370E220}" dt="2021-01-06T11:27:27.428" v="14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241CB3A6-0224-4697-A66D-6820E370E220}" dt="2021-01-06T11:27:27.428" v="14"/>
        <pc:sldMkLst>
          <pc:docMk/>
          <pc:sldMk cId="4128357408" sldId="298"/>
        </pc:sldMkLst>
        <pc:picChg chg="del">
          <ac:chgData name="James Clegg" userId="c6df1435-7a36-4b38-be4d-16e68e91152f" providerId="ADAL" clId="{241CB3A6-0224-4697-A66D-6820E370E220}" dt="2021-01-06T11:26:45.814" v="0" actId="478"/>
          <ac:picMkLst>
            <pc:docMk/>
            <pc:sldMk cId="4128357408" sldId="298"/>
            <ac:picMk id="4" creationId="{00000000-0000-0000-0000-000000000000}"/>
          </ac:picMkLst>
        </pc:picChg>
      </pc:sldChg>
      <pc:sldChg chg="modTransition">
        <pc:chgData name="James Clegg" userId="c6df1435-7a36-4b38-be4d-16e68e91152f" providerId="ADAL" clId="{241CB3A6-0224-4697-A66D-6820E370E220}" dt="2021-01-06T11:27:27.428" v="14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241CB3A6-0224-4697-A66D-6820E370E220}" dt="2021-01-06T11:27:27.428" v="14"/>
        <pc:sldMkLst>
          <pc:docMk/>
          <pc:sldMk cId="3782242679" sldId="301"/>
        </pc:sldMkLst>
        <pc:picChg chg="del">
          <ac:chgData name="James Clegg" userId="c6df1435-7a36-4b38-be4d-16e68e91152f" providerId="ADAL" clId="{241CB3A6-0224-4697-A66D-6820E370E220}" dt="2021-01-06T11:27:01.376" v="6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41CB3A6-0224-4697-A66D-6820E370E220}" dt="2021-01-06T11:27:27.428" v="14"/>
        <pc:sldMkLst>
          <pc:docMk/>
          <pc:sldMk cId="323854760" sldId="317"/>
        </pc:sldMkLst>
        <pc:picChg chg="del">
          <ac:chgData name="James Clegg" userId="c6df1435-7a36-4b38-be4d-16e68e91152f" providerId="ADAL" clId="{241CB3A6-0224-4697-A66D-6820E370E220}" dt="2021-01-06T11:26:50.936" v="2" actId="478"/>
          <ac:picMkLst>
            <pc:docMk/>
            <pc:sldMk cId="323854760" sldId="317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41CB3A6-0224-4697-A66D-6820E370E220}" dt="2021-01-06T11:27:27.428" v="14"/>
        <pc:sldMkLst>
          <pc:docMk/>
          <pc:sldMk cId="824221815" sldId="329"/>
        </pc:sldMkLst>
        <pc:picChg chg="del">
          <ac:chgData name="James Clegg" userId="c6df1435-7a36-4b38-be4d-16e68e91152f" providerId="ADAL" clId="{241CB3A6-0224-4697-A66D-6820E370E220}" dt="2021-01-06T11:27:18.349" v="12" actId="478"/>
          <ac:picMkLst>
            <pc:docMk/>
            <pc:sldMk cId="824221815" sldId="32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41CB3A6-0224-4697-A66D-6820E370E220}" dt="2021-01-06T11:27:27.428" v="14"/>
        <pc:sldMkLst>
          <pc:docMk/>
          <pc:sldMk cId="1052179986" sldId="330"/>
        </pc:sldMkLst>
        <pc:picChg chg="del">
          <ac:chgData name="James Clegg" userId="c6df1435-7a36-4b38-be4d-16e68e91152f" providerId="ADAL" clId="{241CB3A6-0224-4697-A66D-6820E370E220}" dt="2021-01-06T11:26:53.358" v="3" actId="478"/>
          <ac:picMkLst>
            <pc:docMk/>
            <pc:sldMk cId="1052179986" sldId="330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41CB3A6-0224-4697-A66D-6820E370E220}" dt="2021-01-06T11:27:27.428" v="14"/>
        <pc:sldMkLst>
          <pc:docMk/>
          <pc:sldMk cId="932199854" sldId="331"/>
        </pc:sldMkLst>
        <pc:picChg chg="del">
          <ac:chgData name="James Clegg" userId="c6df1435-7a36-4b38-be4d-16e68e91152f" providerId="ADAL" clId="{241CB3A6-0224-4697-A66D-6820E370E220}" dt="2021-01-06T11:26:55.608" v="4" actId="478"/>
          <ac:picMkLst>
            <pc:docMk/>
            <pc:sldMk cId="932199854" sldId="331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41CB3A6-0224-4697-A66D-6820E370E220}" dt="2021-01-06T11:27:27.428" v="14"/>
        <pc:sldMkLst>
          <pc:docMk/>
          <pc:sldMk cId="1239037777" sldId="332"/>
        </pc:sldMkLst>
        <pc:picChg chg="del">
          <ac:chgData name="James Clegg" userId="c6df1435-7a36-4b38-be4d-16e68e91152f" providerId="ADAL" clId="{241CB3A6-0224-4697-A66D-6820E370E220}" dt="2021-01-06T11:26:58.454" v="5" actId="478"/>
          <ac:picMkLst>
            <pc:docMk/>
            <pc:sldMk cId="1239037777" sldId="332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41CB3A6-0224-4697-A66D-6820E370E220}" dt="2021-01-06T11:27:27.428" v="14"/>
        <pc:sldMkLst>
          <pc:docMk/>
          <pc:sldMk cId="3791575385" sldId="333"/>
        </pc:sldMkLst>
        <pc:picChg chg="del">
          <ac:chgData name="James Clegg" userId="c6df1435-7a36-4b38-be4d-16e68e91152f" providerId="ADAL" clId="{241CB3A6-0224-4697-A66D-6820E370E220}" dt="2021-01-06T11:27:03.964" v="7" actId="478"/>
          <ac:picMkLst>
            <pc:docMk/>
            <pc:sldMk cId="3791575385" sldId="333"/>
            <ac:picMk id="2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41CB3A6-0224-4697-A66D-6820E370E220}" dt="2021-01-06T11:27:27.428" v="14"/>
        <pc:sldMkLst>
          <pc:docMk/>
          <pc:sldMk cId="3829828046" sldId="334"/>
        </pc:sldMkLst>
        <pc:picChg chg="del">
          <ac:chgData name="James Clegg" userId="c6df1435-7a36-4b38-be4d-16e68e91152f" providerId="ADAL" clId="{241CB3A6-0224-4697-A66D-6820E370E220}" dt="2021-01-06T11:27:06.594" v="8" actId="478"/>
          <ac:picMkLst>
            <pc:docMk/>
            <pc:sldMk cId="3829828046" sldId="33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41CB3A6-0224-4697-A66D-6820E370E220}" dt="2021-01-06T11:27:27.428" v="14"/>
        <pc:sldMkLst>
          <pc:docMk/>
          <pc:sldMk cId="2075788792" sldId="335"/>
        </pc:sldMkLst>
        <pc:picChg chg="del">
          <ac:chgData name="James Clegg" userId="c6df1435-7a36-4b38-be4d-16e68e91152f" providerId="ADAL" clId="{241CB3A6-0224-4697-A66D-6820E370E220}" dt="2021-01-06T11:27:09.576" v="9" actId="478"/>
          <ac:picMkLst>
            <pc:docMk/>
            <pc:sldMk cId="2075788792" sldId="335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41CB3A6-0224-4697-A66D-6820E370E220}" dt="2021-01-06T11:27:27.428" v="14"/>
        <pc:sldMkLst>
          <pc:docMk/>
          <pc:sldMk cId="3938174227" sldId="336"/>
        </pc:sldMkLst>
        <pc:picChg chg="del">
          <ac:chgData name="James Clegg" userId="c6df1435-7a36-4b38-be4d-16e68e91152f" providerId="ADAL" clId="{241CB3A6-0224-4697-A66D-6820E370E220}" dt="2021-01-06T11:27:12.841" v="10" actId="478"/>
          <ac:picMkLst>
            <pc:docMk/>
            <pc:sldMk cId="3938174227" sldId="33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41CB3A6-0224-4697-A66D-6820E370E220}" dt="2021-01-06T11:27:27.428" v="14"/>
        <pc:sldMkLst>
          <pc:docMk/>
          <pc:sldMk cId="1843356858" sldId="337"/>
        </pc:sldMkLst>
        <pc:picChg chg="del">
          <ac:chgData name="James Clegg" userId="c6df1435-7a36-4b38-be4d-16e68e91152f" providerId="ADAL" clId="{241CB3A6-0224-4697-A66D-6820E370E220}" dt="2021-01-06T11:27:15.861" v="11" actId="478"/>
          <ac:picMkLst>
            <pc:docMk/>
            <pc:sldMk cId="1843356858" sldId="337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41CB3A6-0224-4697-A66D-6820E370E220}" dt="2021-01-06T11:27:27.428" v="14"/>
        <pc:sldMkLst>
          <pc:docMk/>
          <pc:sldMk cId="883185996" sldId="339"/>
        </pc:sldMkLst>
        <pc:picChg chg="del">
          <ac:chgData name="James Clegg" userId="c6df1435-7a36-4b38-be4d-16e68e91152f" providerId="ADAL" clId="{241CB3A6-0224-4697-A66D-6820E370E220}" dt="2021-01-06T11:26:48.265" v="1" actId="478"/>
          <ac:picMkLst>
            <pc:docMk/>
            <pc:sldMk cId="883185996" sldId="339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41CB3A6-0224-4697-A66D-6820E370E220}" dt="2021-01-06T11:27:27.428" v="14"/>
        <pc:sldMkLst>
          <pc:docMk/>
          <pc:sldMk cId="4245548510" sldId="340"/>
        </pc:sldMkLst>
        <pc:picChg chg="del">
          <ac:chgData name="James Clegg" userId="c6df1435-7a36-4b38-be4d-16e68e91152f" providerId="ADAL" clId="{241CB3A6-0224-4697-A66D-6820E370E220}" dt="2021-01-06T11:27:21.220" v="13" actId="478"/>
          <ac:picMkLst>
            <pc:docMk/>
            <pc:sldMk cId="4245548510" sldId="340"/>
            <ac:picMk id="2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02/02/2021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8916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6121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02/02/2021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160.png"/><Relationship Id="rId5" Type="http://schemas.openxmlformats.org/officeDocument/2006/relationships/image" Target="../media/image15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5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10" Type="http://schemas.openxmlformats.org/officeDocument/2006/relationships/image" Target="../media/image13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476CEEC-79AC-4954-B405-F31AE21754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8944" y="2185308"/>
            <a:ext cx="6462320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F206BD7-B0DF-4935-9859-5477E2ECDC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630878"/>
              </p:ext>
            </p:extLst>
          </p:nvPr>
        </p:nvGraphicFramePr>
        <p:xfrm>
          <a:off x="1026896" y="2235193"/>
          <a:ext cx="6851008" cy="4786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8188">
                  <a:extLst>
                    <a:ext uri="{9D8B030D-6E8A-4147-A177-3AD203B41FA5}">
                      <a16:colId xmlns:a16="http://schemas.microsoft.com/office/drawing/2014/main" val="162002335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555212042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3715783559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2112255865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3807103107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322704847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2648319714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163835575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911590391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426968312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430459515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865663101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260485839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3571916965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1202708558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3225121622"/>
                    </a:ext>
                  </a:extLst>
                </a:gridCol>
              </a:tblGrid>
              <a:tr h="23934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34326372"/>
                  </a:ext>
                </a:extLst>
              </a:tr>
              <a:tr h="23934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027778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3C11A6B-51D9-4CA6-ABB7-681338F5EC37}"/>
              </a:ext>
            </a:extLst>
          </p:cNvPr>
          <p:cNvSpPr txBox="1"/>
          <p:nvPr/>
        </p:nvSpPr>
        <p:spPr>
          <a:xfrm>
            <a:off x="7626278" y="181257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A5ECA1-5B9B-4C77-80B3-5FA62F849CD2}"/>
              </a:ext>
            </a:extLst>
          </p:cNvPr>
          <p:cNvSpPr txBox="1"/>
          <p:nvPr/>
        </p:nvSpPr>
        <p:spPr>
          <a:xfrm>
            <a:off x="7197409" y="181257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C767EB-6FC5-477D-A435-A7E5FFE2507D}"/>
              </a:ext>
            </a:extLst>
          </p:cNvPr>
          <p:cNvSpPr txBox="1"/>
          <p:nvPr/>
        </p:nvSpPr>
        <p:spPr>
          <a:xfrm>
            <a:off x="6768540" y="181257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F07FB1-9F3C-4F1F-965D-3879C19C6B2C}"/>
              </a:ext>
            </a:extLst>
          </p:cNvPr>
          <p:cNvSpPr txBox="1"/>
          <p:nvPr/>
        </p:nvSpPr>
        <p:spPr>
          <a:xfrm>
            <a:off x="6339671" y="181257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878C19-1033-4D90-941B-212934A51A48}"/>
              </a:ext>
            </a:extLst>
          </p:cNvPr>
          <p:cNvSpPr txBox="1"/>
          <p:nvPr/>
        </p:nvSpPr>
        <p:spPr>
          <a:xfrm>
            <a:off x="5910802" y="181257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BF84E0-39CD-4DB9-B53E-E8F18F53873E}"/>
              </a:ext>
            </a:extLst>
          </p:cNvPr>
          <p:cNvSpPr txBox="1"/>
          <p:nvPr/>
        </p:nvSpPr>
        <p:spPr>
          <a:xfrm>
            <a:off x="5481933" y="181257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1AFEB7-CA4E-4580-AC54-A943798D5660}"/>
              </a:ext>
            </a:extLst>
          </p:cNvPr>
          <p:cNvSpPr txBox="1"/>
          <p:nvPr/>
        </p:nvSpPr>
        <p:spPr>
          <a:xfrm>
            <a:off x="5053064" y="181257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C6EF1C-9ED1-419E-A8BC-A2049A079040}"/>
              </a:ext>
            </a:extLst>
          </p:cNvPr>
          <p:cNvSpPr txBox="1"/>
          <p:nvPr/>
        </p:nvSpPr>
        <p:spPr>
          <a:xfrm>
            <a:off x="4702914" y="181257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51181D-D8F5-46FD-93FF-167F02A6C674}"/>
              </a:ext>
            </a:extLst>
          </p:cNvPr>
          <p:cNvSpPr txBox="1"/>
          <p:nvPr/>
        </p:nvSpPr>
        <p:spPr>
          <a:xfrm>
            <a:off x="4275569" y="181257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0728BF-407D-461C-9F93-B55A58B53FD8}"/>
              </a:ext>
            </a:extLst>
          </p:cNvPr>
          <p:cNvSpPr txBox="1"/>
          <p:nvPr/>
        </p:nvSpPr>
        <p:spPr>
          <a:xfrm>
            <a:off x="3848225" y="181257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F042BE-4BCA-4C41-AAFF-95DE81AD2935}"/>
              </a:ext>
            </a:extLst>
          </p:cNvPr>
          <p:cNvSpPr txBox="1"/>
          <p:nvPr/>
        </p:nvSpPr>
        <p:spPr>
          <a:xfrm>
            <a:off x="3420881" y="181257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7ECC91-3A6F-45C6-894D-684F2A974604}"/>
              </a:ext>
            </a:extLst>
          </p:cNvPr>
          <p:cNvSpPr txBox="1"/>
          <p:nvPr/>
        </p:nvSpPr>
        <p:spPr>
          <a:xfrm>
            <a:off x="2993537" y="181257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53FBEA-2C43-4F4E-8657-CB9A8302BBF0}"/>
              </a:ext>
            </a:extLst>
          </p:cNvPr>
          <p:cNvSpPr txBox="1"/>
          <p:nvPr/>
        </p:nvSpPr>
        <p:spPr>
          <a:xfrm>
            <a:off x="2566193" y="181257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282B81-F448-47FB-8908-02F59A93A28F}"/>
              </a:ext>
            </a:extLst>
          </p:cNvPr>
          <p:cNvSpPr txBox="1"/>
          <p:nvPr/>
        </p:nvSpPr>
        <p:spPr>
          <a:xfrm>
            <a:off x="2138849" y="181257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7944FA-EB37-47AA-A93E-90FBB1F226C0}"/>
              </a:ext>
            </a:extLst>
          </p:cNvPr>
          <p:cNvSpPr txBox="1"/>
          <p:nvPr/>
        </p:nvSpPr>
        <p:spPr>
          <a:xfrm>
            <a:off x="1711505" y="181257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CA80D92-5147-4B50-B4FC-C4B01EDC5B12}"/>
              </a:ext>
            </a:extLst>
          </p:cNvPr>
          <p:cNvSpPr txBox="1"/>
          <p:nvPr/>
        </p:nvSpPr>
        <p:spPr>
          <a:xfrm>
            <a:off x="1284161" y="181257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2CBB603-0B1D-44F2-8475-E2B7634783B7}"/>
              </a:ext>
            </a:extLst>
          </p:cNvPr>
          <p:cNvSpPr txBox="1"/>
          <p:nvPr/>
        </p:nvSpPr>
        <p:spPr>
          <a:xfrm>
            <a:off x="856817" y="181257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E74991F-3DED-45D6-B1B7-8DB98A9B2800}"/>
                  </a:ext>
                </a:extLst>
              </p:cNvPr>
              <p:cNvSpPr txBox="1"/>
              <p:nvPr/>
            </p:nvSpPr>
            <p:spPr>
              <a:xfrm>
                <a:off x="1313117" y="599243"/>
                <a:ext cx="177805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16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4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E74991F-3DED-45D6-B1B7-8DB98A9B28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117" y="599243"/>
                <a:ext cx="1778051" cy="523220"/>
              </a:xfrm>
              <a:prstGeom prst="rect">
                <a:avLst/>
              </a:prstGeom>
              <a:blipFill>
                <a:blip r:embed="rId5"/>
                <a:stretch>
                  <a:fillRect l="-6849" t="-13953" r="-5822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Bracket 20">
            <a:extLst>
              <a:ext uri="{FF2B5EF4-FFF2-40B4-BE49-F238E27FC236}">
                <a16:creationId xmlns:a16="http://schemas.microsoft.com/office/drawing/2014/main" id="{65D17EB0-0EA7-418D-BC19-C41CBE3FBD76}"/>
              </a:ext>
            </a:extLst>
          </p:cNvPr>
          <p:cNvSpPr/>
          <p:nvPr/>
        </p:nvSpPr>
        <p:spPr>
          <a:xfrm rot="16200000">
            <a:off x="6871833" y="869903"/>
            <a:ext cx="308498" cy="1696040"/>
          </a:xfrm>
          <a:prstGeom prst="rightBracket">
            <a:avLst>
              <a:gd name="adj" fmla="val 274887"/>
            </a:avLst>
          </a:prstGeom>
          <a:ln w="28575"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ight Bracket 21">
            <a:extLst>
              <a:ext uri="{FF2B5EF4-FFF2-40B4-BE49-F238E27FC236}">
                <a16:creationId xmlns:a16="http://schemas.microsoft.com/office/drawing/2014/main" id="{A6378BC9-4B28-4129-BE60-043B32E90F14}"/>
              </a:ext>
            </a:extLst>
          </p:cNvPr>
          <p:cNvSpPr/>
          <p:nvPr/>
        </p:nvSpPr>
        <p:spPr>
          <a:xfrm rot="16200000">
            <a:off x="5146639" y="869903"/>
            <a:ext cx="308498" cy="1696040"/>
          </a:xfrm>
          <a:prstGeom prst="rightBracket">
            <a:avLst>
              <a:gd name="adj" fmla="val 274887"/>
            </a:avLst>
          </a:prstGeom>
          <a:ln w="28575"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ight Bracket 22">
            <a:extLst>
              <a:ext uri="{FF2B5EF4-FFF2-40B4-BE49-F238E27FC236}">
                <a16:creationId xmlns:a16="http://schemas.microsoft.com/office/drawing/2014/main" id="{B1D4208E-7BFE-4CE3-90D6-2F69235F38E9}"/>
              </a:ext>
            </a:extLst>
          </p:cNvPr>
          <p:cNvSpPr/>
          <p:nvPr/>
        </p:nvSpPr>
        <p:spPr>
          <a:xfrm rot="16200000">
            <a:off x="3421445" y="869903"/>
            <a:ext cx="308498" cy="1696040"/>
          </a:xfrm>
          <a:prstGeom prst="rightBracket">
            <a:avLst>
              <a:gd name="adj" fmla="val 274887"/>
            </a:avLst>
          </a:prstGeom>
          <a:ln w="28575"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ight Bracket 23">
            <a:extLst>
              <a:ext uri="{FF2B5EF4-FFF2-40B4-BE49-F238E27FC236}">
                <a16:creationId xmlns:a16="http://schemas.microsoft.com/office/drawing/2014/main" id="{BA20D225-46FD-4966-A956-CD91759CB6F0}"/>
              </a:ext>
            </a:extLst>
          </p:cNvPr>
          <p:cNvSpPr/>
          <p:nvPr/>
        </p:nvSpPr>
        <p:spPr>
          <a:xfrm rot="16200000">
            <a:off x="1696251" y="869903"/>
            <a:ext cx="308498" cy="1696040"/>
          </a:xfrm>
          <a:prstGeom prst="rightBracket">
            <a:avLst>
              <a:gd name="adj" fmla="val 274887"/>
            </a:avLst>
          </a:prstGeom>
          <a:ln w="28575"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8" name="Table 47">
            <a:extLst>
              <a:ext uri="{FF2B5EF4-FFF2-40B4-BE49-F238E27FC236}">
                <a16:creationId xmlns:a16="http://schemas.microsoft.com/office/drawing/2014/main" id="{0721DF92-33D6-474E-8F66-09C1F1C175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064336"/>
              </p:ext>
            </p:extLst>
          </p:nvPr>
        </p:nvGraphicFramePr>
        <p:xfrm>
          <a:off x="1027364" y="4766583"/>
          <a:ext cx="6851008" cy="4786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8188">
                  <a:extLst>
                    <a:ext uri="{9D8B030D-6E8A-4147-A177-3AD203B41FA5}">
                      <a16:colId xmlns:a16="http://schemas.microsoft.com/office/drawing/2014/main" val="162002335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555212042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3715783559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2112255865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3807103107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322704847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2648319714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163835575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911590391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426968312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430459515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865663101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260485839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3571916965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1202708558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3225121622"/>
                    </a:ext>
                  </a:extLst>
                </a:gridCol>
              </a:tblGrid>
              <a:tr h="23934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34326372"/>
                  </a:ext>
                </a:extLst>
              </a:tr>
              <a:tr h="23934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0277781"/>
                  </a:ext>
                </a:extLst>
              </a:tr>
            </a:tbl>
          </a:graphicData>
        </a:graphic>
      </p:graphicFrame>
      <p:sp>
        <p:nvSpPr>
          <p:cNvPr id="49" name="TextBox 48">
            <a:extLst>
              <a:ext uri="{FF2B5EF4-FFF2-40B4-BE49-F238E27FC236}">
                <a16:creationId xmlns:a16="http://schemas.microsoft.com/office/drawing/2014/main" id="{BB4C4FFA-DF99-4F21-B87F-8DB92BA301C4}"/>
              </a:ext>
            </a:extLst>
          </p:cNvPr>
          <p:cNvSpPr txBox="1"/>
          <p:nvPr/>
        </p:nvSpPr>
        <p:spPr>
          <a:xfrm>
            <a:off x="7626746" y="434396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16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0174655-1C65-4840-A55C-1115B8E4E27D}"/>
              </a:ext>
            </a:extLst>
          </p:cNvPr>
          <p:cNvSpPr txBox="1"/>
          <p:nvPr/>
        </p:nvSpPr>
        <p:spPr>
          <a:xfrm>
            <a:off x="7197877" y="434396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3180DFC-9027-4FF8-8C64-C3A1C54BC252}"/>
              </a:ext>
            </a:extLst>
          </p:cNvPr>
          <p:cNvSpPr txBox="1"/>
          <p:nvPr/>
        </p:nvSpPr>
        <p:spPr>
          <a:xfrm>
            <a:off x="6769008" y="434396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C1D372B-179D-48EA-8810-37B578367CE1}"/>
              </a:ext>
            </a:extLst>
          </p:cNvPr>
          <p:cNvSpPr txBox="1"/>
          <p:nvPr/>
        </p:nvSpPr>
        <p:spPr>
          <a:xfrm>
            <a:off x="6340139" y="434396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13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5FDB4F4-AD1C-4753-A425-0B7C67797CC3}"/>
              </a:ext>
            </a:extLst>
          </p:cNvPr>
          <p:cNvSpPr txBox="1"/>
          <p:nvPr/>
        </p:nvSpPr>
        <p:spPr>
          <a:xfrm>
            <a:off x="5911270" y="434396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2F2691B-4A51-44BB-87A0-522E8258058F}"/>
              </a:ext>
            </a:extLst>
          </p:cNvPr>
          <p:cNvSpPr txBox="1"/>
          <p:nvPr/>
        </p:nvSpPr>
        <p:spPr>
          <a:xfrm>
            <a:off x="5482401" y="434396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13AAF5D-8A1D-4913-ACD5-1936047132F7}"/>
              </a:ext>
            </a:extLst>
          </p:cNvPr>
          <p:cNvSpPr txBox="1"/>
          <p:nvPr/>
        </p:nvSpPr>
        <p:spPr>
          <a:xfrm>
            <a:off x="5053532" y="4343966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C98AC29-4F0F-4172-864C-591166CB4104}"/>
              </a:ext>
            </a:extLst>
          </p:cNvPr>
          <p:cNvSpPr txBox="1"/>
          <p:nvPr/>
        </p:nvSpPr>
        <p:spPr>
          <a:xfrm>
            <a:off x="4703382" y="434396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9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1B14697-9F6A-40F8-B682-57F2FA73473E}"/>
              </a:ext>
            </a:extLst>
          </p:cNvPr>
          <p:cNvSpPr txBox="1"/>
          <p:nvPr/>
        </p:nvSpPr>
        <p:spPr>
          <a:xfrm>
            <a:off x="4276037" y="434396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8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E2B3A0B-378E-473D-8FED-6C627FE70F80}"/>
              </a:ext>
            </a:extLst>
          </p:cNvPr>
          <p:cNvSpPr txBox="1"/>
          <p:nvPr/>
        </p:nvSpPr>
        <p:spPr>
          <a:xfrm>
            <a:off x="3848693" y="434396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4B9BBCC-0CB9-428C-9A14-D1331C7D0FBA}"/>
              </a:ext>
            </a:extLst>
          </p:cNvPr>
          <p:cNvSpPr txBox="1"/>
          <p:nvPr/>
        </p:nvSpPr>
        <p:spPr>
          <a:xfrm>
            <a:off x="3421349" y="434396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6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F751F8C-16C0-4BFC-A498-9AB93F0410DA}"/>
              </a:ext>
            </a:extLst>
          </p:cNvPr>
          <p:cNvSpPr txBox="1"/>
          <p:nvPr/>
        </p:nvSpPr>
        <p:spPr>
          <a:xfrm>
            <a:off x="2994005" y="434396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7C06FE0-8019-4A77-AA67-8A123CBAF2F2}"/>
              </a:ext>
            </a:extLst>
          </p:cNvPr>
          <p:cNvSpPr txBox="1"/>
          <p:nvPr/>
        </p:nvSpPr>
        <p:spPr>
          <a:xfrm>
            <a:off x="2566661" y="434396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F6674D5-AA43-4EF2-B0F7-D3D858D86380}"/>
              </a:ext>
            </a:extLst>
          </p:cNvPr>
          <p:cNvSpPr txBox="1"/>
          <p:nvPr/>
        </p:nvSpPr>
        <p:spPr>
          <a:xfrm>
            <a:off x="2139317" y="434396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3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BF4BC8A-A194-4452-9BE9-A6C8619CE189}"/>
              </a:ext>
            </a:extLst>
          </p:cNvPr>
          <p:cNvSpPr txBox="1"/>
          <p:nvPr/>
        </p:nvSpPr>
        <p:spPr>
          <a:xfrm>
            <a:off x="1711973" y="434396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2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A6DF786-CDDB-400C-990D-35DF17501871}"/>
              </a:ext>
            </a:extLst>
          </p:cNvPr>
          <p:cNvSpPr txBox="1"/>
          <p:nvPr/>
        </p:nvSpPr>
        <p:spPr>
          <a:xfrm>
            <a:off x="1284629" y="434396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5633968-8CDC-4591-9989-7957FA774189}"/>
              </a:ext>
            </a:extLst>
          </p:cNvPr>
          <p:cNvSpPr txBox="1"/>
          <p:nvPr/>
        </p:nvSpPr>
        <p:spPr>
          <a:xfrm>
            <a:off x="857285" y="434396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E65492AD-B195-42DB-B5BE-B93681E12B57}"/>
                  </a:ext>
                </a:extLst>
              </p:cNvPr>
              <p:cNvSpPr txBox="1"/>
              <p:nvPr/>
            </p:nvSpPr>
            <p:spPr>
              <a:xfrm>
                <a:off x="1313585" y="3130633"/>
                <a:ext cx="151355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16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E65492AD-B195-42DB-B5BE-B93681E12B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585" y="3130633"/>
                <a:ext cx="1513556" cy="523220"/>
              </a:xfrm>
              <a:prstGeom prst="rect">
                <a:avLst/>
              </a:prstGeom>
              <a:blipFill>
                <a:blip r:embed="rId6"/>
                <a:stretch>
                  <a:fillRect l="-8032" t="-15294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Right Bracket 66">
            <a:extLst>
              <a:ext uri="{FF2B5EF4-FFF2-40B4-BE49-F238E27FC236}">
                <a16:creationId xmlns:a16="http://schemas.microsoft.com/office/drawing/2014/main" id="{CA6B1B4B-5C1B-4F65-B1EF-73AB86BC981F}"/>
              </a:ext>
            </a:extLst>
          </p:cNvPr>
          <p:cNvSpPr/>
          <p:nvPr/>
        </p:nvSpPr>
        <p:spPr>
          <a:xfrm rot="16200000">
            <a:off x="6649329" y="3185354"/>
            <a:ext cx="308498" cy="2141985"/>
          </a:xfrm>
          <a:prstGeom prst="rightBracket">
            <a:avLst>
              <a:gd name="adj" fmla="val 347164"/>
            </a:avLst>
          </a:prstGeom>
          <a:ln w="28575"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Right Bracket 67">
            <a:extLst>
              <a:ext uri="{FF2B5EF4-FFF2-40B4-BE49-F238E27FC236}">
                <a16:creationId xmlns:a16="http://schemas.microsoft.com/office/drawing/2014/main" id="{07F284CA-DD75-4AA5-8DC7-6BA6B214531C}"/>
              </a:ext>
            </a:extLst>
          </p:cNvPr>
          <p:cNvSpPr/>
          <p:nvPr/>
        </p:nvSpPr>
        <p:spPr>
          <a:xfrm rot="16200000">
            <a:off x="4495290" y="3210062"/>
            <a:ext cx="308498" cy="2092569"/>
          </a:xfrm>
          <a:prstGeom prst="rightBracket">
            <a:avLst>
              <a:gd name="adj" fmla="val 339154"/>
            </a:avLst>
          </a:prstGeom>
          <a:ln w="28575"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Right Bracket 68">
            <a:extLst>
              <a:ext uri="{FF2B5EF4-FFF2-40B4-BE49-F238E27FC236}">
                <a16:creationId xmlns:a16="http://schemas.microsoft.com/office/drawing/2014/main" id="{02F9CAE6-C990-4E67-8C0A-A323088E0D38}"/>
              </a:ext>
            </a:extLst>
          </p:cNvPr>
          <p:cNvSpPr/>
          <p:nvPr/>
        </p:nvSpPr>
        <p:spPr>
          <a:xfrm rot="16200000">
            <a:off x="2365958" y="3210062"/>
            <a:ext cx="308498" cy="2092570"/>
          </a:xfrm>
          <a:prstGeom prst="rightBracket">
            <a:avLst>
              <a:gd name="adj" fmla="val 339155"/>
            </a:avLst>
          </a:prstGeom>
          <a:ln w="28575"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1788C0C-C752-4115-A788-F8790F556E13}"/>
              </a:ext>
            </a:extLst>
          </p:cNvPr>
          <p:cNvSpPr txBox="1"/>
          <p:nvPr/>
        </p:nvSpPr>
        <p:spPr>
          <a:xfrm>
            <a:off x="2736272" y="313063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04AE5FB-5359-40E9-9069-CB1FBEE4F973}"/>
              </a:ext>
            </a:extLst>
          </p:cNvPr>
          <p:cNvSpPr/>
          <p:nvPr/>
        </p:nvSpPr>
        <p:spPr>
          <a:xfrm>
            <a:off x="1283104" y="4410596"/>
            <a:ext cx="341215" cy="350317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5F9AEB5-ABC7-4EBD-9F04-6E4F04960FAE}"/>
              </a:ext>
            </a:extLst>
          </p:cNvPr>
          <p:cNvSpPr txBox="1"/>
          <p:nvPr/>
        </p:nvSpPr>
        <p:spPr>
          <a:xfrm>
            <a:off x="2997127" y="3130633"/>
            <a:ext cx="20378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remainder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8CBAB98B-A5F3-4C30-A401-1B63A32496B9}"/>
                  </a:ext>
                </a:extLst>
              </p:cNvPr>
              <p:cNvSpPr txBox="1"/>
              <p:nvPr/>
            </p:nvSpPr>
            <p:spPr>
              <a:xfrm>
                <a:off x="6600297" y="1119321"/>
                <a:ext cx="71686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4</a:t>
                </a:r>
              </a:p>
            </p:txBody>
          </p:sp>
        </mc:Choice>
        <mc:Fallback xmlns="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8CBAB98B-A5F3-4C30-A401-1B63A32496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0297" y="1119321"/>
                <a:ext cx="716863" cy="523220"/>
              </a:xfrm>
              <a:prstGeom prst="rect">
                <a:avLst/>
              </a:prstGeom>
              <a:blipFill>
                <a:blip r:embed="rId7"/>
                <a:stretch>
                  <a:fillRect t="-11765" r="-1538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79157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1" grpId="0"/>
      <p:bldP spid="72" grpId="0" animBg="1"/>
      <p:bldP spid="73" grpId="0"/>
      <p:bldP spid="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Table 47">
            <a:extLst>
              <a:ext uri="{FF2B5EF4-FFF2-40B4-BE49-F238E27FC236}">
                <a16:creationId xmlns:a16="http://schemas.microsoft.com/office/drawing/2014/main" id="{0721DF92-33D6-474E-8F66-09C1F1C175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62089"/>
              </p:ext>
            </p:extLst>
          </p:nvPr>
        </p:nvGraphicFramePr>
        <p:xfrm>
          <a:off x="1035911" y="3441876"/>
          <a:ext cx="6851008" cy="4786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8188">
                  <a:extLst>
                    <a:ext uri="{9D8B030D-6E8A-4147-A177-3AD203B41FA5}">
                      <a16:colId xmlns:a16="http://schemas.microsoft.com/office/drawing/2014/main" val="162002335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555212042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3715783559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2112255865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3807103107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322704847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2648319714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163835575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911590391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426968312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430459515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865663101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260485839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3571916965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1202708558"/>
                    </a:ext>
                  </a:extLst>
                </a:gridCol>
                <a:gridCol w="428188">
                  <a:extLst>
                    <a:ext uri="{9D8B030D-6E8A-4147-A177-3AD203B41FA5}">
                      <a16:colId xmlns:a16="http://schemas.microsoft.com/office/drawing/2014/main" val="3225121622"/>
                    </a:ext>
                  </a:extLst>
                </a:gridCol>
              </a:tblGrid>
              <a:tr h="23934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34326372"/>
                  </a:ext>
                </a:extLst>
              </a:tr>
              <a:tr h="23934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0277781"/>
                  </a:ext>
                </a:extLst>
              </a:tr>
            </a:tbl>
          </a:graphicData>
        </a:graphic>
      </p:graphicFrame>
      <p:sp>
        <p:nvSpPr>
          <p:cNvPr id="49" name="TextBox 48">
            <a:extLst>
              <a:ext uri="{FF2B5EF4-FFF2-40B4-BE49-F238E27FC236}">
                <a16:creationId xmlns:a16="http://schemas.microsoft.com/office/drawing/2014/main" id="{BB4C4FFA-DF99-4F21-B87F-8DB92BA301C4}"/>
              </a:ext>
            </a:extLst>
          </p:cNvPr>
          <p:cNvSpPr txBox="1"/>
          <p:nvPr/>
        </p:nvSpPr>
        <p:spPr>
          <a:xfrm>
            <a:off x="7635293" y="301925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16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0174655-1C65-4840-A55C-1115B8E4E27D}"/>
              </a:ext>
            </a:extLst>
          </p:cNvPr>
          <p:cNvSpPr txBox="1"/>
          <p:nvPr/>
        </p:nvSpPr>
        <p:spPr>
          <a:xfrm>
            <a:off x="7206424" y="301925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3180DFC-9027-4FF8-8C64-C3A1C54BC252}"/>
              </a:ext>
            </a:extLst>
          </p:cNvPr>
          <p:cNvSpPr txBox="1"/>
          <p:nvPr/>
        </p:nvSpPr>
        <p:spPr>
          <a:xfrm>
            <a:off x="6777555" y="301925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C1D372B-179D-48EA-8810-37B578367CE1}"/>
              </a:ext>
            </a:extLst>
          </p:cNvPr>
          <p:cNvSpPr txBox="1"/>
          <p:nvPr/>
        </p:nvSpPr>
        <p:spPr>
          <a:xfrm>
            <a:off x="6348686" y="301925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13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5FDB4F4-AD1C-4753-A425-0B7C67797CC3}"/>
              </a:ext>
            </a:extLst>
          </p:cNvPr>
          <p:cNvSpPr txBox="1"/>
          <p:nvPr/>
        </p:nvSpPr>
        <p:spPr>
          <a:xfrm>
            <a:off x="5919817" y="301925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2F2691B-4A51-44BB-87A0-522E8258058F}"/>
              </a:ext>
            </a:extLst>
          </p:cNvPr>
          <p:cNvSpPr txBox="1"/>
          <p:nvPr/>
        </p:nvSpPr>
        <p:spPr>
          <a:xfrm>
            <a:off x="5490948" y="301925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13AAF5D-8A1D-4913-ACD5-1936047132F7}"/>
              </a:ext>
            </a:extLst>
          </p:cNvPr>
          <p:cNvSpPr txBox="1"/>
          <p:nvPr/>
        </p:nvSpPr>
        <p:spPr>
          <a:xfrm>
            <a:off x="5062079" y="301925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C98AC29-4F0F-4172-864C-591166CB4104}"/>
              </a:ext>
            </a:extLst>
          </p:cNvPr>
          <p:cNvSpPr txBox="1"/>
          <p:nvPr/>
        </p:nvSpPr>
        <p:spPr>
          <a:xfrm>
            <a:off x="4711929" y="301925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9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1B14697-9F6A-40F8-B682-57F2FA73473E}"/>
              </a:ext>
            </a:extLst>
          </p:cNvPr>
          <p:cNvSpPr txBox="1"/>
          <p:nvPr/>
        </p:nvSpPr>
        <p:spPr>
          <a:xfrm>
            <a:off x="4284584" y="301925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8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E2B3A0B-378E-473D-8FED-6C627FE70F80}"/>
              </a:ext>
            </a:extLst>
          </p:cNvPr>
          <p:cNvSpPr txBox="1"/>
          <p:nvPr/>
        </p:nvSpPr>
        <p:spPr>
          <a:xfrm>
            <a:off x="3857240" y="301925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4B9BBCC-0CB9-428C-9A14-D1331C7D0FBA}"/>
              </a:ext>
            </a:extLst>
          </p:cNvPr>
          <p:cNvSpPr txBox="1"/>
          <p:nvPr/>
        </p:nvSpPr>
        <p:spPr>
          <a:xfrm>
            <a:off x="3429896" y="301925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6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F751F8C-16C0-4BFC-A498-9AB93F0410DA}"/>
              </a:ext>
            </a:extLst>
          </p:cNvPr>
          <p:cNvSpPr txBox="1"/>
          <p:nvPr/>
        </p:nvSpPr>
        <p:spPr>
          <a:xfrm>
            <a:off x="3002552" y="301925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7C06FE0-8019-4A77-AA67-8A123CBAF2F2}"/>
              </a:ext>
            </a:extLst>
          </p:cNvPr>
          <p:cNvSpPr txBox="1"/>
          <p:nvPr/>
        </p:nvSpPr>
        <p:spPr>
          <a:xfrm>
            <a:off x="2575208" y="301925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F6674D5-AA43-4EF2-B0F7-D3D858D86380}"/>
              </a:ext>
            </a:extLst>
          </p:cNvPr>
          <p:cNvSpPr txBox="1"/>
          <p:nvPr/>
        </p:nvSpPr>
        <p:spPr>
          <a:xfrm>
            <a:off x="2147864" y="301925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3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BF4BC8A-A194-4452-9BE9-A6C8619CE189}"/>
              </a:ext>
            </a:extLst>
          </p:cNvPr>
          <p:cNvSpPr txBox="1"/>
          <p:nvPr/>
        </p:nvSpPr>
        <p:spPr>
          <a:xfrm>
            <a:off x="1720520" y="301925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2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A6DF786-CDDB-400C-990D-35DF17501871}"/>
              </a:ext>
            </a:extLst>
          </p:cNvPr>
          <p:cNvSpPr txBox="1"/>
          <p:nvPr/>
        </p:nvSpPr>
        <p:spPr>
          <a:xfrm>
            <a:off x="1293176" y="301925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5633968-8CDC-4591-9989-7957FA774189}"/>
              </a:ext>
            </a:extLst>
          </p:cNvPr>
          <p:cNvSpPr txBox="1"/>
          <p:nvPr/>
        </p:nvSpPr>
        <p:spPr>
          <a:xfrm>
            <a:off x="865832" y="301925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E65492AD-B195-42DB-B5BE-B93681E12B57}"/>
                  </a:ext>
                </a:extLst>
              </p:cNvPr>
              <p:cNvSpPr txBox="1"/>
              <p:nvPr/>
            </p:nvSpPr>
            <p:spPr>
              <a:xfrm>
                <a:off x="1322132" y="1805926"/>
                <a:ext cx="151355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16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7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E65492AD-B195-42DB-B5BE-B93681E12B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2132" y="1805926"/>
                <a:ext cx="1513556" cy="523220"/>
              </a:xfrm>
              <a:prstGeom prst="rect">
                <a:avLst/>
              </a:prstGeom>
              <a:blipFill>
                <a:blip r:embed="rId5"/>
                <a:stretch>
                  <a:fillRect l="-8468" t="-1395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Right Bracket 66">
            <a:extLst>
              <a:ext uri="{FF2B5EF4-FFF2-40B4-BE49-F238E27FC236}">
                <a16:creationId xmlns:a16="http://schemas.microsoft.com/office/drawing/2014/main" id="{CA6B1B4B-5C1B-4F65-B1EF-73AB86BC981F}"/>
              </a:ext>
            </a:extLst>
          </p:cNvPr>
          <p:cNvSpPr/>
          <p:nvPr/>
        </p:nvSpPr>
        <p:spPr>
          <a:xfrm rot="16200000">
            <a:off x="6253547" y="1444592"/>
            <a:ext cx="288000" cy="2994594"/>
          </a:xfrm>
          <a:prstGeom prst="rightBracket">
            <a:avLst>
              <a:gd name="adj" fmla="val 499808"/>
            </a:avLst>
          </a:prstGeom>
          <a:ln w="28575"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Right Bracket 67">
            <a:extLst>
              <a:ext uri="{FF2B5EF4-FFF2-40B4-BE49-F238E27FC236}">
                <a16:creationId xmlns:a16="http://schemas.microsoft.com/office/drawing/2014/main" id="{07F284CA-DD75-4AA5-8DC7-6BA6B214531C}"/>
              </a:ext>
            </a:extLst>
          </p:cNvPr>
          <p:cNvSpPr/>
          <p:nvPr/>
        </p:nvSpPr>
        <p:spPr>
          <a:xfrm rot="16200000">
            <a:off x="3229483" y="1444595"/>
            <a:ext cx="288000" cy="2994588"/>
          </a:xfrm>
          <a:prstGeom prst="rightBracket">
            <a:avLst>
              <a:gd name="adj" fmla="val 519894"/>
            </a:avLst>
          </a:prstGeom>
          <a:ln w="28575"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1788C0C-C752-4115-A788-F8790F556E13}"/>
              </a:ext>
            </a:extLst>
          </p:cNvPr>
          <p:cNvSpPr txBox="1"/>
          <p:nvPr/>
        </p:nvSpPr>
        <p:spPr>
          <a:xfrm>
            <a:off x="2744819" y="180592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04AE5FB-5359-40E9-9069-CB1FBEE4F973}"/>
              </a:ext>
            </a:extLst>
          </p:cNvPr>
          <p:cNvSpPr/>
          <p:nvPr/>
        </p:nvSpPr>
        <p:spPr>
          <a:xfrm>
            <a:off x="1719550" y="3085889"/>
            <a:ext cx="341215" cy="350317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5F9AEB5-ABC7-4EBD-9F04-6E4F04960FAE}"/>
              </a:ext>
            </a:extLst>
          </p:cNvPr>
          <p:cNvSpPr txBox="1"/>
          <p:nvPr/>
        </p:nvSpPr>
        <p:spPr>
          <a:xfrm>
            <a:off x="3005674" y="1805926"/>
            <a:ext cx="20378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remainder 2</a:t>
            </a: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21745E77-3029-4C45-AE4C-5D6775FEBE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3597" y="460099"/>
            <a:ext cx="747045" cy="747045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8CA76DB5-6FFD-4A8E-9004-11CEC0BFA0E1}"/>
              </a:ext>
            </a:extLst>
          </p:cNvPr>
          <p:cNvSpPr txBox="1"/>
          <p:nvPr/>
        </p:nvSpPr>
        <p:spPr>
          <a:xfrm>
            <a:off x="5616441" y="60278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982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71" grpId="0"/>
      <p:bldP spid="72" grpId="0" animBg="1"/>
      <p:bldP spid="73" grpId="0"/>
      <p:bldP spid="75" grpId="0"/>
      <p:bldP spid="7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14FE207-A144-4E4B-9C55-A62FF7D54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3232" y="697374"/>
            <a:ext cx="1188117" cy="8307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ACD5351-29B4-459E-92D5-9348CC6F2013}"/>
                  </a:ext>
                </a:extLst>
              </p:cNvPr>
              <p:cNvSpPr txBox="1"/>
              <p:nvPr/>
            </p:nvSpPr>
            <p:spPr>
              <a:xfrm>
                <a:off x="927989" y="1669228"/>
                <a:ext cx="3644011" cy="4401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16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4</a:t>
                </a:r>
              </a:p>
              <a:p>
                <a:endParaRPr lang="en-GB" sz="2800" dirty="0">
                  <a:solidFill>
                    <a:schemeClr val="accent1"/>
                  </a:solidFill>
                </a:endParaRPr>
              </a:p>
              <a:p>
                <a:r>
                  <a:rPr lang="en-GB" sz="2800" dirty="0"/>
                  <a:t>17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4 remainder 1</a:t>
                </a:r>
              </a:p>
              <a:p>
                <a:endParaRPr lang="en-GB" sz="2800" dirty="0">
                  <a:solidFill>
                    <a:schemeClr val="accent1"/>
                  </a:solidFill>
                </a:endParaRPr>
              </a:p>
              <a:p>
                <a:r>
                  <a:rPr lang="en-GB" sz="2800" dirty="0"/>
                  <a:t>18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4 remainder 2</a:t>
                </a:r>
              </a:p>
              <a:p>
                <a:endParaRPr lang="en-GB" sz="2800" dirty="0">
                  <a:solidFill>
                    <a:schemeClr val="accent1"/>
                  </a:solidFill>
                </a:endParaRPr>
              </a:p>
              <a:p>
                <a:r>
                  <a:rPr lang="en-GB" sz="2800" dirty="0"/>
                  <a:t>19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4 remainder 3</a:t>
                </a:r>
              </a:p>
              <a:p>
                <a:endParaRPr lang="en-GB" sz="2800" dirty="0">
                  <a:solidFill>
                    <a:schemeClr val="accent1"/>
                  </a:solidFill>
                </a:endParaRPr>
              </a:p>
              <a:p>
                <a:r>
                  <a:rPr lang="en-GB" sz="2800" dirty="0"/>
                  <a:t>20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4 remainder 4</a:t>
                </a:r>
              </a:p>
              <a:p>
                <a:endParaRPr lang="en-GB" sz="28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ACD5351-29B4-459E-92D5-9348CC6F20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989" y="1669228"/>
                <a:ext cx="3644011" cy="4401205"/>
              </a:xfrm>
              <a:prstGeom prst="rect">
                <a:avLst/>
              </a:prstGeom>
              <a:blipFill>
                <a:blip r:embed="rId6"/>
                <a:stretch>
                  <a:fillRect l="-3344" t="-1801" r="-23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Picture 32">
            <a:extLst>
              <a:ext uri="{FF2B5EF4-FFF2-40B4-BE49-F238E27FC236}">
                <a16:creationId xmlns:a16="http://schemas.microsoft.com/office/drawing/2014/main" id="{C8E5B2F6-6F3A-4A8A-8B1B-FB168843B4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90740" y="1618333"/>
            <a:ext cx="3428167" cy="53819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AEDB6B1-D2F4-4A6D-AB9E-EA59965409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90740" y="2450984"/>
            <a:ext cx="3427981" cy="50981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345FBDF-5C76-450B-8BCA-866E4C76D9A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90740" y="3250562"/>
            <a:ext cx="3525271" cy="52801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D910C8E7-3CE0-4F50-818A-8F8586A2A62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90740" y="4228886"/>
            <a:ext cx="3428167" cy="48939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41452E9-5682-4AB8-A349-38FC9A5A575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90740" y="5046663"/>
            <a:ext cx="3525457" cy="47914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52A18C52-D9CA-4797-90D4-8238D94FAB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13597" y="460099"/>
            <a:ext cx="747045" cy="747045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86A68E90-37E8-4A4D-9182-4993C518D56F}"/>
              </a:ext>
            </a:extLst>
          </p:cNvPr>
          <p:cNvSpPr txBox="1"/>
          <p:nvPr/>
        </p:nvSpPr>
        <p:spPr>
          <a:xfrm>
            <a:off x="5616441" y="60278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62F31B4-480E-4836-9F11-122C5DA55510}"/>
              </a:ext>
            </a:extLst>
          </p:cNvPr>
          <p:cNvSpPr txBox="1"/>
          <p:nvPr/>
        </p:nvSpPr>
        <p:spPr>
          <a:xfrm>
            <a:off x="931197" y="431095"/>
            <a:ext cx="36892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Do you agree with Tiny?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8C53ADB1-14F8-40A7-B37B-587C7065B1B2}"/>
              </a:ext>
            </a:extLst>
          </p:cNvPr>
          <p:cNvSpPr/>
          <p:nvPr/>
        </p:nvSpPr>
        <p:spPr>
          <a:xfrm>
            <a:off x="872067" y="4889548"/>
            <a:ext cx="7352597" cy="87625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ight Bracket 45">
            <a:extLst>
              <a:ext uri="{FF2B5EF4-FFF2-40B4-BE49-F238E27FC236}">
                <a16:creationId xmlns:a16="http://schemas.microsoft.com/office/drawing/2014/main" id="{6A76AA4F-FAAC-4384-BBE4-1A141BC8DBE1}"/>
              </a:ext>
            </a:extLst>
          </p:cNvPr>
          <p:cNvSpPr/>
          <p:nvPr/>
        </p:nvSpPr>
        <p:spPr>
          <a:xfrm rot="16200000">
            <a:off x="5027382" y="4771279"/>
            <a:ext cx="167222" cy="627403"/>
          </a:xfrm>
          <a:prstGeom prst="rightBracket">
            <a:avLst>
              <a:gd name="adj" fmla="val 182679"/>
            </a:avLst>
          </a:prstGeom>
          <a:ln w="1905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5A4C7AA-F4B7-425A-8691-17DEE9272B74}"/>
              </a:ext>
            </a:extLst>
          </p:cNvPr>
          <p:cNvSpPr txBox="1"/>
          <p:nvPr/>
        </p:nvSpPr>
        <p:spPr>
          <a:xfrm>
            <a:off x="2403764" y="5093772"/>
            <a:ext cx="209203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578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45" grpId="0" animBg="1"/>
      <p:bldP spid="46" grpId="0" animBg="1"/>
      <p:bldP spid="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5AEA5D7A-BCF1-4673-8034-054C850850D4}"/>
              </a:ext>
            </a:extLst>
          </p:cNvPr>
          <p:cNvSpPr/>
          <p:nvPr/>
        </p:nvSpPr>
        <p:spPr>
          <a:xfrm>
            <a:off x="3854554" y="1477134"/>
            <a:ext cx="1503709" cy="1078615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F1A97C2-5662-4FBD-B9BA-4D1C3A4889EF}"/>
              </a:ext>
            </a:extLst>
          </p:cNvPr>
          <p:cNvSpPr/>
          <p:nvPr/>
        </p:nvSpPr>
        <p:spPr>
          <a:xfrm>
            <a:off x="5641200" y="1477134"/>
            <a:ext cx="1503709" cy="1078615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0A61C68-071F-491D-9DE7-68ECF021E3E6}"/>
              </a:ext>
            </a:extLst>
          </p:cNvPr>
          <p:cNvSpPr/>
          <p:nvPr/>
        </p:nvSpPr>
        <p:spPr>
          <a:xfrm>
            <a:off x="3854554" y="2708149"/>
            <a:ext cx="1503709" cy="1078615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2FC0DE0-367D-41F2-8AC2-B880735ACABB}"/>
              </a:ext>
            </a:extLst>
          </p:cNvPr>
          <p:cNvSpPr/>
          <p:nvPr/>
        </p:nvSpPr>
        <p:spPr>
          <a:xfrm>
            <a:off x="5642765" y="2708148"/>
            <a:ext cx="1503709" cy="1078615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FAB57D5-803B-4E80-903C-246BB183ECEF}"/>
                  </a:ext>
                </a:extLst>
              </p:cNvPr>
              <p:cNvSpPr txBox="1"/>
              <p:nvPr/>
            </p:nvSpPr>
            <p:spPr>
              <a:xfrm>
                <a:off x="2534323" y="636543"/>
                <a:ext cx="395178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21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     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 remainder 1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FAB57D5-803B-4E80-903C-246BB183EC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4323" y="636543"/>
                <a:ext cx="3951787" cy="523220"/>
              </a:xfrm>
              <a:prstGeom prst="rect">
                <a:avLst/>
              </a:prstGeom>
              <a:blipFill>
                <a:blip r:embed="rId5"/>
                <a:stretch>
                  <a:fillRect l="-3241" t="-10465" r="-2006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870278D6-CF43-4BD3-A98B-0A67A1F3D689}"/>
              </a:ext>
            </a:extLst>
          </p:cNvPr>
          <p:cNvSpPr txBox="1"/>
          <p:nvPr/>
        </p:nvSpPr>
        <p:spPr>
          <a:xfrm>
            <a:off x="3447183" y="65149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5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CE8D897-2AAE-42A7-A733-D410250D9C60}"/>
              </a:ext>
            </a:extLst>
          </p:cNvPr>
          <p:cNvSpPr/>
          <p:nvPr/>
        </p:nvSpPr>
        <p:spPr>
          <a:xfrm>
            <a:off x="3400869" y="662032"/>
            <a:ext cx="453685" cy="497731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57B2B7E-6692-4F2E-BA46-4649D6997BFB}"/>
              </a:ext>
            </a:extLst>
          </p:cNvPr>
          <p:cNvSpPr/>
          <p:nvPr/>
        </p:nvSpPr>
        <p:spPr>
          <a:xfrm>
            <a:off x="1147076" y="1387665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2EB01BB-5BE1-4CF9-95DF-95DECD487A9E}"/>
              </a:ext>
            </a:extLst>
          </p:cNvPr>
          <p:cNvSpPr/>
          <p:nvPr/>
        </p:nvSpPr>
        <p:spPr>
          <a:xfrm>
            <a:off x="1597349" y="1387665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9E45BD7-5108-4811-AF55-BAEF3BAE6FD7}"/>
              </a:ext>
            </a:extLst>
          </p:cNvPr>
          <p:cNvSpPr/>
          <p:nvPr/>
        </p:nvSpPr>
        <p:spPr>
          <a:xfrm>
            <a:off x="1147076" y="1815551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31C23C2-8F2F-4A81-B0B6-4674FD34542E}"/>
              </a:ext>
            </a:extLst>
          </p:cNvPr>
          <p:cNvSpPr/>
          <p:nvPr/>
        </p:nvSpPr>
        <p:spPr>
          <a:xfrm>
            <a:off x="1597349" y="1815551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385FF7F-D605-440A-A8CD-91099982E98F}"/>
              </a:ext>
            </a:extLst>
          </p:cNvPr>
          <p:cNvSpPr/>
          <p:nvPr/>
        </p:nvSpPr>
        <p:spPr>
          <a:xfrm>
            <a:off x="1147076" y="2243437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6639FF9-6AA5-4416-AC6A-D4F4E83DF7B1}"/>
              </a:ext>
            </a:extLst>
          </p:cNvPr>
          <p:cNvSpPr/>
          <p:nvPr/>
        </p:nvSpPr>
        <p:spPr>
          <a:xfrm>
            <a:off x="1597349" y="2243437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3E227FD-038E-4CFC-A94A-F5C0218A1925}"/>
              </a:ext>
            </a:extLst>
          </p:cNvPr>
          <p:cNvSpPr/>
          <p:nvPr/>
        </p:nvSpPr>
        <p:spPr>
          <a:xfrm>
            <a:off x="1147076" y="2671323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3751165-9A09-402D-985C-785F45397745}"/>
              </a:ext>
            </a:extLst>
          </p:cNvPr>
          <p:cNvSpPr/>
          <p:nvPr/>
        </p:nvSpPr>
        <p:spPr>
          <a:xfrm>
            <a:off x="1597349" y="2671323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37AB43-7670-48CE-8DF6-E95E5E785C85}"/>
              </a:ext>
            </a:extLst>
          </p:cNvPr>
          <p:cNvSpPr/>
          <p:nvPr/>
        </p:nvSpPr>
        <p:spPr>
          <a:xfrm>
            <a:off x="1147076" y="3099209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823A681-8CAC-41B0-B79B-EED3D212AB48}"/>
              </a:ext>
            </a:extLst>
          </p:cNvPr>
          <p:cNvSpPr/>
          <p:nvPr/>
        </p:nvSpPr>
        <p:spPr>
          <a:xfrm>
            <a:off x="1597349" y="3099209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D50844B-E2CA-4C55-8BFF-AC28E8C72881}"/>
              </a:ext>
            </a:extLst>
          </p:cNvPr>
          <p:cNvSpPr/>
          <p:nvPr/>
        </p:nvSpPr>
        <p:spPr>
          <a:xfrm>
            <a:off x="1147076" y="3527095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3516268-C9B2-44D8-AD0C-2215C135668C}"/>
              </a:ext>
            </a:extLst>
          </p:cNvPr>
          <p:cNvSpPr/>
          <p:nvPr/>
        </p:nvSpPr>
        <p:spPr>
          <a:xfrm>
            <a:off x="1597349" y="3527095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23B6578-2231-4E52-AFCB-FC377DFA05EC}"/>
              </a:ext>
            </a:extLst>
          </p:cNvPr>
          <p:cNvSpPr/>
          <p:nvPr/>
        </p:nvSpPr>
        <p:spPr>
          <a:xfrm>
            <a:off x="1147076" y="3954981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16E3655-BAF2-4A3D-B848-C8A1B7C7F5D0}"/>
              </a:ext>
            </a:extLst>
          </p:cNvPr>
          <p:cNvSpPr/>
          <p:nvPr/>
        </p:nvSpPr>
        <p:spPr>
          <a:xfrm>
            <a:off x="1597349" y="3954981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F5AF3D5-C4F2-45F3-A8FD-AD132A733A3F}"/>
              </a:ext>
            </a:extLst>
          </p:cNvPr>
          <p:cNvSpPr/>
          <p:nvPr/>
        </p:nvSpPr>
        <p:spPr>
          <a:xfrm>
            <a:off x="1147076" y="4382867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81B7F72-8C15-48A0-8646-7D9D6FEB2A0E}"/>
              </a:ext>
            </a:extLst>
          </p:cNvPr>
          <p:cNvSpPr/>
          <p:nvPr/>
        </p:nvSpPr>
        <p:spPr>
          <a:xfrm>
            <a:off x="1597349" y="4382867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059C824-94BA-47EB-BADF-B76FFCED8108}"/>
              </a:ext>
            </a:extLst>
          </p:cNvPr>
          <p:cNvSpPr/>
          <p:nvPr/>
        </p:nvSpPr>
        <p:spPr>
          <a:xfrm>
            <a:off x="1147076" y="4810753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514D8ED2-2B58-465D-AF8D-27FED4216C2C}"/>
              </a:ext>
            </a:extLst>
          </p:cNvPr>
          <p:cNvSpPr/>
          <p:nvPr/>
        </p:nvSpPr>
        <p:spPr>
          <a:xfrm>
            <a:off x="1597349" y="4810753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C717847-F42F-49FB-93E8-A8E0FA46F0FD}"/>
              </a:ext>
            </a:extLst>
          </p:cNvPr>
          <p:cNvSpPr/>
          <p:nvPr/>
        </p:nvSpPr>
        <p:spPr>
          <a:xfrm>
            <a:off x="1147076" y="5238639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2F6EBE9-E3B8-4992-B186-E6B9E939767C}"/>
              </a:ext>
            </a:extLst>
          </p:cNvPr>
          <p:cNvSpPr/>
          <p:nvPr/>
        </p:nvSpPr>
        <p:spPr>
          <a:xfrm>
            <a:off x="1597349" y="5238639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1BE3CF73-179A-4D3D-B682-AB8592C6EE68}"/>
              </a:ext>
            </a:extLst>
          </p:cNvPr>
          <p:cNvSpPr/>
          <p:nvPr/>
        </p:nvSpPr>
        <p:spPr>
          <a:xfrm>
            <a:off x="2047622" y="1387665"/>
            <a:ext cx="401782" cy="40178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D638EC7-4A3A-41C6-9BFA-D189F3672691}"/>
              </a:ext>
            </a:extLst>
          </p:cNvPr>
          <p:cNvSpPr/>
          <p:nvPr/>
        </p:nvSpPr>
        <p:spPr>
          <a:xfrm>
            <a:off x="4179276" y="662032"/>
            <a:ext cx="314904" cy="497731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E9CE37E3-A681-4405-828E-CE5FF8542D08}"/>
              </a:ext>
            </a:extLst>
          </p:cNvPr>
          <p:cNvSpPr/>
          <p:nvPr/>
        </p:nvSpPr>
        <p:spPr>
          <a:xfrm>
            <a:off x="6033736" y="662031"/>
            <a:ext cx="314904" cy="497731"/>
          </a:xfrm>
          <a:prstGeom prst="round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335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"/>
                            </p:stCondLst>
                            <p:childTnLst>
                              <p:par>
                                <p:cTn id="35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48148E-6 L 0.57952 0.0078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76" y="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48148E-6 L 0.30156 0.02199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69" y="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0.44878 0.02107 " pathEditMode="relative" rAng="0" ptsTypes="AA">
                                      <p:cBhvr>
                                        <p:cTn id="4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31" y="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48148E-6 L 0.30295 0.14005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39" y="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0.44878 0.14005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31" y="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 L 0.35902 -0.10278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51" y="-513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0.50486 -0.10278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43" y="-5139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 L 0.35972 0.01806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86" y="90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0.50555 0.01713 " pathEditMode="relative" rAng="0" ptsTypes="AA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78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41145 -0.22847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73" y="-11435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5566 -0.22847 " pathEditMode="relative" rAng="0" ptsTypes="AA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30" y="-11435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41145 -0.10671 " pathEditMode="relative" rAng="0" ptsTypes="AA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73" y="-534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55729 -0.10671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5" y="-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96296E-6 L 0.30086 -0.27871 " pathEditMode="relative" rAng="0" ptsTypes="AA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35" y="-13935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96296E-6 L 0.44809 -0.27871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96" y="-13935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96296E-6 L 0.30225 -0.15787 " pathEditMode="relative" rAng="0" ptsTypes="AA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4" y="-7894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96296E-6 L 0.44878 -0.15787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31" y="-7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0.35833 -0.40348 " pathEditMode="relative" rAng="0" ptsTypes="AA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17" y="-20185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44444E-6 L 0.50278 -0.40348 " pathEditMode="relative" rAng="0" ptsTypes="AA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39" y="-20185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0.35763 -0.28264 " pathEditMode="relative" rAng="0" ptsTypes="AA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82" y="-14144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44444E-6 L 0.50486 -0.28264 " pathEditMode="relative" rAng="0" ptsTypes="AA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43" y="-1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37" grpId="0" animBg="1"/>
      <p:bldP spid="38" grpId="0" animBg="1"/>
      <p:bldP spid="3" grpId="0"/>
      <p:bldP spid="5" grpId="0" animBg="1"/>
      <p:bldP spid="5" grpId="1" animBg="1"/>
      <p:bldP spid="6" grpId="0" animBg="1"/>
      <p:bldP spid="15" grpId="0" animBg="1"/>
      <p:bldP spid="16" grpId="0" animBg="1"/>
      <p:bldP spid="17" grpId="0" animBg="1"/>
      <p:bldP spid="17" grpId="1" animBg="1"/>
      <p:bldP spid="18" grpId="0" animBg="1"/>
      <p:bldP spid="19" grpId="0" animBg="1"/>
      <p:bldP spid="20" grpId="0" animBg="1"/>
      <p:bldP spid="21" grpId="0" animBg="1"/>
      <p:bldP spid="21" grpId="1" animBg="1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7" grpId="0" animBg="1"/>
      <p:bldP spid="28" grpId="0" animBg="1"/>
      <p:bldP spid="29" grpId="0" animBg="1"/>
      <p:bldP spid="29" grpId="1" animBg="1"/>
      <p:bldP spid="30" grpId="0" animBg="1"/>
      <p:bldP spid="31" grpId="0" animBg="1"/>
      <p:bldP spid="32" grpId="0" animBg="1"/>
      <p:bldP spid="33" grpId="0" animBg="1"/>
      <p:bldP spid="33" grpId="1" animBg="1"/>
      <p:bldP spid="35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37E85495-709E-4EEE-8CBA-E3DC09B6478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8735" y="2111177"/>
          <a:ext cx="4104000" cy="2890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2000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2052000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</a:tbl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1793110" y="918033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73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62919AC-58A1-43AB-BF2A-1C72B6F1AC76}"/>
              </a:ext>
            </a:extLst>
          </p:cNvPr>
          <p:cNvSpPr txBox="1"/>
          <p:nvPr/>
        </p:nvSpPr>
        <p:spPr>
          <a:xfrm>
            <a:off x="3226068" y="918033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CD317E-4DBB-448B-8D3E-A2A5C500AB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8675" y="1378359"/>
            <a:ext cx="594385" cy="5797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456CD3-64EC-49B8-AE0D-068B7FE486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8675" y="861508"/>
            <a:ext cx="594385" cy="5797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925033-1504-41D7-8C83-06C7B7062B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1271" y="861508"/>
            <a:ext cx="594385" cy="57974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CB473A4-CB7F-48BC-9D9E-FE3440F9AB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3867" y="861508"/>
            <a:ext cx="594385" cy="57974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D7D4911-2CF3-4852-B8A3-CA50345CB6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6463" y="861508"/>
            <a:ext cx="594385" cy="57974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0B47A26-7300-46E6-82A8-C340FE3937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9059" y="861508"/>
            <a:ext cx="594385" cy="57974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BD310A3-5AA2-4ACD-99A3-33BD1CF451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1655" y="861508"/>
            <a:ext cx="594385" cy="57974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DAE0BC9-2AD4-4595-A816-DEE33C1871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4251" y="861508"/>
            <a:ext cx="594385" cy="57974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0672AD4-4A8A-4C1E-8BCD-E01759F78A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271" y="1378358"/>
            <a:ext cx="594385" cy="57974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93A4B15-3BFC-4935-A4B9-8F81D7840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3867" y="1378357"/>
            <a:ext cx="594385" cy="57974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9BA6EE9-9A34-4619-806C-BD8AC0DDE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8675" y="400170"/>
            <a:ext cx="594385" cy="57974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FFA42E7-C2D7-4128-8CDF-8F24BB0F4A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1632" y="400169"/>
            <a:ext cx="594385" cy="57974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DF61056-CC01-4664-B330-A9260FC749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4589" y="400170"/>
            <a:ext cx="594385" cy="57974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42C63BB-AF0B-40DC-BB66-C8427B714E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7545" y="400170"/>
            <a:ext cx="594385" cy="57974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1C6A389-D0B9-4EC1-99D5-F582C754CF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6888" y="400168"/>
            <a:ext cx="594385" cy="57974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6DD07B7-A354-4C06-9C8A-27645A4FD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8675" y="893919"/>
            <a:ext cx="594385" cy="57974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9848B79-DE89-4179-BE3F-7E2735A2B5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1632" y="893918"/>
            <a:ext cx="594385" cy="57974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F650D26B-114F-4762-AC4E-77668EBC81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4589" y="893919"/>
            <a:ext cx="594385" cy="579745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29576113-49E7-4D94-A218-FDD1D265A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7545" y="893919"/>
            <a:ext cx="594385" cy="579745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EF37825-735A-44FF-BE6D-3ACABEDD36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6888" y="893917"/>
            <a:ext cx="594385" cy="579745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F93ABCC1-CA80-4260-B5C8-0F1DEED0AB74}"/>
              </a:ext>
            </a:extLst>
          </p:cNvPr>
          <p:cNvSpPr txBox="1"/>
          <p:nvPr/>
        </p:nvSpPr>
        <p:spPr>
          <a:xfrm>
            <a:off x="3690386" y="918033"/>
            <a:ext cx="20378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remainder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422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07407E-6 L -0.33038 0.28033 " pathEditMode="relative" rAng="0" ptsTypes="AA">
                                      <p:cBhvr>
                                        <p:cTn id="4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28" y="1400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07407E-6 L -0.38524 0.39584 " pathEditMode="relative" rAng="0" ptsTypes="AA">
                                      <p:cBhvr>
                                        <p:cTn id="4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1" y="1979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44027 0.50463 " pathEditMode="relative" rAng="0" ptsTypes="AA">
                                      <p:cBhvr>
                                        <p:cTn id="4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14" y="2523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-0.42413 0.28125 " pathEditMode="relative" rAng="0" ptsTypes="AA">
                                      <p:cBhvr>
                                        <p:cTn id="4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15" y="1405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07407E-6 L -0.47969 0.39584 " pathEditMode="relative" rAng="0" ptsTypes="AA">
                                      <p:cBhvr>
                                        <p:cTn id="5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93" y="1979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07407E-6 L -0.53472 0.50348 " pathEditMode="relative" rAng="0" ptsTypes="AA">
                                      <p:cBhvr>
                                        <p:cTn id="5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36" y="2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96296E-6 L -0.14427 0.34398 " pathEditMode="relative" rAng="0" ptsTypes="AA">
                                      <p:cBhvr>
                                        <p:cTn id="10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2" y="17199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7037E-6 L -0.14636 0.3882 " pathEditMode="relative" rAng="0" ptsTypes="AA">
                                      <p:cBhvr>
                                        <p:cTn id="106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26" y="19398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44444E-6 L -0.14722 0.42939 " pathEditMode="relative" rAng="0" ptsTypes="AA">
                                      <p:cBhvr>
                                        <p:cTn id="10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61" y="21458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-0.14427 0.34491 " pathEditMode="relative" rAng="0" ptsTypes="AA">
                                      <p:cBhvr>
                                        <p:cTn id="11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2" y="17245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6 L -0.14566 0.3882 " pathEditMode="relative" rAng="0" ptsTypes="AA">
                                      <p:cBhvr>
                                        <p:cTn id="11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2" y="19398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44444E-6 L -0.1474 0.43032 " pathEditMode="relative" rAng="0" ptsTypes="AA">
                                      <p:cBhvr>
                                        <p:cTn id="11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78" y="21505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-0.14444 0.34445 " pathEditMode="relative" rAng="0" ptsTypes="AA">
                                      <p:cBhvr>
                                        <p:cTn id="116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2" y="17222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6 L -0.1467 0.38912 " pathEditMode="relative" rAng="0" ptsTypes="AA">
                                      <p:cBhvr>
                                        <p:cTn id="118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44" y="19444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44444E-6 L -0.14965 0.42916 " pathEditMode="relative" rAng="0" ptsTypes="AA">
                                      <p:cBhvr>
                                        <p:cTn id="12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83" y="21458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96296E-6 L -0.14566 0.34491 " pathEditMode="relative" rAng="0" ptsTypes="AA">
                                      <p:cBhvr>
                                        <p:cTn id="122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2" y="1724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7037E-6 L -0.14566 0.38912 " pathEditMode="relative" rAng="0" ptsTypes="AA">
                                      <p:cBhvr>
                                        <p:cTn id="124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2" y="19444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-0.20035 0.57084 " pathEditMode="relative" rAng="0" ptsTypes="AA">
                                      <p:cBhvr>
                                        <p:cTn id="126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17" y="28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56938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72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34988" indent="-514350">
                  <a:buFontTx/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How many groups? How many in each group?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5693866"/>
              </a:xfrm>
              <a:prstGeom prst="rect">
                <a:avLst/>
              </a:prstGeom>
              <a:blipFill>
                <a:blip r:embed="rId5"/>
                <a:stretch>
                  <a:fillRect l="-1707" t="-11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6358559A-C076-4E94-80DF-CD1BF5BB00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188543"/>
              </p:ext>
            </p:extLst>
          </p:nvPr>
        </p:nvGraphicFramePr>
        <p:xfrm>
          <a:off x="1297548" y="1034494"/>
          <a:ext cx="4104000" cy="2890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2000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2052000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</a:tbl>
          </a:graphicData>
        </a:graphic>
      </p:graphicFrame>
      <p:pic>
        <p:nvPicPr>
          <p:cNvPr id="28" name="Picture 27">
            <a:extLst>
              <a:ext uri="{FF2B5EF4-FFF2-40B4-BE49-F238E27FC236}">
                <a16:creationId xmlns:a16="http://schemas.microsoft.com/office/drawing/2014/main" id="{85D0F730-34E6-4558-A5FF-14CFF67BC0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6615" y="978745"/>
            <a:ext cx="594385" cy="57974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4E079F4-C7C3-4C02-BDC1-8AB969CEAA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6538" y="978745"/>
            <a:ext cx="594385" cy="57974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99F4701-0144-4CB9-973C-EC604488A2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6537" y="1495595"/>
            <a:ext cx="594385" cy="57974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E379830-9426-402F-98A9-0B4E8805C5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6538" y="2018243"/>
            <a:ext cx="594385" cy="57974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6A59819-C04C-4557-A5B4-0E675923E3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9133" y="978745"/>
            <a:ext cx="594385" cy="57974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4471D59-97D1-4BD3-80E9-8DBE35714D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38257" y="1501965"/>
            <a:ext cx="594385" cy="57974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6F9D5B3-6917-4943-84DA-6B56866D0D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38257" y="2030822"/>
            <a:ext cx="594385" cy="57974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D3F8F090-E7C0-44B8-B598-91E49F8FF0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0884" y="2535093"/>
            <a:ext cx="594385" cy="57974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415464F7-548A-4322-B3B3-D103F1C388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9814" y="978745"/>
            <a:ext cx="594385" cy="5797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D9ABE13-B487-4F52-92BE-FA8D21C921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81478" y="4676530"/>
            <a:ext cx="318640" cy="45015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CE71DC2-AAF8-42F8-B34A-5D438D58D7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59539" y="4671188"/>
            <a:ext cx="442346" cy="4260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B9E2B62-116E-477E-BC04-709A5B67A51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04215" y="4788419"/>
            <a:ext cx="442346" cy="42606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82981AE-3F5C-437C-8B59-301E004F8F9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26438" y="4575387"/>
            <a:ext cx="442346" cy="4260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61454AC-13C1-4D0F-B0B5-8441C7F33B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10710" y="4935016"/>
            <a:ext cx="442346" cy="4260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D7D2E2F-1017-4881-81D6-787A88BDA9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55386" y="5052247"/>
            <a:ext cx="442346" cy="42606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460ED0F-2EC2-43C2-B038-2C55E803DA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77609" y="4839215"/>
            <a:ext cx="442346" cy="4260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6B237C3-9088-4B33-802B-393F3B4225C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76555" y="5346990"/>
            <a:ext cx="442346" cy="42606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B86E167-F6B0-46A0-91A5-0022EE4E1E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1231" y="5464221"/>
            <a:ext cx="442346" cy="42606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51BB9D7-E016-429D-B2A1-44653A1D339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43454" y="5251189"/>
            <a:ext cx="442346" cy="42606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02F817-0C90-4902-84A4-BB25683CF6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22129" y="5546019"/>
            <a:ext cx="442346" cy="42606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8DEED6F-6835-4577-9974-58F52B3C682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66805" y="5663250"/>
            <a:ext cx="442346" cy="42606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7698C42-861E-45AF-8EAA-5D8AEAC7BE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9028" y="5450218"/>
            <a:ext cx="442346" cy="42606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2940DE1-7E55-4B6A-ACE1-52B4312962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56553" y="4743221"/>
            <a:ext cx="318640" cy="45015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1F9BCAB-B596-422C-83F9-77B6CC0448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12268" y="4908036"/>
            <a:ext cx="318640" cy="45015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9CA64FE-1028-4283-B7F3-A808AF12FDD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87343" y="4974727"/>
            <a:ext cx="318640" cy="45015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CA7D876-8FAD-45EA-A8C9-D24D756339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55065" y="5402043"/>
            <a:ext cx="318640" cy="45015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A5B4F465-1A3C-493F-AA36-CB51087124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30140" y="5468734"/>
            <a:ext cx="318640" cy="45015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2131B90-BD9B-4B85-BD2D-A37A57470D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85855" y="5633549"/>
            <a:ext cx="318640" cy="45015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18364F2-FF65-4CF6-9275-B6CC3B581F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60930" y="5700240"/>
            <a:ext cx="318640" cy="45015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3503DEC8-39BB-407D-9292-7CACA89362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0461" y="4652450"/>
            <a:ext cx="318640" cy="45015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DE55F340-B288-482D-8467-79D1CA0376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5536" y="4719141"/>
            <a:ext cx="318640" cy="45015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891E1F09-8028-467E-91CC-E75B7BC550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81251" y="4883956"/>
            <a:ext cx="318640" cy="45015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BC6AB66F-C9E9-43DB-822B-1CBBA0759D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56326" y="4950647"/>
            <a:ext cx="318640" cy="45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56938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72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34988" indent="-514350">
                  <a:buFontTx/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How many groups? How many in each group?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5693866"/>
              </a:xfrm>
              <a:prstGeom prst="rect">
                <a:avLst/>
              </a:prstGeom>
              <a:blipFill>
                <a:blip r:embed="rId6"/>
                <a:stretch>
                  <a:fillRect l="-1707" t="-11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6358559A-C076-4E94-80DF-CD1BF5BB00F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97548" y="1034494"/>
          <a:ext cx="4104000" cy="2890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2000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2052000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</a:tbl>
          </a:graphicData>
        </a:graphic>
      </p:graphicFrame>
      <p:pic>
        <p:nvPicPr>
          <p:cNvPr id="28" name="Picture 27">
            <a:extLst>
              <a:ext uri="{FF2B5EF4-FFF2-40B4-BE49-F238E27FC236}">
                <a16:creationId xmlns:a16="http://schemas.microsoft.com/office/drawing/2014/main" id="{85D0F730-34E6-4558-A5FF-14CFF67BC0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16615" y="978745"/>
            <a:ext cx="594385" cy="57974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4E079F4-C7C3-4C02-BDC1-8AB969CEAA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16538" y="978745"/>
            <a:ext cx="594385" cy="57974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99F4701-0144-4CB9-973C-EC604488A27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16537" y="1495595"/>
            <a:ext cx="594385" cy="57974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E379830-9426-402F-98A9-0B4E8805C5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16538" y="2018243"/>
            <a:ext cx="594385" cy="57974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6A59819-C04C-4557-A5B4-0E675923E33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19133" y="978745"/>
            <a:ext cx="594385" cy="57974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4471D59-97D1-4BD3-80E9-8DBE35714D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38257" y="1501965"/>
            <a:ext cx="594385" cy="57974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6F9D5B3-6917-4943-84DA-6B56866D0D8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38257" y="2030822"/>
            <a:ext cx="594385" cy="57974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D3F8F090-E7C0-44B8-B598-91E49F8FF0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10884" y="2535093"/>
            <a:ext cx="594385" cy="57974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415464F7-548A-4322-B3B3-D103F1C388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9814" y="978745"/>
            <a:ext cx="594385" cy="57974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E440734-CDB8-43A8-8624-E9480D75E3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6857" y="1480239"/>
            <a:ext cx="594385" cy="57974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95C640B-6BD8-4A4C-823B-6C653F7BD1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9814" y="1480238"/>
            <a:ext cx="594385" cy="579745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BC3AB8A7-8D84-4FD0-9349-DF68291A05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6858" y="2467735"/>
            <a:ext cx="594385" cy="579745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349FB5CE-C86D-402A-8571-2BE1F62397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9814" y="2467735"/>
            <a:ext cx="594385" cy="579745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5577A64B-E3A9-4397-A935-B7AE0F19C0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9814" y="3455230"/>
            <a:ext cx="594385" cy="579745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AFFD891B-9201-41D2-A5CD-DA5B1D97F1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6857" y="1973988"/>
            <a:ext cx="594385" cy="579745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5AE88F6B-4F85-46AA-99AF-B6B6574816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9814" y="1973987"/>
            <a:ext cx="594385" cy="579745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F7DCE3F6-3F55-45F7-A78C-6A6F76E5CB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6858" y="2961484"/>
            <a:ext cx="594385" cy="579745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6B79703E-FD64-4018-9DE7-DF3F16F9DA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9814" y="2961484"/>
            <a:ext cx="594385" cy="579745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E6DB8A30-19F5-48EB-AD96-434D07AC67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6856" y="3455231"/>
            <a:ext cx="594385" cy="57974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B181BE2-5AEE-4239-87E5-DDB65FD2B4B9}"/>
              </a:ext>
            </a:extLst>
          </p:cNvPr>
          <p:cNvSpPr txBox="1"/>
          <p:nvPr/>
        </p:nvSpPr>
        <p:spPr>
          <a:xfrm>
            <a:off x="2640835" y="334776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24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E6CB879-454D-4948-A26F-F018700D0187}"/>
              </a:ext>
            </a:extLst>
          </p:cNvPr>
          <p:cNvSpPr txBox="1"/>
          <p:nvPr/>
        </p:nvSpPr>
        <p:spPr>
          <a:xfrm>
            <a:off x="3195831" y="4946821"/>
            <a:ext cx="1443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4 groups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615CBC-097E-4E63-B3C1-D684239ED7F9}"/>
              </a:ext>
            </a:extLst>
          </p:cNvPr>
          <p:cNvSpPr txBox="1"/>
          <p:nvPr/>
        </p:nvSpPr>
        <p:spPr>
          <a:xfrm>
            <a:off x="3195831" y="5376379"/>
            <a:ext cx="14927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3 in each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B8B85CC-8C64-4F71-8732-44F2A6665306}"/>
              </a:ext>
            </a:extLst>
          </p:cNvPr>
          <p:cNvSpPr txBox="1"/>
          <p:nvPr/>
        </p:nvSpPr>
        <p:spPr>
          <a:xfrm>
            <a:off x="6850461" y="5275906"/>
            <a:ext cx="1443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3 groups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AF268BF-0CBD-4D31-BB96-920EA81BC463}"/>
              </a:ext>
            </a:extLst>
          </p:cNvPr>
          <p:cNvSpPr txBox="1"/>
          <p:nvPr/>
        </p:nvSpPr>
        <p:spPr>
          <a:xfrm>
            <a:off x="6850461" y="5705464"/>
            <a:ext cx="14927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4 in each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5EB348-9A6A-4105-BA00-C4A0D91001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81478" y="4676530"/>
            <a:ext cx="318640" cy="4501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2E407B-2397-4744-A22C-02EADEAFC2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59539" y="4671188"/>
            <a:ext cx="442346" cy="42606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9C92E7B-8BF4-4A81-A792-A6EB338B207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04215" y="4788419"/>
            <a:ext cx="442346" cy="42606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A32950C3-3DA1-49FC-8F9C-41640CCFB5C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26438" y="4575387"/>
            <a:ext cx="442346" cy="42606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B640219-0915-4705-8555-FB79580E278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10710" y="4935016"/>
            <a:ext cx="442346" cy="42606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FD753E79-D0D9-4FBA-B225-E08707DC49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55386" y="5052247"/>
            <a:ext cx="442346" cy="42606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DB63856A-01EC-49E1-BD0D-8EEC0A11F59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77609" y="4839215"/>
            <a:ext cx="442346" cy="42606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0AFE897-F69E-4742-A49A-D03E65F5CE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76555" y="5346990"/>
            <a:ext cx="442346" cy="42606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061F125-A0E3-4E4F-ABCC-37A3BF9F44C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1231" y="5464221"/>
            <a:ext cx="442346" cy="426063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FA3A15E-7191-4F08-ABA4-69A384A9A09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43454" y="5251189"/>
            <a:ext cx="442346" cy="42606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0141C521-DEF5-438F-BAA8-16AF76BA284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22129" y="5546019"/>
            <a:ext cx="442346" cy="42606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A7E0591-3561-4066-B1AB-C3A3523A70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66805" y="5663250"/>
            <a:ext cx="442346" cy="42606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5C8AACB8-07E5-46E2-9FCF-1EE8FA9C754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89028" y="5450218"/>
            <a:ext cx="442346" cy="426063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6AADD672-FFA3-4775-9608-33EE451B76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56553" y="4743221"/>
            <a:ext cx="318640" cy="45015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FA100F4F-39B9-4947-BE31-C54026DB228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12268" y="4908036"/>
            <a:ext cx="318640" cy="45015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7B887EF5-83E7-4BE9-AF8B-8CBBEA1510F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87343" y="4974727"/>
            <a:ext cx="318640" cy="45015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6CC2D74F-6C14-4AB4-A5E6-F2FFC120CDE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55065" y="5402043"/>
            <a:ext cx="318640" cy="45015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1FDB63E1-4279-42C9-9E6C-5D17E8A8F9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30140" y="5468734"/>
            <a:ext cx="318640" cy="45015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0536F08-58B3-46BA-B2B8-505E4839EE2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85855" y="5633549"/>
            <a:ext cx="318640" cy="450159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4C6A0B35-866E-4D8F-B09B-589D2C33BF3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60930" y="5700240"/>
            <a:ext cx="318640" cy="450159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CAA92969-16B0-458D-BF12-638473C6904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0461" y="4652450"/>
            <a:ext cx="318640" cy="450159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98C884B1-530C-40E2-8650-762C6195AD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25536" y="4719141"/>
            <a:ext cx="318640" cy="450159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822091E2-BECF-44E7-B0F4-4A6F3DE0E40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81251" y="4883956"/>
            <a:ext cx="318640" cy="450159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59D79E6E-4AF0-437B-A087-57C18DE3B9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56326" y="4950647"/>
            <a:ext cx="318640" cy="4501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318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-0.42726 0.10394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72" y="518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-0.48004 0.21899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10" y="1094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1481E-6 L -0.42448 0.25717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33" y="1284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1111E-6 L -0.40625 0.0312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3" y="155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L -0.40608 0.06829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3" y="340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07407E-6 L -0.34948 0.17987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83" y="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85185E-6 L -0.29462 0.02963 " pathEditMode="relative" rAng="0" ptsTypes="AA">
                                      <p:cBhvr>
                                        <p:cTn id="67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40" y="148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59259E-6 L -0.40243 0.07639 " pathEditMode="relative" rAng="0" ptsTypes="AA">
                                      <p:cBhvr>
                                        <p:cTn id="69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22" y="3819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6 L -0.40365 0.10278 " pathEditMode="relative" rAng="0" ptsTypes="AA">
                                      <p:cBhvr>
                                        <p:cTn id="71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91" y="513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85185E-6 L -0.29392 0.02963 " pathEditMode="relative" rAng="0" ptsTypes="AA">
                                      <p:cBhvr>
                                        <p:cTn id="73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05" y="148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-0.40278 0.07639 " pathEditMode="relative" rAng="0" ptsTypes="AA">
                                      <p:cBhvr>
                                        <p:cTn id="75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39" y="3819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L -0.40364 0.10278 " pathEditMode="relative" rAng="0" ptsTypes="AA">
                                      <p:cBhvr>
                                        <p:cTn id="77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91" y="513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33333E-6 L -0.29497 0.0044 " pathEditMode="relative" rAng="0" ptsTypes="AA">
                                      <p:cBhvr>
                                        <p:cTn id="79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57" y="208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07407E-6 L -0.40156 0.04723 " pathEditMode="relative" rAng="0" ptsTypes="AA">
                                      <p:cBhvr>
                                        <p:cTn id="81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87" y="236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-0.29479 0.0044 " pathEditMode="relative" rAng="0" ptsTypes="AA">
                                      <p:cBhvr>
                                        <p:cTn id="83" dur="1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40" y="208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7407E-6 L -0.40069 0.04723 " pathEditMode="relative" rAng="0" ptsTypes="AA">
                                      <p:cBhvr>
                                        <p:cTn id="85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35" y="236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81481E-6 L -0.29427 -0.02476 " pathEditMode="relative" rAng="0" ptsTypes="AA">
                                      <p:cBhvr>
                                        <p:cTn id="87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22" y="-125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81481E-6 L -0.2934 -0.02476 " pathEditMode="relative" rAng="0" ptsTypes="AA">
                                      <p:cBhvr>
                                        <p:cTn id="89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70" y="-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40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1313117" y="599243"/>
            <a:ext cx="1164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964FC9-D4A5-4F24-BB21-C72741F595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969701" y="1395045"/>
            <a:ext cx="435864" cy="52753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BB1DE08-56DB-4A19-B7E1-3BFE0178CA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1423459" y="1395045"/>
            <a:ext cx="435864" cy="52753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31F66DD-CB5E-47D2-9097-332DA79FB0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1877217" y="1395045"/>
            <a:ext cx="435864" cy="52753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BF36991-DD22-4EA3-9C68-C2F5810F53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2330975" y="1395045"/>
            <a:ext cx="435864" cy="52753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AA14E4F-02ED-4167-9658-B5E899530B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2784733" y="1395045"/>
            <a:ext cx="435864" cy="52753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D36BE669-CBC9-45C3-BCF9-7649301347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3238491" y="1395045"/>
            <a:ext cx="435864" cy="52753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8C8E88C-3044-4455-8E7C-9E6C1C4454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3692249" y="1395045"/>
            <a:ext cx="435864" cy="52753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0683C5EB-3560-4F82-8B3D-B475A270B3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4146007" y="1395045"/>
            <a:ext cx="435864" cy="52753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74A9EC8-1D82-4B5D-920A-5A89ADB29C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4599765" y="1395045"/>
            <a:ext cx="435864" cy="52753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5864B80E-EDFE-42D5-8A3E-0BE748AA72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5053523" y="1395045"/>
            <a:ext cx="435864" cy="52753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B5EE3555-26F7-4133-9C08-A0BC7FA092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5507281" y="1395045"/>
            <a:ext cx="435864" cy="52753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D1A8590E-4B41-4E3D-B824-643F684DC7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5961039" y="1395045"/>
            <a:ext cx="435864" cy="52753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EB38E58-060E-4493-9EC3-181B0C69D2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6414797" y="1395045"/>
            <a:ext cx="435864" cy="52753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436A2630-0926-4062-9C1A-90AB4937B8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6868555" y="1395045"/>
            <a:ext cx="435864" cy="52753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BB824CEA-6D48-40F3-92B9-1B50256480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7322313" y="1395045"/>
            <a:ext cx="435864" cy="527539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D20DF4F-101F-494D-9608-FE7E4FF215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7776076" y="1395045"/>
            <a:ext cx="435864" cy="527539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AE292D3B-5705-41BD-A0F8-E91D8DC22D6E}"/>
              </a:ext>
            </a:extLst>
          </p:cNvPr>
          <p:cNvSpPr txBox="1"/>
          <p:nvPr/>
        </p:nvSpPr>
        <p:spPr>
          <a:xfrm>
            <a:off x="1297494" y="2334259"/>
            <a:ext cx="507421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There are </a:t>
            </a:r>
            <a:r>
              <a:rPr lang="en-GB" sz="2800" u="sng" dirty="0"/>
              <a:t>		</a:t>
            </a:r>
            <a:r>
              <a:rPr lang="en-GB" sz="2800" dirty="0"/>
              <a:t> cubes altogether.</a:t>
            </a:r>
          </a:p>
          <a:p>
            <a:endParaRPr lang="en-GB" sz="2800" dirty="0"/>
          </a:p>
          <a:p>
            <a:r>
              <a:rPr lang="en-GB" sz="2800" dirty="0"/>
              <a:t>There are </a:t>
            </a:r>
            <a:r>
              <a:rPr lang="en-GB" sz="2800" u="sng" dirty="0"/>
              <a:t>		</a:t>
            </a:r>
            <a:r>
              <a:rPr lang="en-GB" sz="2800" dirty="0"/>
              <a:t> groups of 2</a:t>
            </a:r>
          </a:p>
          <a:p>
            <a:endParaRPr lang="en-GB" sz="2800" dirty="0"/>
          </a:p>
          <a:p>
            <a:r>
              <a:rPr lang="en-GB" sz="2800" dirty="0"/>
              <a:t>16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  <a:p>
            <a:endParaRPr lang="en-GB" sz="2800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F33437F-8974-42F1-9ABC-93CC7635FEE7}"/>
              </a:ext>
            </a:extLst>
          </p:cNvPr>
          <p:cNvSpPr/>
          <p:nvPr/>
        </p:nvSpPr>
        <p:spPr>
          <a:xfrm>
            <a:off x="932060" y="1371602"/>
            <a:ext cx="939295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603B795D-B41F-4A64-8704-4F54BFBB22D9}"/>
              </a:ext>
            </a:extLst>
          </p:cNvPr>
          <p:cNvSpPr/>
          <p:nvPr/>
        </p:nvSpPr>
        <p:spPr>
          <a:xfrm>
            <a:off x="1861328" y="1371602"/>
            <a:ext cx="905512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B35F7CF4-ED67-4714-B73A-3F8BFFE305F0}"/>
              </a:ext>
            </a:extLst>
          </p:cNvPr>
          <p:cNvSpPr/>
          <p:nvPr/>
        </p:nvSpPr>
        <p:spPr>
          <a:xfrm>
            <a:off x="2766839" y="1371602"/>
            <a:ext cx="905512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B530475A-4AFB-4885-9835-16689C92DB86}"/>
              </a:ext>
            </a:extLst>
          </p:cNvPr>
          <p:cNvSpPr/>
          <p:nvPr/>
        </p:nvSpPr>
        <p:spPr>
          <a:xfrm>
            <a:off x="3675357" y="1371602"/>
            <a:ext cx="905512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291237AA-6042-4821-81BC-F07C92A5358B}"/>
              </a:ext>
            </a:extLst>
          </p:cNvPr>
          <p:cNvSpPr/>
          <p:nvPr/>
        </p:nvSpPr>
        <p:spPr>
          <a:xfrm>
            <a:off x="4583875" y="1371602"/>
            <a:ext cx="905512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31AB2455-9D15-4603-A395-21F358D97A5B}"/>
              </a:ext>
            </a:extLst>
          </p:cNvPr>
          <p:cNvSpPr/>
          <p:nvPr/>
        </p:nvSpPr>
        <p:spPr>
          <a:xfrm>
            <a:off x="5492393" y="1371602"/>
            <a:ext cx="905512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DC697145-C703-4200-A14A-96220CC4BB45}"/>
              </a:ext>
            </a:extLst>
          </p:cNvPr>
          <p:cNvSpPr/>
          <p:nvPr/>
        </p:nvSpPr>
        <p:spPr>
          <a:xfrm>
            <a:off x="6400911" y="1371602"/>
            <a:ext cx="905512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602FD18D-BEAF-4F37-B036-5204F58E43F4}"/>
              </a:ext>
            </a:extLst>
          </p:cNvPr>
          <p:cNvSpPr/>
          <p:nvPr/>
        </p:nvSpPr>
        <p:spPr>
          <a:xfrm>
            <a:off x="7309429" y="1371602"/>
            <a:ext cx="905512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B3F319-D4BE-4066-A2A6-17742FC39337}"/>
              </a:ext>
            </a:extLst>
          </p:cNvPr>
          <p:cNvSpPr txBox="1"/>
          <p:nvPr/>
        </p:nvSpPr>
        <p:spPr>
          <a:xfrm>
            <a:off x="2962169" y="2329739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16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A039B44-A7AA-45B4-BD1C-3F6D0DAAC4A7}"/>
              </a:ext>
            </a:extLst>
          </p:cNvPr>
          <p:cNvSpPr txBox="1"/>
          <p:nvPr/>
        </p:nvSpPr>
        <p:spPr>
          <a:xfrm>
            <a:off x="3036893" y="316739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8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16A956C-0A2F-4E13-9171-B9BF8012583B}"/>
              </a:ext>
            </a:extLst>
          </p:cNvPr>
          <p:cNvSpPr txBox="1"/>
          <p:nvPr/>
        </p:nvSpPr>
        <p:spPr>
          <a:xfrm>
            <a:off x="2808694" y="403194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8</a:t>
            </a: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5E0190B6-7D3F-42C4-8B65-186347FF8456}"/>
              </a:ext>
            </a:extLst>
          </p:cNvPr>
          <p:cNvSpPr/>
          <p:nvPr/>
        </p:nvSpPr>
        <p:spPr>
          <a:xfrm>
            <a:off x="2765296" y="4057433"/>
            <a:ext cx="453685" cy="497731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85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" grpId="0" animBg="1"/>
      <p:bldP spid="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/>
      <p:bldP spid="64" grpId="0"/>
      <p:bldP spid="65" grpId="0"/>
      <p:bldP spid="6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1313117" y="599243"/>
            <a:ext cx="1164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964FC9-D4A5-4F24-BB21-C72741F595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969701" y="1395045"/>
            <a:ext cx="435864" cy="52753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BB1DE08-56DB-4A19-B7E1-3BFE0178CA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1423459" y="1395045"/>
            <a:ext cx="435864" cy="52753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31F66DD-CB5E-47D2-9097-332DA79FB0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1877217" y="1395045"/>
            <a:ext cx="435864" cy="52753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BF36991-DD22-4EA3-9C68-C2F5810F53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2330975" y="1395045"/>
            <a:ext cx="435864" cy="52753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AA14E4F-02ED-4167-9658-B5E899530B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2784733" y="1395045"/>
            <a:ext cx="435864" cy="52753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D36BE669-CBC9-45C3-BCF9-7649301347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3238491" y="1395045"/>
            <a:ext cx="435864" cy="52753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8C8E88C-3044-4455-8E7C-9E6C1C4454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3692249" y="1395045"/>
            <a:ext cx="435864" cy="52753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0683C5EB-3560-4F82-8B3D-B475A270B3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4146007" y="1395045"/>
            <a:ext cx="435864" cy="52753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74A9EC8-1D82-4B5D-920A-5A89ADB29C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4599765" y="1395045"/>
            <a:ext cx="435864" cy="52753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5864B80E-EDFE-42D5-8A3E-0BE748AA72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5053523" y="1395045"/>
            <a:ext cx="435864" cy="52753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B5EE3555-26F7-4133-9C08-A0BC7FA092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5507281" y="1395045"/>
            <a:ext cx="435864" cy="52753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D1A8590E-4B41-4E3D-B824-643F684DC7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5961039" y="1395045"/>
            <a:ext cx="435864" cy="52753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EB38E58-060E-4493-9EC3-181B0C69D2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6414797" y="1395045"/>
            <a:ext cx="435864" cy="52753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436A2630-0926-4062-9C1A-90AB4937B8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6868555" y="1395045"/>
            <a:ext cx="435864" cy="52753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BB824CEA-6D48-40F3-92B9-1B50256480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7322313" y="1395045"/>
            <a:ext cx="435864" cy="527539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D20DF4F-101F-494D-9608-FE7E4FF215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7776076" y="1395045"/>
            <a:ext cx="435864" cy="527539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AE292D3B-5705-41BD-A0F8-E91D8DC22D6E}"/>
              </a:ext>
            </a:extLst>
          </p:cNvPr>
          <p:cNvSpPr txBox="1"/>
          <p:nvPr/>
        </p:nvSpPr>
        <p:spPr>
          <a:xfrm>
            <a:off x="1297494" y="2334259"/>
            <a:ext cx="4604658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There are 16 cubes altogether.</a:t>
            </a:r>
          </a:p>
          <a:p>
            <a:endParaRPr lang="en-GB" sz="2800" dirty="0"/>
          </a:p>
          <a:p>
            <a:r>
              <a:rPr lang="en-GB" sz="2800" dirty="0"/>
              <a:t>There are </a:t>
            </a:r>
            <a:r>
              <a:rPr lang="en-GB" sz="2800" u="sng" dirty="0"/>
              <a:t>		</a:t>
            </a:r>
            <a:r>
              <a:rPr lang="en-GB" sz="2800" dirty="0"/>
              <a:t> groups of 4</a:t>
            </a:r>
          </a:p>
          <a:p>
            <a:endParaRPr lang="en-GB" sz="2800" dirty="0"/>
          </a:p>
          <a:p>
            <a:r>
              <a:rPr lang="en-GB" sz="2800" dirty="0"/>
              <a:t>16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  <a:p>
            <a:endParaRPr lang="en-GB" sz="2800" dirty="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9F5CD13-ADA0-472F-90C7-B5FA40C68F6F}"/>
              </a:ext>
            </a:extLst>
          </p:cNvPr>
          <p:cNvSpPr/>
          <p:nvPr/>
        </p:nvSpPr>
        <p:spPr>
          <a:xfrm>
            <a:off x="932060" y="1371602"/>
            <a:ext cx="1837813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4EB1B7B-C4DD-402E-86B1-06778252A2E2}"/>
              </a:ext>
            </a:extLst>
          </p:cNvPr>
          <p:cNvSpPr/>
          <p:nvPr/>
        </p:nvSpPr>
        <p:spPr>
          <a:xfrm>
            <a:off x="2769872" y="1371602"/>
            <a:ext cx="1811993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EFBFC65-D092-4987-97CD-74C37247A1CD}"/>
              </a:ext>
            </a:extLst>
          </p:cNvPr>
          <p:cNvSpPr/>
          <p:nvPr/>
        </p:nvSpPr>
        <p:spPr>
          <a:xfrm>
            <a:off x="4589787" y="1371602"/>
            <a:ext cx="1811993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573D422-CE75-438F-AE46-3930FD742CDF}"/>
              </a:ext>
            </a:extLst>
          </p:cNvPr>
          <p:cNvSpPr/>
          <p:nvPr/>
        </p:nvSpPr>
        <p:spPr>
          <a:xfrm>
            <a:off x="6400987" y="1371602"/>
            <a:ext cx="1811993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F101D03-1D10-4D4A-91DA-8329ADDFB58D}"/>
              </a:ext>
            </a:extLst>
          </p:cNvPr>
          <p:cNvSpPr txBox="1"/>
          <p:nvPr/>
        </p:nvSpPr>
        <p:spPr>
          <a:xfrm>
            <a:off x="3036893" y="316739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11E4630-E645-477B-9CBA-34912EAF415F}"/>
              </a:ext>
            </a:extLst>
          </p:cNvPr>
          <p:cNvSpPr txBox="1"/>
          <p:nvPr/>
        </p:nvSpPr>
        <p:spPr>
          <a:xfrm>
            <a:off x="2826279" y="403194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82B9EBC-2F30-491E-91EC-8A46FBEF0D3D}"/>
              </a:ext>
            </a:extLst>
          </p:cNvPr>
          <p:cNvSpPr/>
          <p:nvPr/>
        </p:nvSpPr>
        <p:spPr>
          <a:xfrm>
            <a:off x="2765296" y="4057433"/>
            <a:ext cx="453685" cy="497731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217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1313117" y="599243"/>
            <a:ext cx="1164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964FC9-D4A5-4F24-BB21-C72741F595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969701" y="1395045"/>
            <a:ext cx="435864" cy="52753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BB1DE08-56DB-4A19-B7E1-3BFE0178CA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1423459" y="1395045"/>
            <a:ext cx="435864" cy="52753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31F66DD-CB5E-47D2-9097-332DA79FB0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1877217" y="1395045"/>
            <a:ext cx="435864" cy="52753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BF36991-DD22-4EA3-9C68-C2F5810F53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2330975" y="1395045"/>
            <a:ext cx="435864" cy="52753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AA14E4F-02ED-4167-9658-B5E899530B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2784733" y="1395045"/>
            <a:ext cx="435864" cy="52753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D36BE669-CBC9-45C3-BCF9-7649301347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3238491" y="1395045"/>
            <a:ext cx="435864" cy="52753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8C8E88C-3044-4455-8E7C-9E6C1C4454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3692249" y="1395045"/>
            <a:ext cx="435864" cy="52753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0683C5EB-3560-4F82-8B3D-B475A270B3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4146007" y="1395045"/>
            <a:ext cx="435864" cy="52753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74A9EC8-1D82-4B5D-920A-5A89ADB29C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4599765" y="1395045"/>
            <a:ext cx="435864" cy="52753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5864B80E-EDFE-42D5-8A3E-0BE748AA72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5053523" y="1395045"/>
            <a:ext cx="435864" cy="52753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B5EE3555-26F7-4133-9C08-A0BC7FA092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5507281" y="1395045"/>
            <a:ext cx="435864" cy="52753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D1A8590E-4B41-4E3D-B824-643F684DC7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5961039" y="1395045"/>
            <a:ext cx="435864" cy="52753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EB38E58-060E-4493-9EC3-181B0C69D2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6414797" y="1395045"/>
            <a:ext cx="435864" cy="52753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436A2630-0926-4062-9C1A-90AB4937B8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6868555" y="1395045"/>
            <a:ext cx="435864" cy="52753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BB824CEA-6D48-40F3-92B9-1B50256480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7322313" y="1395045"/>
            <a:ext cx="435864" cy="527539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D20DF4F-101F-494D-9608-FE7E4FF215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7776076" y="1395045"/>
            <a:ext cx="435864" cy="527539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AE292D3B-5705-41BD-A0F8-E91D8DC22D6E}"/>
              </a:ext>
            </a:extLst>
          </p:cNvPr>
          <p:cNvSpPr txBox="1"/>
          <p:nvPr/>
        </p:nvSpPr>
        <p:spPr>
          <a:xfrm>
            <a:off x="1297494" y="2334259"/>
            <a:ext cx="4604658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There are 16 cubes altogether.</a:t>
            </a:r>
          </a:p>
          <a:p>
            <a:endParaRPr lang="en-GB" sz="2800" dirty="0"/>
          </a:p>
          <a:p>
            <a:r>
              <a:rPr lang="en-GB" sz="2800" dirty="0"/>
              <a:t>There are </a:t>
            </a:r>
            <a:r>
              <a:rPr lang="en-GB" sz="2800" u="sng" dirty="0"/>
              <a:t>		</a:t>
            </a:r>
            <a:r>
              <a:rPr lang="en-GB" sz="2800" dirty="0"/>
              <a:t> groups of 5</a:t>
            </a:r>
          </a:p>
          <a:p>
            <a:endParaRPr lang="en-GB" sz="2800" dirty="0"/>
          </a:p>
          <a:p>
            <a:r>
              <a:rPr lang="en-GB" sz="2800" dirty="0"/>
              <a:t>There is </a:t>
            </a:r>
            <a:r>
              <a:rPr lang="en-GB" sz="2800" u="sng" dirty="0"/>
              <a:t>		</a:t>
            </a:r>
            <a:r>
              <a:rPr lang="en-GB" sz="2800" dirty="0"/>
              <a:t> cube remaining.</a:t>
            </a:r>
          </a:p>
          <a:p>
            <a:endParaRPr lang="en-GB" sz="2800" dirty="0"/>
          </a:p>
          <a:p>
            <a:r>
              <a:rPr lang="en-GB" sz="2800" dirty="0"/>
              <a:t>16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	  remainder</a:t>
            </a:r>
          </a:p>
          <a:p>
            <a:endParaRPr lang="en-GB" sz="2800" dirty="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CCA5DEB-8A6B-412C-B95D-EBEE8B427A54}"/>
              </a:ext>
            </a:extLst>
          </p:cNvPr>
          <p:cNvSpPr/>
          <p:nvPr/>
        </p:nvSpPr>
        <p:spPr>
          <a:xfrm>
            <a:off x="932060" y="1371602"/>
            <a:ext cx="2288537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1F14618-A0D5-417F-A445-78F1E4476F70}"/>
              </a:ext>
            </a:extLst>
          </p:cNvPr>
          <p:cNvSpPr/>
          <p:nvPr/>
        </p:nvSpPr>
        <p:spPr>
          <a:xfrm>
            <a:off x="3215352" y="1371602"/>
            <a:ext cx="2274029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CD0090A-B6C6-48B3-A731-5C7D0D5167BA}"/>
              </a:ext>
            </a:extLst>
          </p:cNvPr>
          <p:cNvSpPr/>
          <p:nvPr/>
        </p:nvSpPr>
        <p:spPr>
          <a:xfrm>
            <a:off x="5492471" y="1371602"/>
            <a:ext cx="2265706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D12D9B0-6BD3-43F2-8AAA-BCB7A61FAB60}"/>
              </a:ext>
            </a:extLst>
          </p:cNvPr>
          <p:cNvSpPr txBox="1"/>
          <p:nvPr/>
        </p:nvSpPr>
        <p:spPr>
          <a:xfrm>
            <a:off x="3036893" y="316739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635D64B-082F-4B71-B062-86BAD22E5A62}"/>
              </a:ext>
            </a:extLst>
          </p:cNvPr>
          <p:cNvSpPr txBox="1"/>
          <p:nvPr/>
        </p:nvSpPr>
        <p:spPr>
          <a:xfrm>
            <a:off x="2703094" y="403194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B008735-0E2B-46D8-A424-DD467676425F}"/>
              </a:ext>
            </a:extLst>
          </p:cNvPr>
          <p:cNvSpPr txBox="1"/>
          <p:nvPr/>
        </p:nvSpPr>
        <p:spPr>
          <a:xfrm>
            <a:off x="2886798" y="489649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C2CCB75-5B1A-4029-9D0E-7D12088376C0}"/>
              </a:ext>
            </a:extLst>
          </p:cNvPr>
          <p:cNvSpPr txBox="1"/>
          <p:nvPr/>
        </p:nvSpPr>
        <p:spPr>
          <a:xfrm>
            <a:off x="4973814" y="489649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E3794392-A277-441F-BA48-638294AF3C08}"/>
              </a:ext>
            </a:extLst>
          </p:cNvPr>
          <p:cNvSpPr/>
          <p:nvPr/>
        </p:nvSpPr>
        <p:spPr>
          <a:xfrm>
            <a:off x="2838644" y="4907037"/>
            <a:ext cx="453685" cy="497731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FBE3ABE-C0C6-4097-9CBF-AB1D3D9617B8}"/>
              </a:ext>
            </a:extLst>
          </p:cNvPr>
          <p:cNvSpPr/>
          <p:nvPr/>
        </p:nvSpPr>
        <p:spPr>
          <a:xfrm>
            <a:off x="4912968" y="4895616"/>
            <a:ext cx="453685" cy="497731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219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5" grpId="0"/>
      <p:bldP spid="26" grpId="0"/>
      <p:bldP spid="27" grpId="0"/>
      <p:bldP spid="28" grpId="0"/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1313117" y="599243"/>
            <a:ext cx="1164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964FC9-D4A5-4F24-BB21-C72741F595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969701" y="1395045"/>
            <a:ext cx="435864" cy="52753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BB1DE08-56DB-4A19-B7E1-3BFE0178CA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1423459" y="1395045"/>
            <a:ext cx="435864" cy="52753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31F66DD-CB5E-47D2-9097-332DA79FB0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1877217" y="1395045"/>
            <a:ext cx="435864" cy="52753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BF36991-DD22-4EA3-9C68-C2F5810F53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2330975" y="1395045"/>
            <a:ext cx="435864" cy="52753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AA14E4F-02ED-4167-9658-B5E899530B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2784733" y="1395045"/>
            <a:ext cx="435864" cy="52753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D36BE669-CBC9-45C3-BCF9-7649301347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3238491" y="1395045"/>
            <a:ext cx="435864" cy="52753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8C8E88C-3044-4455-8E7C-9E6C1C4454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3692249" y="1395045"/>
            <a:ext cx="435864" cy="52753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0683C5EB-3560-4F82-8B3D-B475A270B3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4146007" y="1395045"/>
            <a:ext cx="435864" cy="52753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74A9EC8-1D82-4B5D-920A-5A89ADB29C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4599765" y="1395045"/>
            <a:ext cx="435864" cy="52753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5864B80E-EDFE-42D5-8A3E-0BE748AA72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5053523" y="1395045"/>
            <a:ext cx="435864" cy="52753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B5EE3555-26F7-4133-9C08-A0BC7FA092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5507281" y="1395045"/>
            <a:ext cx="435864" cy="52753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D1A8590E-4B41-4E3D-B824-643F684DC7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5961039" y="1395045"/>
            <a:ext cx="435864" cy="52753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EB38E58-060E-4493-9EC3-181B0C69D2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6414797" y="1395045"/>
            <a:ext cx="435864" cy="52753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436A2630-0926-4062-9C1A-90AB4937B8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6868555" y="1395045"/>
            <a:ext cx="435864" cy="52753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BB824CEA-6D48-40F3-92B9-1B50256480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7322313" y="1395045"/>
            <a:ext cx="435864" cy="527539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D20DF4F-101F-494D-9608-FE7E4FF215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87" b="8141"/>
          <a:stretch/>
        </p:blipFill>
        <p:spPr>
          <a:xfrm>
            <a:off x="7776076" y="1395045"/>
            <a:ext cx="435864" cy="527539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AE292D3B-5705-41BD-A0F8-E91D8DC22D6E}"/>
              </a:ext>
            </a:extLst>
          </p:cNvPr>
          <p:cNvSpPr txBox="1"/>
          <p:nvPr/>
        </p:nvSpPr>
        <p:spPr>
          <a:xfrm>
            <a:off x="1297494" y="2334259"/>
            <a:ext cx="5064271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There are 16 cubes altogether.</a:t>
            </a:r>
          </a:p>
          <a:p>
            <a:endParaRPr lang="en-GB" sz="2800" dirty="0"/>
          </a:p>
          <a:p>
            <a:r>
              <a:rPr lang="en-GB" sz="2800" dirty="0"/>
              <a:t>There are </a:t>
            </a:r>
            <a:r>
              <a:rPr lang="en-GB" sz="2800" u="sng" dirty="0"/>
              <a:t>		</a:t>
            </a:r>
            <a:r>
              <a:rPr lang="en-GB" sz="2800" dirty="0"/>
              <a:t> groups of </a:t>
            </a:r>
            <a:r>
              <a:rPr lang="en-GB" sz="2800" u="sng" dirty="0"/>
              <a:t>		</a:t>
            </a:r>
          </a:p>
          <a:p>
            <a:endParaRPr lang="en-GB" sz="2800" dirty="0"/>
          </a:p>
          <a:p>
            <a:r>
              <a:rPr lang="en-GB" sz="2800" dirty="0"/>
              <a:t>There are </a:t>
            </a:r>
            <a:r>
              <a:rPr lang="en-GB" sz="2800" u="sng" dirty="0"/>
              <a:t>		</a:t>
            </a:r>
            <a:r>
              <a:rPr lang="en-GB" sz="2800" dirty="0"/>
              <a:t> cubes remaining.</a:t>
            </a:r>
          </a:p>
          <a:p>
            <a:endParaRPr lang="en-GB" sz="2800" dirty="0"/>
          </a:p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÷      </a:t>
            </a:r>
            <a:r>
              <a:rPr lang="en-GB" sz="2800" dirty="0"/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	   remainder</a:t>
            </a:r>
          </a:p>
          <a:p>
            <a:endParaRPr lang="en-GB" sz="28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9D01247-7268-4E3A-AF59-259B32862D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3597" y="460099"/>
            <a:ext cx="747045" cy="74704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184C855-90A3-4FA3-BD4F-A519E0FA7A22}"/>
              </a:ext>
            </a:extLst>
          </p:cNvPr>
          <p:cNvSpPr txBox="1"/>
          <p:nvPr/>
        </p:nvSpPr>
        <p:spPr>
          <a:xfrm>
            <a:off x="5616441" y="60278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381CB2F-2860-4C98-8AF7-1298FE04B515}"/>
              </a:ext>
            </a:extLst>
          </p:cNvPr>
          <p:cNvSpPr/>
          <p:nvPr/>
        </p:nvSpPr>
        <p:spPr>
          <a:xfrm>
            <a:off x="932060" y="1371602"/>
            <a:ext cx="2742295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5C89A00-664E-44AA-B5BE-0F0162B5B0A2}"/>
              </a:ext>
            </a:extLst>
          </p:cNvPr>
          <p:cNvSpPr/>
          <p:nvPr/>
        </p:nvSpPr>
        <p:spPr>
          <a:xfrm>
            <a:off x="3674356" y="1365744"/>
            <a:ext cx="2722548" cy="580292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47FE21-EE4D-480C-A67D-83C83ED20F35}"/>
              </a:ext>
            </a:extLst>
          </p:cNvPr>
          <p:cNvSpPr txBox="1"/>
          <p:nvPr/>
        </p:nvSpPr>
        <p:spPr>
          <a:xfrm>
            <a:off x="3036893" y="316739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332EAD6-5EC7-4B31-B3EB-BAB3BF86C434}"/>
              </a:ext>
            </a:extLst>
          </p:cNvPr>
          <p:cNvSpPr txBox="1"/>
          <p:nvPr/>
        </p:nvSpPr>
        <p:spPr>
          <a:xfrm>
            <a:off x="5377300" y="316739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CD013C1-7809-4057-832B-62E2E6B54DF7}"/>
              </a:ext>
            </a:extLst>
          </p:cNvPr>
          <p:cNvSpPr txBox="1"/>
          <p:nvPr/>
        </p:nvSpPr>
        <p:spPr>
          <a:xfrm>
            <a:off x="3035640" y="403194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5799FFE-36CD-4457-9514-8D39175BCDFD}"/>
              </a:ext>
            </a:extLst>
          </p:cNvPr>
          <p:cNvSpPr txBox="1"/>
          <p:nvPr/>
        </p:nvSpPr>
        <p:spPr>
          <a:xfrm>
            <a:off x="1324126" y="489649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EACCD08-5168-4278-90D6-737BC035A4D1}"/>
              </a:ext>
            </a:extLst>
          </p:cNvPr>
          <p:cNvSpPr txBox="1"/>
          <p:nvPr/>
        </p:nvSpPr>
        <p:spPr>
          <a:xfrm>
            <a:off x="2191873" y="489649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F03787A-7F81-44F0-88B1-AC6F9C5D511B}"/>
              </a:ext>
            </a:extLst>
          </p:cNvPr>
          <p:cNvSpPr txBox="1"/>
          <p:nvPr/>
        </p:nvSpPr>
        <p:spPr>
          <a:xfrm>
            <a:off x="3011917" y="489429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138588F-CB96-41F5-A671-80635E5461C5}"/>
              </a:ext>
            </a:extLst>
          </p:cNvPr>
          <p:cNvSpPr txBox="1"/>
          <p:nvPr/>
        </p:nvSpPr>
        <p:spPr>
          <a:xfrm>
            <a:off x="5070304" y="489429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382C5AC-D03B-433B-8E61-D0A3B232EED0}"/>
              </a:ext>
            </a:extLst>
          </p:cNvPr>
          <p:cNvSpPr/>
          <p:nvPr/>
        </p:nvSpPr>
        <p:spPr>
          <a:xfrm>
            <a:off x="1374628" y="4919782"/>
            <a:ext cx="453685" cy="497731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2179F8E-BDDD-43A6-ADCD-FB0008165D76}"/>
              </a:ext>
            </a:extLst>
          </p:cNvPr>
          <p:cNvSpPr/>
          <p:nvPr/>
        </p:nvSpPr>
        <p:spPr>
          <a:xfrm>
            <a:off x="2145559" y="4907037"/>
            <a:ext cx="453685" cy="497731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EEADF5B3-7E06-4DE4-9D06-85058D002DDD}"/>
              </a:ext>
            </a:extLst>
          </p:cNvPr>
          <p:cNvSpPr/>
          <p:nvPr/>
        </p:nvSpPr>
        <p:spPr>
          <a:xfrm>
            <a:off x="2955878" y="4907037"/>
            <a:ext cx="453685" cy="497731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BB56F47C-2091-4825-A806-53E11A044D4B}"/>
              </a:ext>
            </a:extLst>
          </p:cNvPr>
          <p:cNvSpPr/>
          <p:nvPr/>
        </p:nvSpPr>
        <p:spPr>
          <a:xfrm>
            <a:off x="5030202" y="4895616"/>
            <a:ext cx="453685" cy="497731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903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2" grpId="0" animBg="1"/>
      <p:bldP spid="23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5.2|3|6.4|7.3|2|4.8|1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5.4|2.6|6.5|7.7|4.8|3.6|3.1|3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1.6|1.7|0.7|0.7|1.9|0.7|0.9|3.6|4.7|3.3|1.1|5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9|1.6|1.5|2.3|4.7|6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4|1.6|9.7|7.9|3.5|4.7|1.4|3.2|3.6|1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3.2|5.1|1.5|8.3|1.9|2.1|5.1|1.8|1.8|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5|4.3|2.4|2.4|10.3|9.3|1.3|1.5|3.6|3.2|2.1|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2.9|3.1|1|4.4|4.5|3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4.1|28.2|11.3|5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|2.7|4.2|3|4.4|3.6|3.5|1.2|1.1|3|5.9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7185414-3FE4-4067-BBE8-E2283E3051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727757-3061-47D3-99FD-9493F136DC43}">
  <ds:schemaRefs>
    <ds:schemaRef ds:uri="http://purl.org/dc/dcmitype/"/>
    <ds:schemaRef ds:uri="cee99ee9-287b-4f9a-957c-ba5ae7375c9a"/>
    <ds:schemaRef ds:uri="http://schemas.microsoft.com/office/2006/documentManagement/types"/>
    <ds:schemaRef ds:uri="http://purl.org/dc/elements/1.1/"/>
    <ds:schemaRef ds:uri="http://schemas.microsoft.com/office/2006/metadata/properties"/>
    <ds:schemaRef ds:uri="522d4c35-b548-4432-90ae-af4376e1c4b4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10937</TotalTime>
  <Words>308</Words>
  <Application>Microsoft Office PowerPoint</Application>
  <PresentationFormat>On-screen Show (4:3)</PresentationFormat>
  <Paragraphs>161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288</cp:revision>
  <dcterms:created xsi:type="dcterms:W3CDTF">2019-07-05T11:02:13Z</dcterms:created>
  <dcterms:modified xsi:type="dcterms:W3CDTF">2021-02-02T10:48:58Z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