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4"/>
  </p:notesMasterIdLst>
  <p:sldIdLst>
    <p:sldId id="440" r:id="rId11"/>
    <p:sldId id="297" r:id="rId12"/>
    <p:sldId id="441" r:id="rId13"/>
    <p:sldId id="298" r:id="rId14"/>
    <p:sldId id="299" r:id="rId15"/>
    <p:sldId id="335" r:id="rId16"/>
    <p:sldId id="431" r:id="rId17"/>
    <p:sldId id="442" r:id="rId18"/>
    <p:sldId id="439" r:id="rId19"/>
    <p:sldId id="396" r:id="rId20"/>
    <p:sldId id="444" r:id="rId21"/>
    <p:sldId id="445" r:id="rId22"/>
    <p:sldId id="316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52963BA3-7A9D-4F1B-9A14-2E31073666E2}"/>
    <pc:docChg chg="custSel modSld">
      <pc:chgData name="James Clegg" userId="c6df1435-7a36-4b38-be4d-16e68e91152f" providerId="ADAL" clId="{52963BA3-7A9D-4F1B-9A14-2E31073666E2}" dt="2021-01-29T17:01:02.153" v="13"/>
      <pc:docMkLst>
        <pc:docMk/>
      </pc:docMkLst>
      <pc:sldChg chg="modTransition">
        <pc:chgData name="James Clegg" userId="c6df1435-7a36-4b38-be4d-16e68e91152f" providerId="ADAL" clId="{52963BA3-7A9D-4F1B-9A14-2E31073666E2}" dt="2021-01-29T17:01:02.153" v="13"/>
        <pc:sldMkLst>
          <pc:docMk/>
          <pc:sldMk cId="861935487" sldId="297"/>
        </pc:sldMkLst>
      </pc:sldChg>
      <pc:sldChg chg="delSp modTransition delAnim">
        <pc:chgData name="James Clegg" userId="c6df1435-7a36-4b38-be4d-16e68e91152f" providerId="ADAL" clId="{52963BA3-7A9D-4F1B-9A14-2E31073666E2}" dt="2021-01-29T17:01:02.153" v="13"/>
        <pc:sldMkLst>
          <pc:docMk/>
          <pc:sldMk cId="4128357408" sldId="298"/>
        </pc:sldMkLst>
        <pc:picChg chg="del">
          <ac:chgData name="James Clegg" userId="c6df1435-7a36-4b38-be4d-16e68e91152f" providerId="ADAL" clId="{52963BA3-7A9D-4F1B-9A14-2E31073666E2}" dt="2021-01-29T16:58:59.678" v="1" actId="478"/>
          <ac:picMkLst>
            <pc:docMk/>
            <pc:sldMk cId="4128357408" sldId="298"/>
            <ac:picMk id="26" creationId="{00000000-0000-0000-0000-000000000000}"/>
          </ac:picMkLst>
        </pc:picChg>
      </pc:sldChg>
      <pc:sldChg chg="modTransition">
        <pc:chgData name="James Clegg" userId="c6df1435-7a36-4b38-be4d-16e68e91152f" providerId="ADAL" clId="{52963BA3-7A9D-4F1B-9A14-2E31073666E2}" dt="2021-01-29T17:01:02.153" v="13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52963BA3-7A9D-4F1B-9A14-2E31073666E2}" dt="2021-01-29T17:01:02.153" v="13"/>
        <pc:sldMkLst>
          <pc:docMk/>
          <pc:sldMk cId="292426147" sldId="316"/>
        </pc:sldMkLst>
        <pc:picChg chg="del">
          <ac:chgData name="James Clegg" userId="c6df1435-7a36-4b38-be4d-16e68e91152f" providerId="ADAL" clId="{52963BA3-7A9D-4F1B-9A14-2E31073666E2}" dt="2021-01-29T16:59:22.618" v="9" actId="478"/>
          <ac:picMkLst>
            <pc:docMk/>
            <pc:sldMk cId="292426147" sldId="316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963BA3-7A9D-4F1B-9A14-2E31073666E2}" dt="2021-01-29T17:01:02.153" v="13"/>
        <pc:sldMkLst>
          <pc:docMk/>
          <pc:sldMk cId="1709793811" sldId="335"/>
        </pc:sldMkLst>
        <pc:picChg chg="del">
          <ac:chgData name="James Clegg" userId="c6df1435-7a36-4b38-be4d-16e68e91152f" providerId="ADAL" clId="{52963BA3-7A9D-4F1B-9A14-2E31073666E2}" dt="2021-01-29T16:59:02.051" v="2" actId="478"/>
          <ac:picMkLst>
            <pc:docMk/>
            <pc:sldMk cId="1709793811" sldId="335"/>
            <ac:picMk id="3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963BA3-7A9D-4F1B-9A14-2E31073666E2}" dt="2021-01-29T17:01:02.153" v="13"/>
        <pc:sldMkLst>
          <pc:docMk/>
          <pc:sldMk cId="3372964815" sldId="396"/>
        </pc:sldMkLst>
        <pc:picChg chg="del">
          <ac:chgData name="James Clegg" userId="c6df1435-7a36-4b38-be4d-16e68e91152f" providerId="ADAL" clId="{52963BA3-7A9D-4F1B-9A14-2E31073666E2}" dt="2021-01-29T16:59:12.612" v="6" actId="478"/>
          <ac:picMkLst>
            <pc:docMk/>
            <pc:sldMk cId="3372964815" sldId="396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963BA3-7A9D-4F1B-9A14-2E31073666E2}" dt="2021-01-29T17:01:02.153" v="13"/>
        <pc:sldMkLst>
          <pc:docMk/>
          <pc:sldMk cId="3029094159" sldId="431"/>
        </pc:sldMkLst>
        <pc:picChg chg="del">
          <ac:chgData name="James Clegg" userId="c6df1435-7a36-4b38-be4d-16e68e91152f" providerId="ADAL" clId="{52963BA3-7A9D-4F1B-9A14-2E31073666E2}" dt="2021-01-29T16:59:04.701" v="3" actId="478"/>
          <ac:picMkLst>
            <pc:docMk/>
            <pc:sldMk cId="3029094159" sldId="431"/>
            <ac:picMk id="5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963BA3-7A9D-4F1B-9A14-2E31073666E2}" dt="2021-01-29T17:01:02.153" v="13"/>
        <pc:sldMkLst>
          <pc:docMk/>
          <pc:sldMk cId="3061995342" sldId="439"/>
        </pc:sldMkLst>
        <pc:picChg chg="del">
          <ac:chgData name="James Clegg" userId="c6df1435-7a36-4b38-be4d-16e68e91152f" providerId="ADAL" clId="{52963BA3-7A9D-4F1B-9A14-2E31073666E2}" dt="2021-01-29T16:59:10.254" v="5" actId="478"/>
          <ac:picMkLst>
            <pc:docMk/>
            <pc:sldMk cId="3061995342" sldId="439"/>
            <ac:picMk id="5" creationId="{00000000-0000-0000-0000-000000000000}"/>
          </ac:picMkLst>
        </pc:picChg>
      </pc:sldChg>
      <pc:sldChg chg="modTransition">
        <pc:chgData name="James Clegg" userId="c6df1435-7a36-4b38-be4d-16e68e91152f" providerId="ADAL" clId="{52963BA3-7A9D-4F1B-9A14-2E31073666E2}" dt="2021-01-29T17:01:02.153" v="13"/>
        <pc:sldMkLst>
          <pc:docMk/>
          <pc:sldMk cId="1936887729" sldId="440"/>
        </pc:sldMkLst>
      </pc:sldChg>
      <pc:sldChg chg="delSp modTransition delAnim">
        <pc:chgData name="James Clegg" userId="c6df1435-7a36-4b38-be4d-16e68e91152f" providerId="ADAL" clId="{52963BA3-7A9D-4F1B-9A14-2E31073666E2}" dt="2021-01-29T17:01:02.153" v="13"/>
        <pc:sldMkLst>
          <pc:docMk/>
          <pc:sldMk cId="3913827906" sldId="441"/>
        </pc:sldMkLst>
        <pc:picChg chg="del">
          <ac:chgData name="James Clegg" userId="c6df1435-7a36-4b38-be4d-16e68e91152f" providerId="ADAL" clId="{52963BA3-7A9D-4F1B-9A14-2E31073666E2}" dt="2021-01-29T16:58:57.289" v="0" actId="478"/>
          <ac:picMkLst>
            <pc:docMk/>
            <pc:sldMk cId="3913827906" sldId="441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963BA3-7A9D-4F1B-9A14-2E31073666E2}" dt="2021-01-29T17:01:02.153" v="13"/>
        <pc:sldMkLst>
          <pc:docMk/>
          <pc:sldMk cId="110229554" sldId="442"/>
        </pc:sldMkLst>
        <pc:picChg chg="del">
          <ac:chgData name="James Clegg" userId="c6df1435-7a36-4b38-be4d-16e68e91152f" providerId="ADAL" clId="{52963BA3-7A9D-4F1B-9A14-2E31073666E2}" dt="2021-01-29T16:59:07.812" v="4" actId="478"/>
          <ac:picMkLst>
            <pc:docMk/>
            <pc:sldMk cId="110229554" sldId="442"/>
            <ac:picMk id="14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52963BA3-7A9D-4F1B-9A14-2E31073666E2}" dt="2021-01-29T17:01:02.153" v="13"/>
        <pc:sldMkLst>
          <pc:docMk/>
          <pc:sldMk cId="432634300" sldId="444"/>
        </pc:sldMkLst>
        <pc:spChg chg="mod">
          <ac:chgData name="James Clegg" userId="c6df1435-7a36-4b38-be4d-16e68e91152f" providerId="ADAL" clId="{52963BA3-7A9D-4F1B-9A14-2E31073666E2}" dt="2021-01-29T16:59:35.661" v="12" actId="1076"/>
          <ac:spMkLst>
            <pc:docMk/>
            <pc:sldMk cId="432634300" sldId="444"/>
            <ac:spMk id="19" creationId="{00000000-0000-0000-0000-000000000000}"/>
          </ac:spMkLst>
        </pc:spChg>
        <pc:picChg chg="del">
          <ac:chgData name="James Clegg" userId="c6df1435-7a36-4b38-be4d-16e68e91152f" providerId="ADAL" clId="{52963BA3-7A9D-4F1B-9A14-2E31073666E2}" dt="2021-01-29T16:59:16.052" v="7" actId="478"/>
          <ac:picMkLst>
            <pc:docMk/>
            <pc:sldMk cId="432634300" sldId="444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2963BA3-7A9D-4F1B-9A14-2E31073666E2}" dt="2021-01-29T17:01:02.153" v="13"/>
        <pc:sldMkLst>
          <pc:docMk/>
          <pc:sldMk cId="4113042161" sldId="445"/>
        </pc:sldMkLst>
        <pc:picChg chg="del">
          <ac:chgData name="James Clegg" userId="c6df1435-7a36-4b38-be4d-16e68e91152f" providerId="ADAL" clId="{52963BA3-7A9D-4F1B-9A14-2E31073666E2}" dt="2021-01-29T16:59:19.277" v="8" actId="478"/>
          <ac:picMkLst>
            <pc:docMk/>
            <pc:sldMk cId="4113042161" sldId="445"/>
            <ac:picMk id="47" creationId="{00000000-0000-0000-0000-000000000000}"/>
          </ac:picMkLst>
        </pc:picChg>
      </pc:sldChg>
    </pc:docChg>
  </pc:docChgLst>
  <pc:docChgLst>
    <pc:chgData name="James Clegg" userId="c6df1435-7a36-4b38-be4d-16e68e91152f" providerId="ADAL" clId="{9BA7BA5C-1590-4521-93EE-CBE702C97ED4}"/>
    <pc:docChg chg="modSld">
      <pc:chgData name="James Clegg" userId="c6df1435-7a36-4b38-be4d-16e68e91152f" providerId="ADAL" clId="{9BA7BA5C-1590-4521-93EE-CBE702C97ED4}" dt="2021-01-29T16:56:55.421" v="19"/>
      <pc:docMkLst>
        <pc:docMk/>
      </pc:docMkLst>
      <pc:sldChg chg="modSp">
        <pc:chgData name="James Clegg" userId="c6df1435-7a36-4b38-be4d-16e68e91152f" providerId="ADAL" clId="{9BA7BA5C-1590-4521-93EE-CBE702C97ED4}" dt="2021-01-29T16:47:32.919" v="6" actId="207"/>
        <pc:sldMkLst>
          <pc:docMk/>
          <pc:sldMk cId="1709793811" sldId="335"/>
        </pc:sldMkLst>
        <pc:spChg chg="mod">
          <ac:chgData name="James Clegg" userId="c6df1435-7a36-4b38-be4d-16e68e91152f" providerId="ADAL" clId="{9BA7BA5C-1590-4521-93EE-CBE702C97ED4}" dt="2021-01-29T16:47:04.305" v="1" actId="552"/>
          <ac:spMkLst>
            <pc:docMk/>
            <pc:sldMk cId="1709793811" sldId="335"/>
            <ac:spMk id="4" creationId="{00000000-0000-0000-0000-000000000000}"/>
          </ac:spMkLst>
        </pc:spChg>
        <pc:spChg chg="mod">
          <ac:chgData name="James Clegg" userId="c6df1435-7a36-4b38-be4d-16e68e91152f" providerId="ADAL" clId="{9BA7BA5C-1590-4521-93EE-CBE702C97ED4}" dt="2021-01-29T16:47:04.305" v="1" actId="552"/>
          <ac:spMkLst>
            <pc:docMk/>
            <pc:sldMk cId="1709793811" sldId="335"/>
            <ac:spMk id="25" creationId="{00000000-0000-0000-0000-000000000000}"/>
          </ac:spMkLst>
        </pc:spChg>
        <pc:spChg chg="mod">
          <ac:chgData name="James Clegg" userId="c6df1435-7a36-4b38-be4d-16e68e91152f" providerId="ADAL" clId="{9BA7BA5C-1590-4521-93EE-CBE702C97ED4}" dt="2021-01-29T16:47:32.919" v="6" actId="207"/>
          <ac:spMkLst>
            <pc:docMk/>
            <pc:sldMk cId="1709793811" sldId="335"/>
            <ac:spMk id="33" creationId="{00000000-0000-0000-0000-000000000000}"/>
          </ac:spMkLst>
        </pc:spChg>
        <pc:spChg chg="mod">
          <ac:chgData name="James Clegg" userId="c6df1435-7a36-4b38-be4d-16e68e91152f" providerId="ADAL" clId="{9BA7BA5C-1590-4521-93EE-CBE702C97ED4}" dt="2021-01-29T16:46:58.389" v="0" actId="1076"/>
          <ac:spMkLst>
            <pc:docMk/>
            <pc:sldMk cId="1709793811" sldId="335"/>
            <ac:spMk id="39" creationId="{00000000-0000-0000-0000-000000000000}"/>
          </ac:spMkLst>
        </pc:spChg>
        <pc:picChg chg="mod">
          <ac:chgData name="James Clegg" userId="c6df1435-7a36-4b38-be4d-16e68e91152f" providerId="ADAL" clId="{9BA7BA5C-1590-4521-93EE-CBE702C97ED4}" dt="2021-01-29T16:46:58.389" v="0" actId="1076"/>
          <ac:picMkLst>
            <pc:docMk/>
            <pc:sldMk cId="1709793811" sldId="335"/>
            <ac:picMk id="38" creationId="{00000000-0000-0000-0000-000000000000}"/>
          </ac:picMkLst>
        </pc:picChg>
      </pc:sldChg>
      <pc:sldChg chg="modTransition">
        <pc:chgData name="James Clegg" userId="c6df1435-7a36-4b38-be4d-16e68e91152f" providerId="ADAL" clId="{9BA7BA5C-1590-4521-93EE-CBE702C97ED4}" dt="2021-01-29T16:56:55.421" v="19"/>
        <pc:sldMkLst>
          <pc:docMk/>
          <pc:sldMk cId="3913827906" sldId="441"/>
        </pc:sldMkLst>
      </pc:sldChg>
      <pc:sldChg chg="modSp">
        <pc:chgData name="James Clegg" userId="c6df1435-7a36-4b38-be4d-16e68e91152f" providerId="ADAL" clId="{9BA7BA5C-1590-4521-93EE-CBE702C97ED4}" dt="2021-01-29T16:50:36.241" v="7" actId="122"/>
        <pc:sldMkLst>
          <pc:docMk/>
          <pc:sldMk cId="110229554" sldId="442"/>
        </pc:sldMkLst>
        <pc:spChg chg="mod">
          <ac:chgData name="James Clegg" userId="c6df1435-7a36-4b38-be4d-16e68e91152f" providerId="ADAL" clId="{9BA7BA5C-1590-4521-93EE-CBE702C97ED4}" dt="2021-01-29T16:50:36.241" v="7" actId="122"/>
          <ac:spMkLst>
            <pc:docMk/>
            <pc:sldMk cId="110229554" sldId="442"/>
            <ac:spMk id="21" creationId="{00000000-0000-0000-0000-000000000000}"/>
          </ac:spMkLst>
        </pc:spChg>
      </pc:sldChg>
      <pc:sldChg chg="modSp">
        <pc:chgData name="James Clegg" userId="c6df1435-7a36-4b38-be4d-16e68e91152f" providerId="ADAL" clId="{9BA7BA5C-1590-4521-93EE-CBE702C97ED4}" dt="2021-01-29T16:54:23.010" v="18" actId="14100"/>
        <pc:sldMkLst>
          <pc:docMk/>
          <pc:sldMk cId="432634300" sldId="444"/>
        </pc:sldMkLst>
        <pc:spChg chg="mod">
          <ac:chgData name="James Clegg" userId="c6df1435-7a36-4b38-be4d-16e68e91152f" providerId="ADAL" clId="{9BA7BA5C-1590-4521-93EE-CBE702C97ED4}" dt="2021-01-29T16:54:23.010" v="18" actId="14100"/>
          <ac:spMkLst>
            <pc:docMk/>
            <pc:sldMk cId="432634300" sldId="444"/>
            <ac:spMk id="4" creationId="{00000000-0000-0000-0000-000000000000}"/>
          </ac:spMkLst>
        </pc:spChg>
        <pc:spChg chg="mod">
          <ac:chgData name="James Clegg" userId="c6df1435-7a36-4b38-be4d-16e68e91152f" providerId="ADAL" clId="{9BA7BA5C-1590-4521-93EE-CBE702C97ED4}" dt="2021-01-29T16:54:13.776" v="16" actId="14100"/>
          <ac:spMkLst>
            <pc:docMk/>
            <pc:sldMk cId="432634300" sldId="444"/>
            <ac:spMk id="5" creationId="{00000000-0000-0000-0000-000000000000}"/>
          </ac:spMkLst>
        </pc:spChg>
        <pc:spChg chg="ord">
          <ac:chgData name="James Clegg" userId="c6df1435-7a36-4b38-be4d-16e68e91152f" providerId="ADAL" clId="{9BA7BA5C-1590-4521-93EE-CBE702C97ED4}" dt="2021-01-29T16:53:17.893" v="8" actId="166"/>
          <ac:spMkLst>
            <pc:docMk/>
            <pc:sldMk cId="432634300" sldId="444"/>
            <ac:spMk id="70" creationId="{00000000-0000-0000-0000-000000000000}"/>
          </ac:spMkLst>
        </pc:spChg>
        <pc:spChg chg="ord">
          <ac:chgData name="James Clegg" userId="c6df1435-7a36-4b38-be4d-16e68e91152f" providerId="ADAL" clId="{9BA7BA5C-1590-4521-93EE-CBE702C97ED4}" dt="2021-01-29T16:53:22.159" v="9" actId="166"/>
          <ac:spMkLst>
            <pc:docMk/>
            <pc:sldMk cId="432634300" sldId="444"/>
            <ac:spMk id="71" creationId="{00000000-0000-0000-0000-000000000000}"/>
          </ac:spMkLst>
        </pc:spChg>
        <pc:cxnChg chg="ord">
          <ac:chgData name="James Clegg" userId="c6df1435-7a36-4b38-be4d-16e68e91152f" providerId="ADAL" clId="{9BA7BA5C-1590-4521-93EE-CBE702C97ED4}" dt="2021-01-29T16:53:17.893" v="8" actId="166"/>
          <ac:cxnSpMkLst>
            <pc:docMk/>
            <pc:sldMk cId="432634300" sldId="444"/>
            <ac:cxnSpMk id="68" creationId="{00000000-0000-0000-0000-000000000000}"/>
          </ac:cxnSpMkLst>
        </pc:cxnChg>
        <pc:cxnChg chg="ord">
          <ac:chgData name="James Clegg" userId="c6df1435-7a36-4b38-be4d-16e68e91152f" providerId="ADAL" clId="{9BA7BA5C-1590-4521-93EE-CBE702C97ED4}" dt="2021-01-29T16:53:22.159" v="9" actId="166"/>
          <ac:cxnSpMkLst>
            <pc:docMk/>
            <pc:sldMk cId="432634300" sldId="444"/>
            <ac:cxnSpMk id="69" creationId="{00000000-0000-0000-0000-000000000000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29/01/2021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29/01/2021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32810"/>
            <a:ext cx="6584251" cy="179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87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189" y="5170900"/>
            <a:ext cx="747045" cy="747045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5583033" y="531358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750" y="3183010"/>
            <a:ext cx="1250012" cy="875008"/>
          </a:xfrm>
          <a:prstGeom prst="rect">
            <a:avLst/>
          </a:prstGeom>
        </p:spPr>
      </p:pic>
      <p:sp>
        <p:nvSpPr>
          <p:cNvPr id="66" name="Rounded Rectangular Callout 65"/>
          <p:cNvSpPr/>
          <p:nvPr/>
        </p:nvSpPr>
        <p:spPr>
          <a:xfrm>
            <a:off x="2021100" y="3094904"/>
            <a:ext cx="4366199" cy="911794"/>
          </a:xfrm>
          <a:prstGeom prst="wedgeRoundRectCallout">
            <a:avLst>
              <a:gd name="adj1" fmla="val 65177"/>
              <a:gd name="adj2" fmla="val 7148"/>
              <a:gd name="adj3" fmla="val 16667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alibri" panose="020F0502020204030204" pitchFamily="34" charset="0"/>
              </a:rPr>
              <a:t>The area is 15 cm² because 5 multiplied by 3 is 15</a:t>
            </a:r>
          </a:p>
        </p:txBody>
      </p:sp>
      <p:sp>
        <p:nvSpPr>
          <p:cNvPr id="5" name="L-Shape 4"/>
          <p:cNvSpPr/>
          <p:nvPr/>
        </p:nvSpPr>
        <p:spPr>
          <a:xfrm rot="16200000">
            <a:off x="3502714" y="498503"/>
            <a:ext cx="1201315" cy="1988820"/>
          </a:xfrm>
          <a:prstGeom prst="corner">
            <a:avLst>
              <a:gd name="adj1" fmla="val 68078"/>
              <a:gd name="adj2" fmla="val 328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3108961" y="2237443"/>
            <a:ext cx="1988821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V="1">
            <a:off x="5297053" y="892256"/>
            <a:ext cx="0" cy="120131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3738603" y="2218228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 cm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382076" y="1262080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 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296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750" y="3183010"/>
            <a:ext cx="1250012" cy="875008"/>
          </a:xfrm>
          <a:prstGeom prst="rect">
            <a:avLst/>
          </a:prstGeom>
        </p:spPr>
      </p:pic>
      <p:sp>
        <p:nvSpPr>
          <p:cNvPr id="66" name="Rounded Rectangular Callout 65"/>
          <p:cNvSpPr/>
          <p:nvPr/>
        </p:nvSpPr>
        <p:spPr>
          <a:xfrm>
            <a:off x="2021100" y="3093246"/>
            <a:ext cx="4366199" cy="913451"/>
          </a:xfrm>
          <a:prstGeom prst="wedgeRoundRectCallout">
            <a:avLst>
              <a:gd name="adj1" fmla="val 65177"/>
              <a:gd name="adj2" fmla="val 7148"/>
              <a:gd name="adj3" fmla="val 16667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Calibri" panose="020F0502020204030204" pitchFamily="34" charset="0"/>
              </a:rPr>
              <a:t>The area is 15 cm² because 5 multiplied by 3 is 15</a:t>
            </a:r>
          </a:p>
        </p:txBody>
      </p:sp>
      <p:sp>
        <p:nvSpPr>
          <p:cNvPr id="5" name="L-Shape 4"/>
          <p:cNvSpPr/>
          <p:nvPr/>
        </p:nvSpPr>
        <p:spPr>
          <a:xfrm rot="16200000">
            <a:off x="3502714" y="498503"/>
            <a:ext cx="1201315" cy="1988820"/>
          </a:xfrm>
          <a:prstGeom prst="corner">
            <a:avLst>
              <a:gd name="adj1" fmla="val 65897"/>
              <a:gd name="adj2" fmla="val 3322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3108961" y="886911"/>
            <a:ext cx="1194311" cy="8000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983875"/>
              </p:ext>
            </p:extLst>
          </p:nvPr>
        </p:nvGraphicFramePr>
        <p:xfrm>
          <a:off x="1526944" y="479918"/>
          <a:ext cx="3967310" cy="24158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731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731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731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731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731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  <a:gridCol w="396731">
                  <a:extLst>
                    <a:ext uri="{9D8B030D-6E8A-4147-A177-3AD203B41FA5}">
                      <a16:colId xmlns:a16="http://schemas.microsoft.com/office/drawing/2014/main" val="298853910"/>
                    </a:ext>
                  </a:extLst>
                </a:gridCol>
                <a:gridCol w="396731">
                  <a:extLst>
                    <a:ext uri="{9D8B030D-6E8A-4147-A177-3AD203B41FA5}">
                      <a16:colId xmlns:a16="http://schemas.microsoft.com/office/drawing/2014/main" val="3222592003"/>
                    </a:ext>
                  </a:extLst>
                </a:gridCol>
                <a:gridCol w="396731">
                  <a:extLst>
                    <a:ext uri="{9D8B030D-6E8A-4147-A177-3AD203B41FA5}">
                      <a16:colId xmlns:a16="http://schemas.microsoft.com/office/drawing/2014/main" val="2884998206"/>
                    </a:ext>
                  </a:extLst>
                </a:gridCol>
                <a:gridCol w="396731">
                  <a:extLst>
                    <a:ext uri="{9D8B030D-6E8A-4147-A177-3AD203B41FA5}">
                      <a16:colId xmlns:a16="http://schemas.microsoft.com/office/drawing/2014/main" val="3192978355"/>
                    </a:ext>
                  </a:extLst>
                </a:gridCol>
                <a:gridCol w="396731">
                  <a:extLst>
                    <a:ext uri="{9D8B030D-6E8A-4147-A177-3AD203B41FA5}">
                      <a16:colId xmlns:a16="http://schemas.microsoft.com/office/drawing/2014/main" val="1493452938"/>
                    </a:ext>
                  </a:extLst>
                </a:gridCol>
              </a:tblGrid>
              <a:tr h="40264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40264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40264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40264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402646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  <a:tr h="402646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74719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650002" y="4396008"/>
            <a:ext cx="1539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 cm</a:t>
            </a: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</a:rPr>
              <a:t>²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768129" y="5506911"/>
            <a:ext cx="4476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Each square represents 1 cm²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3108961" y="2237443"/>
            <a:ext cx="1988821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3738603" y="2218228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 cm</a:t>
            </a:r>
          </a:p>
        </p:txBody>
      </p:sp>
      <p:cxnSp>
        <p:nvCxnSpPr>
          <p:cNvPr id="69" name="Straight Arrow Connector 68"/>
          <p:cNvCxnSpPr/>
          <p:nvPr/>
        </p:nvCxnSpPr>
        <p:spPr>
          <a:xfrm flipV="1">
            <a:off x="5297053" y="892256"/>
            <a:ext cx="0" cy="120131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5382076" y="1262080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 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263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272256"/>
              </p:ext>
            </p:extLst>
          </p:nvPr>
        </p:nvGraphicFramePr>
        <p:xfrm>
          <a:off x="2450268" y="674443"/>
          <a:ext cx="3960000" cy="396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98853910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222592003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88499820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9297835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493452938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74719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51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7325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087408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99623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10810" y="4816944"/>
            <a:ext cx="6969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you draw a different rectilinear shape that has an area of 9 cm</a:t>
            </a:r>
            <a:r>
              <a:rPr lang="en-GB" sz="2400" dirty="0">
                <a:latin typeface="Calibri" panose="020F0502020204030204" pitchFamily="34" charset="0"/>
              </a:rPr>
              <a:t>²</a:t>
            </a:r>
            <a:r>
              <a:rPr lang="en-GB" sz="2400" dirty="0"/>
              <a:t>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8477" y="518217"/>
            <a:ext cx="747045" cy="7470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49817" y="121787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3239056" y="1070434"/>
            <a:ext cx="399883" cy="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247497" y="1070436"/>
            <a:ext cx="1" cy="7903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4434484" y="1070434"/>
            <a:ext cx="1" cy="79221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239057" y="1862648"/>
            <a:ext cx="11954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4427727" y="1070436"/>
            <a:ext cx="399883" cy="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4825075" y="674443"/>
            <a:ext cx="2535" cy="3959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3638939" y="674443"/>
            <a:ext cx="119542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3645696" y="674439"/>
            <a:ext cx="2535" cy="39599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503956" y="5642975"/>
            <a:ext cx="38610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Each square represents 1 cm²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4820430" y="2654443"/>
            <a:ext cx="7180" cy="15653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4820430" y="4219767"/>
            <a:ext cx="794919" cy="20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608169" y="2247900"/>
            <a:ext cx="7180" cy="19739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5217890" y="2247900"/>
            <a:ext cx="3902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5217889" y="2247900"/>
            <a:ext cx="0" cy="4065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4810480" y="2658253"/>
            <a:ext cx="40740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1304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7" grpId="1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92426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67512" y="540089"/>
            <a:ext cx="784687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Work out the area of the shapes.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  Each square represents 1 cm²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Find all the factors of 20</a:t>
            </a:r>
          </a:p>
          <a:p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 Find all the factors of 16     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346511"/>
              </p:ext>
            </p:extLst>
          </p:nvPr>
        </p:nvGraphicFramePr>
        <p:xfrm>
          <a:off x="1343104" y="1559935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1743832" y="1957560"/>
            <a:ext cx="1178719" cy="797401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093026"/>
              </p:ext>
            </p:extLst>
          </p:nvPr>
        </p:nvGraphicFramePr>
        <p:xfrm>
          <a:off x="3805768" y="1559935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4197676" y="1957559"/>
            <a:ext cx="797711" cy="1582375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292451"/>
              </p:ext>
            </p:extLst>
          </p:nvPr>
        </p:nvGraphicFramePr>
        <p:xfrm>
          <a:off x="6125656" y="1573358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6134476" y="1576298"/>
            <a:ext cx="1971180" cy="1571892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827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67512" y="540089"/>
            <a:ext cx="784687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Work out the area of the shapes.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  Each square represents 1 cm²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2) Find all the factors of 20</a:t>
            </a:r>
          </a:p>
          <a:p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3) Find all the factors of 16     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346511"/>
              </p:ext>
            </p:extLst>
          </p:nvPr>
        </p:nvGraphicFramePr>
        <p:xfrm>
          <a:off x="1343104" y="1559935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093026"/>
              </p:ext>
            </p:extLst>
          </p:nvPr>
        </p:nvGraphicFramePr>
        <p:xfrm>
          <a:off x="3805768" y="1559935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292451"/>
              </p:ext>
            </p:extLst>
          </p:nvPr>
        </p:nvGraphicFramePr>
        <p:xfrm>
          <a:off x="6125656" y="1573358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902803" y="3499591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 cm²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10642" y="3499591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8 cm²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0755" y="3499591"/>
            <a:ext cx="1263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20 cm²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31517" y="4453179"/>
            <a:ext cx="326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1, 2, 4, 5, 10, 20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31517" y="5490249"/>
            <a:ext cx="326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1, 2, 4, 8, 16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B1F8E83-5904-4771-A1C5-8557F8CFFDEA}"/>
              </a:ext>
            </a:extLst>
          </p:cNvPr>
          <p:cNvSpPr/>
          <p:nvPr/>
        </p:nvSpPr>
        <p:spPr>
          <a:xfrm>
            <a:off x="1743832" y="1957560"/>
            <a:ext cx="1178719" cy="797401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DF12ED4-6309-4E0A-B25A-CA43EBFA9BF9}"/>
              </a:ext>
            </a:extLst>
          </p:cNvPr>
          <p:cNvSpPr/>
          <p:nvPr/>
        </p:nvSpPr>
        <p:spPr>
          <a:xfrm>
            <a:off x="4197676" y="1957559"/>
            <a:ext cx="797711" cy="1582375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F0DEFD7-D73E-4401-B938-84627C9B580C}"/>
              </a:ext>
            </a:extLst>
          </p:cNvPr>
          <p:cNvSpPr/>
          <p:nvPr/>
        </p:nvSpPr>
        <p:spPr>
          <a:xfrm>
            <a:off x="6134476" y="1576298"/>
            <a:ext cx="1971180" cy="1571892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835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085036"/>
              </p:ext>
            </p:extLst>
          </p:nvPr>
        </p:nvGraphicFramePr>
        <p:xfrm>
          <a:off x="3678592" y="2181609"/>
          <a:ext cx="1584000" cy="11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712640" y="1070761"/>
            <a:ext cx="45677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Each square represents 1 cm²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12640" y="633034"/>
            <a:ext cx="6609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Use the diagram to complete the sentences.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678592" y="2031708"/>
            <a:ext cx="158400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511241" y="2263716"/>
            <a:ext cx="0" cy="102378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076805" y="1644994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 cm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729566" y="2544776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 cm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12640" y="3754659"/>
            <a:ext cx="7515904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length of the rectangle is</a:t>
            </a: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4 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cm.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width of the rectangle is</a:t>
            </a: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3 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cm. 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total number of squares in the rectangle is</a:t>
            </a: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12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The area of the rectangle is</a:t>
            </a:r>
            <a:r>
              <a:rPr lang="en-GB" sz="2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12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cm²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040629" y="3754659"/>
            <a:ext cx="434715" cy="420384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ounded Rectangle 34"/>
          <p:cNvSpPr/>
          <p:nvPr/>
        </p:nvSpPr>
        <p:spPr>
          <a:xfrm>
            <a:off x="4941389" y="4252162"/>
            <a:ext cx="434715" cy="420384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ounded Rectangle 35"/>
          <p:cNvSpPr/>
          <p:nvPr/>
        </p:nvSpPr>
        <p:spPr>
          <a:xfrm>
            <a:off x="7613044" y="4662600"/>
            <a:ext cx="434715" cy="420384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ounded Rectangle 36"/>
          <p:cNvSpPr/>
          <p:nvPr/>
        </p:nvSpPr>
        <p:spPr>
          <a:xfrm>
            <a:off x="4769039" y="5075263"/>
            <a:ext cx="434715" cy="420384"/>
          </a:xfrm>
          <a:prstGeom prst="round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3745" y="3007614"/>
            <a:ext cx="747045" cy="74704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5616589" y="315030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441430" y="2434922"/>
                <a:ext cx="27515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Length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800" dirty="0"/>
                  <a:t>Width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1430" y="2434922"/>
                <a:ext cx="2751594" cy="523220"/>
              </a:xfrm>
              <a:prstGeom prst="rect">
                <a:avLst/>
              </a:prstGeom>
              <a:blipFill>
                <a:blip r:embed="rId6"/>
                <a:stretch>
                  <a:fillRect l="-4656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70979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26" grpId="0" animBg="1"/>
      <p:bldP spid="35" grpId="0" animBg="1"/>
      <p:bldP spid="36" grpId="0" animBg="1"/>
      <p:bldP spid="37" grpId="0" animBg="1"/>
      <p:bldP spid="39" grpId="0"/>
      <p:bldP spid="39" grpId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1075296" y="395583"/>
            <a:ext cx="5780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Which shapes have an area of 18 cm²?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75296" y="833310"/>
            <a:ext cx="45677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Each square represents 1 cm²</a:t>
            </a:r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78508"/>
              </p:ext>
            </p:extLst>
          </p:nvPr>
        </p:nvGraphicFramePr>
        <p:xfrm>
          <a:off x="1304143" y="1897873"/>
          <a:ext cx="2234580" cy="11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243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2945684040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3367476858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</a:tbl>
          </a:graphicData>
        </a:graphic>
      </p:graphicFrame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179851"/>
              </p:ext>
            </p:extLst>
          </p:nvPr>
        </p:nvGraphicFramePr>
        <p:xfrm>
          <a:off x="4360813" y="2028421"/>
          <a:ext cx="3709476" cy="919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2164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2945684040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3414311755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2927773513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137142044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3367476858"/>
                    </a:ext>
                  </a:extLst>
                </a:gridCol>
              </a:tblGrid>
              <a:tr h="45985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45985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374948"/>
              </p:ext>
            </p:extLst>
          </p:nvPr>
        </p:nvGraphicFramePr>
        <p:xfrm>
          <a:off x="1304143" y="3834103"/>
          <a:ext cx="2234580" cy="79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243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2945684040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3367476858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</a:tbl>
          </a:graphicData>
        </a:graphic>
      </p:graphicFrame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231093"/>
              </p:ext>
            </p:extLst>
          </p:nvPr>
        </p:nvGraphicFramePr>
        <p:xfrm>
          <a:off x="2049003" y="4626103"/>
          <a:ext cx="744860" cy="79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243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</a:tbl>
          </a:graphicData>
        </a:graphic>
      </p:graphicFrame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201478"/>
              </p:ext>
            </p:extLst>
          </p:nvPr>
        </p:nvGraphicFramePr>
        <p:xfrm>
          <a:off x="4361569" y="4054970"/>
          <a:ext cx="1117290" cy="118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243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7243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</a:tbl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614995"/>
              </p:ext>
            </p:extLst>
          </p:nvPr>
        </p:nvGraphicFramePr>
        <p:xfrm>
          <a:off x="5478859" y="4445000"/>
          <a:ext cx="1648656" cy="797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2164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412164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</a:tblGrid>
              <a:tr h="39898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898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</a:tbl>
          </a:graphicData>
        </a:graphic>
      </p:graphicFrame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274995"/>
              </p:ext>
            </p:extLst>
          </p:nvPr>
        </p:nvGraphicFramePr>
        <p:xfrm>
          <a:off x="5478858" y="4054970"/>
          <a:ext cx="405893" cy="390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5893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</a:tblGrid>
              <a:tr h="39003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</a:tbl>
          </a:graphicData>
        </a:graphic>
      </p:graphicFrame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979" y="5357595"/>
            <a:ext cx="747045" cy="74704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748823" y="55002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1372463" y="1783482"/>
            <a:ext cx="216626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1205112" y="1981870"/>
            <a:ext cx="0" cy="102378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049003" y="1385233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 cm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51033" y="2262930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 cm</a:t>
            </a:r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4389840" y="1936173"/>
            <a:ext cx="363958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585368" y="1482174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9 cm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4281292" y="2056334"/>
            <a:ext cx="0" cy="891797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581244" y="2190921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 cm</a:t>
            </a:r>
          </a:p>
        </p:txBody>
      </p:sp>
      <p:sp>
        <p:nvSpPr>
          <p:cNvPr id="54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2191008" y="1898002"/>
            <a:ext cx="489439" cy="1115789"/>
          </a:xfrm>
          <a:prstGeom prst="corner">
            <a:avLst>
              <a:gd name="adj1" fmla="val 40113"/>
              <a:gd name="adj2" fmla="val 38809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6096343" y="1902342"/>
            <a:ext cx="482589" cy="911930"/>
          </a:xfrm>
          <a:prstGeom prst="corner">
            <a:avLst>
              <a:gd name="adj1" fmla="val 36864"/>
              <a:gd name="adj2" fmla="val 39867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/>
          <p:cNvSpPr txBox="1"/>
          <p:nvPr/>
        </p:nvSpPr>
        <p:spPr>
          <a:xfrm>
            <a:off x="1850675" y="5375439"/>
            <a:ext cx="1248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16 cm²</a:t>
            </a:r>
          </a:p>
        </p:txBody>
      </p:sp>
      <p:sp>
        <p:nvSpPr>
          <p:cNvPr id="57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5497114" y="4246349"/>
            <a:ext cx="482589" cy="911930"/>
          </a:xfrm>
          <a:prstGeom prst="corner">
            <a:avLst>
              <a:gd name="adj1" fmla="val 40422"/>
              <a:gd name="adj2" fmla="val 42464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909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5" grpId="0"/>
      <p:bldP spid="46" grpId="0"/>
      <p:bldP spid="49" grpId="0"/>
      <p:bldP spid="52" grpId="0"/>
      <p:bldP spid="54" grpId="0" animBg="1"/>
      <p:bldP spid="55" grpId="0" animBg="1"/>
      <p:bldP spid="56" grpId="0"/>
      <p:bldP spid="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49400" y="809151"/>
            <a:ext cx="4476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Each square represents 1 cm²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49400" y="371424"/>
            <a:ext cx="6536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Draw a rectangle that has an area of 12 cm²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0896" y="5357595"/>
            <a:ext cx="747045" cy="747045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5759398" y="564723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524001"/>
              </p:ext>
            </p:extLst>
          </p:nvPr>
        </p:nvGraphicFramePr>
        <p:xfrm>
          <a:off x="883624" y="1286108"/>
          <a:ext cx="3960000" cy="475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98853910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222592003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88499820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9297835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493452938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74719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051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7325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087408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99623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34616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92686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867559" y="1770098"/>
                <a:ext cx="340444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/>
                  <a:t>Length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/>
                  <a:t>Width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12 cm</a:t>
                </a:r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²</a:t>
                </a:r>
              </a:p>
              <a:p>
                <a:endParaRPr lang="en-GB" sz="24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7559" y="1770098"/>
                <a:ext cx="3404445" cy="830997"/>
              </a:xfrm>
              <a:prstGeom prst="rect">
                <a:avLst/>
              </a:prstGeom>
              <a:blipFill>
                <a:blip r:embed="rId6"/>
                <a:stretch>
                  <a:fillRect l="-2683" t="-5839" r="-14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6353172" y="2953329"/>
            <a:ext cx="625428" cy="523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12</a:t>
            </a:r>
          </a:p>
        </p:txBody>
      </p:sp>
      <p:cxnSp>
        <p:nvCxnSpPr>
          <p:cNvPr id="22" name="Straight Arrow Connector 21"/>
          <p:cNvCxnSpPr>
            <a:cxnSpLocks/>
            <a:stCxn id="21" idx="1"/>
          </p:cNvCxnSpPr>
          <p:nvPr/>
        </p:nvCxnSpPr>
        <p:spPr>
          <a:xfrm flipH="1">
            <a:off x="6063401" y="3214939"/>
            <a:ext cx="289771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853785" y="2982643"/>
            <a:ext cx="1266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 and 12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6674473" y="3476549"/>
            <a:ext cx="1" cy="29975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164296" y="3719517"/>
            <a:ext cx="1539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 and 6</a:t>
            </a:r>
          </a:p>
        </p:txBody>
      </p:sp>
      <p:cxnSp>
        <p:nvCxnSpPr>
          <p:cNvPr id="34" name="Straight Arrow Connector 33"/>
          <p:cNvCxnSpPr>
            <a:cxnSpLocks/>
            <a:stCxn id="21" idx="3"/>
          </p:cNvCxnSpPr>
          <p:nvPr/>
        </p:nvCxnSpPr>
        <p:spPr>
          <a:xfrm>
            <a:off x="6978600" y="3214939"/>
            <a:ext cx="30682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214483" y="2976554"/>
            <a:ext cx="1539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 and 4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83624" y="1286107"/>
            <a:ext cx="389122" cy="4746393"/>
          </a:xfrm>
          <a:prstGeom prst="rect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1681212" y="1288199"/>
            <a:ext cx="779627" cy="2366214"/>
          </a:xfrm>
          <a:prstGeom prst="rect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3262736" y="1292310"/>
            <a:ext cx="1186433" cy="1570532"/>
          </a:xfrm>
          <a:prstGeom prst="rect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 rot="16200000">
            <a:off x="3460597" y="3072572"/>
            <a:ext cx="1174811" cy="1570532"/>
          </a:xfrm>
          <a:prstGeom prst="rect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 rot="5400000">
            <a:off x="2456573" y="4068682"/>
            <a:ext cx="801695" cy="2355408"/>
          </a:xfrm>
          <a:prstGeom prst="rect">
            <a:avLst/>
          </a:prstGeom>
          <a:solidFill>
            <a:schemeClr val="accent2">
              <a:lumMod val="60000"/>
              <a:lumOff val="40000"/>
              <a:alpha val="3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22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20" grpId="0"/>
      <p:bldP spid="21" grpId="0" animBg="1"/>
      <p:bldP spid="29" grpId="0"/>
      <p:bldP spid="31" grpId="0"/>
      <p:bldP spid="40" grpId="0"/>
      <p:bldP spid="12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– 4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0619953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4.7|4.9|5.7|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|5.7|2.9|1.6|2.1|1.8|2.3|3.4|3.6|1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9.4|3|3|2.8|3.8|6.8|1.7|1.4|3.8|4.9|11.6|3.5|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|11.3|8.4|12.5|2.9|4.4|3.5|9.1|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2.4|9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7.5|7.5|9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1.5|4|8.1|5.3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AD7FE1-4513-46CC-8498-43052EA061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purl.org/dc/terms/"/>
    <ds:schemaRef ds:uri="522d4c35-b548-4432-90ae-af4376e1c4b4"/>
    <ds:schemaRef ds:uri="http://schemas.microsoft.com/office/2006/metadata/properties"/>
    <ds:schemaRef ds:uri="http://purl.org/dc/dcmitype/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cee99ee9-287b-4f9a-957c-ba5ae7375c9a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295</Words>
  <Application>Microsoft Office PowerPoint</Application>
  <PresentationFormat>On-screen Show (4:3)</PresentationFormat>
  <Paragraphs>69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– 4 on the worksheet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547</cp:revision>
  <dcterms:created xsi:type="dcterms:W3CDTF">2019-07-05T11:02:13Z</dcterms:created>
  <dcterms:modified xsi:type="dcterms:W3CDTF">2021-01-29T17:01:04Z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