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5" r:id="rId5"/>
    <p:sldId id="258" r:id="rId6"/>
    <p:sldId id="260" r:id="rId7"/>
    <p:sldId id="259" r:id="rId8"/>
    <p:sldId id="261" r:id="rId9"/>
    <p:sldId id="262"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19/01/2021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19/01/2021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19/01/2021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19/01/2021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latin typeface="XCCW Joined 6a" panose="03050602040000000000" pitchFamily="66" charset="0"/>
              </a:rPr>
              <a:t>Holes</a:t>
            </a:r>
            <a:endParaRPr lang="en-GB" dirty="0">
              <a:latin typeface="XCCW Joined 6a" panose="03050602040000000000" pitchFamily="66" charset="0"/>
            </a:endParaRPr>
          </a:p>
        </p:txBody>
      </p:sp>
      <p:sp>
        <p:nvSpPr>
          <p:cNvPr id="3" name="Subtitle 2"/>
          <p:cNvSpPr>
            <a:spLocks noGrp="1"/>
          </p:cNvSpPr>
          <p:nvPr>
            <p:ph type="subTitle" idx="1"/>
          </p:nvPr>
        </p:nvSpPr>
        <p:spPr/>
        <p:txBody>
          <a:bodyPr/>
          <a:lstStyle/>
          <a:p>
            <a:r>
              <a:rPr lang="en-GB" dirty="0" smtClean="0">
                <a:latin typeface="XCCW Joined 6a" panose="03050602040000000000" pitchFamily="66" charset="0"/>
              </a:rPr>
              <a:t>Week 4 Day 3</a:t>
            </a:r>
          </a:p>
          <a:p>
            <a:r>
              <a:rPr lang="en-GB" dirty="0" smtClean="0">
                <a:latin typeface="XCCW Joined 6a" panose="03050602040000000000" pitchFamily="66" charset="0"/>
              </a:rPr>
              <a:t>Chapter 15</a:t>
            </a:r>
            <a:endParaRPr lang="en-GB" dirty="0">
              <a:latin typeface="XCCW Joined 6a" panose="03050602040000000000" pitchFamily="66" charset="0"/>
            </a:endParaRPr>
          </a:p>
        </p:txBody>
      </p:sp>
    </p:spTree>
    <p:extLst>
      <p:ext uri="{BB962C8B-B14F-4D97-AF65-F5344CB8AC3E}">
        <p14:creationId xmlns:p14="http://schemas.microsoft.com/office/powerpoint/2010/main" val="216593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90843"/>
            <a:ext cx="10515600" cy="5586120"/>
          </a:xfrm>
        </p:spPr>
        <p:txBody>
          <a:bodyPr/>
          <a:lstStyle/>
          <a:p>
            <a:pPr marL="0" indent="0">
              <a:buNone/>
            </a:pPr>
            <a:r>
              <a:rPr lang="en-GB" dirty="0" smtClean="0"/>
              <a:t>Once Stanley realised that there were cameras and microphones everywhere, he realised that they were not digging for character but instead they were digging to find something. </a:t>
            </a:r>
          </a:p>
          <a:p>
            <a:pPr marL="0" indent="0">
              <a:buNone/>
            </a:pPr>
            <a:endParaRPr lang="en-GB" dirty="0"/>
          </a:p>
          <a:p>
            <a:pPr marL="0" indent="0">
              <a:buNone/>
            </a:pPr>
            <a:r>
              <a:rPr lang="en-GB" dirty="0" smtClean="0"/>
              <a:t>What are your predictions for the rest of the story? What is it that the Warden is looking for?</a:t>
            </a:r>
            <a:endParaRPr lang="en-GB" dirty="0"/>
          </a:p>
        </p:txBody>
      </p:sp>
    </p:spTree>
    <p:extLst>
      <p:ext uri="{BB962C8B-B14F-4D97-AF65-F5344CB8AC3E}">
        <p14:creationId xmlns:p14="http://schemas.microsoft.com/office/powerpoint/2010/main" val="3652741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369578" y="0"/>
            <a:ext cx="5394594" cy="6858000"/>
          </a:xfrm>
          <a:prstGeom prst="rect">
            <a:avLst/>
          </a:prstGeom>
        </p:spPr>
      </p:pic>
    </p:spTree>
    <p:extLst>
      <p:ext uri="{BB962C8B-B14F-4D97-AF65-F5344CB8AC3E}">
        <p14:creationId xmlns:p14="http://schemas.microsoft.com/office/powerpoint/2010/main" val="1719099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47771" y="0"/>
            <a:ext cx="4109964" cy="6858000"/>
          </a:xfrm>
          <a:prstGeom prst="rect">
            <a:avLst/>
          </a:prstGeom>
        </p:spPr>
      </p:pic>
    </p:spTree>
    <p:extLst>
      <p:ext uri="{BB962C8B-B14F-4D97-AF65-F5344CB8AC3E}">
        <p14:creationId xmlns:p14="http://schemas.microsoft.com/office/powerpoint/2010/main" val="2085835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19061" y="1"/>
            <a:ext cx="4793420" cy="6730880"/>
          </a:xfrm>
          <a:prstGeom prst="rect">
            <a:avLst/>
          </a:prstGeom>
        </p:spPr>
      </p:pic>
    </p:spTree>
    <p:extLst>
      <p:ext uri="{BB962C8B-B14F-4D97-AF65-F5344CB8AC3E}">
        <p14:creationId xmlns:p14="http://schemas.microsoft.com/office/powerpoint/2010/main" val="1953760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lstStyle/>
          <a:p>
            <a:pPr marL="0" indent="0">
              <a:buNone/>
            </a:pPr>
            <a:r>
              <a:rPr lang="en-GB" dirty="0" smtClean="0"/>
              <a:t>What did the Warden do after X-Ray’s item was discovered? </a:t>
            </a:r>
          </a:p>
          <a:p>
            <a:pPr marL="0" indent="0">
              <a:buNone/>
            </a:pPr>
            <a:endParaRPr lang="en-GB" dirty="0"/>
          </a:p>
          <a:p>
            <a:pPr marL="0" indent="0">
              <a:buNone/>
            </a:pPr>
            <a:r>
              <a:rPr lang="en-GB" dirty="0" smtClean="0"/>
              <a:t>Who </a:t>
            </a:r>
            <a:r>
              <a:rPr lang="en-GB" dirty="0"/>
              <a:t>did the Warden put in X-Ray's place?  Why</a:t>
            </a:r>
            <a:r>
              <a:rPr lang="en-GB" dirty="0" smtClean="0"/>
              <a:t>? </a:t>
            </a:r>
          </a:p>
          <a:p>
            <a:pPr marL="0" indent="0">
              <a:buNone/>
            </a:pPr>
            <a:endParaRPr lang="en-GB" dirty="0"/>
          </a:p>
          <a:p>
            <a:pPr marL="0" indent="0">
              <a:buNone/>
            </a:pPr>
            <a:r>
              <a:rPr lang="en-GB" dirty="0" smtClean="0"/>
              <a:t>What </a:t>
            </a:r>
            <a:r>
              <a:rPr lang="en-GB" dirty="0"/>
              <a:t>did she tell the boys would happen if they find anything else in X-Ray's pile</a:t>
            </a:r>
            <a:r>
              <a:rPr lang="en-GB" dirty="0" smtClean="0"/>
              <a:t>? </a:t>
            </a:r>
          </a:p>
          <a:p>
            <a:pPr marL="0" indent="0">
              <a:buNone/>
            </a:pPr>
            <a:endParaRPr lang="en-GB" dirty="0"/>
          </a:p>
          <a:p>
            <a:pPr marL="0" indent="0">
              <a:buNone/>
            </a:pPr>
            <a:endParaRPr lang="en-GB" dirty="0" smtClean="0"/>
          </a:p>
          <a:p>
            <a:pPr marL="0" indent="0">
              <a:buNone/>
            </a:pPr>
            <a:r>
              <a:rPr lang="en-GB" dirty="0" smtClean="0"/>
              <a:t>The </a:t>
            </a:r>
            <a:r>
              <a:rPr lang="en-GB" dirty="0"/>
              <a:t>Warden, Mr. </a:t>
            </a:r>
            <a:r>
              <a:rPr lang="en-GB" dirty="0" err="1"/>
              <a:t>Pendanski</a:t>
            </a:r>
            <a:r>
              <a:rPr lang="en-GB" dirty="0"/>
              <a:t>, and Mr. Sir stayed on the compound for mostly the remainder of the day</a:t>
            </a:r>
            <a:r>
              <a:rPr lang="en-GB" dirty="0" smtClean="0"/>
              <a:t>. True or False? </a:t>
            </a:r>
            <a:endParaRPr lang="en-GB" dirty="0">
              <a:solidFill>
                <a:srgbClr val="FF0000"/>
              </a:solidFill>
            </a:endParaRPr>
          </a:p>
        </p:txBody>
      </p:sp>
    </p:spTree>
    <p:extLst>
      <p:ext uri="{BB962C8B-B14F-4D97-AF65-F5344CB8AC3E}">
        <p14:creationId xmlns:p14="http://schemas.microsoft.com/office/powerpoint/2010/main" val="2894897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lstStyle/>
          <a:p>
            <a:pPr marL="0" indent="0">
              <a:buNone/>
            </a:pPr>
            <a:r>
              <a:rPr lang="en-GB" dirty="0" smtClean="0"/>
              <a:t>What did the Warden do after X-Ray’s item was discovered? </a:t>
            </a:r>
            <a:r>
              <a:rPr lang="en-GB" dirty="0">
                <a:solidFill>
                  <a:srgbClr val="FF0000"/>
                </a:solidFill>
              </a:rPr>
              <a:t>Used a pitchfork to poke through the dirt pile to see if there was anything else </a:t>
            </a:r>
            <a:r>
              <a:rPr lang="en-GB" dirty="0" smtClean="0">
                <a:solidFill>
                  <a:srgbClr val="FF0000"/>
                </a:solidFill>
              </a:rPr>
              <a:t>buried</a:t>
            </a:r>
            <a:endParaRPr lang="en-GB" dirty="0">
              <a:solidFill>
                <a:srgbClr val="FF0000"/>
              </a:solidFill>
            </a:endParaRPr>
          </a:p>
          <a:p>
            <a:pPr marL="0" indent="0">
              <a:buNone/>
            </a:pPr>
            <a:r>
              <a:rPr lang="en-GB" dirty="0"/>
              <a:t>Who did the Warden put in X-Ray's place?  Why</a:t>
            </a:r>
            <a:r>
              <a:rPr lang="en-GB" dirty="0" smtClean="0"/>
              <a:t>? </a:t>
            </a:r>
            <a:r>
              <a:rPr lang="en-GB" dirty="0">
                <a:solidFill>
                  <a:srgbClr val="FF0000"/>
                </a:solidFill>
              </a:rPr>
              <a:t>Zero - because he was the fastest </a:t>
            </a:r>
            <a:r>
              <a:rPr lang="en-GB" dirty="0" smtClean="0">
                <a:solidFill>
                  <a:srgbClr val="FF0000"/>
                </a:solidFill>
              </a:rPr>
              <a:t>digger</a:t>
            </a:r>
          </a:p>
          <a:p>
            <a:pPr marL="0" indent="0">
              <a:buNone/>
            </a:pPr>
            <a:r>
              <a:rPr lang="en-GB" dirty="0"/>
              <a:t>What did she tell the boys would happen if they find anything else in X-Ray's pile</a:t>
            </a:r>
            <a:r>
              <a:rPr lang="en-GB" dirty="0" smtClean="0"/>
              <a:t>? </a:t>
            </a:r>
            <a:r>
              <a:rPr lang="en-GB" dirty="0">
                <a:solidFill>
                  <a:srgbClr val="FF0000"/>
                </a:solidFill>
              </a:rPr>
              <a:t>They will get the rest of the day off and take a double </a:t>
            </a:r>
            <a:r>
              <a:rPr lang="en-GB" dirty="0" smtClean="0">
                <a:solidFill>
                  <a:srgbClr val="FF0000"/>
                </a:solidFill>
              </a:rPr>
              <a:t>shower</a:t>
            </a:r>
          </a:p>
          <a:p>
            <a:pPr marL="0" indent="0">
              <a:buNone/>
            </a:pPr>
            <a:r>
              <a:rPr lang="en-GB" dirty="0"/>
              <a:t>The Warden, Mr. </a:t>
            </a:r>
            <a:r>
              <a:rPr lang="en-GB" dirty="0" err="1"/>
              <a:t>Pendanski</a:t>
            </a:r>
            <a:r>
              <a:rPr lang="en-GB" dirty="0"/>
              <a:t>, and Mr. Sir stayed on the compound for mostly the remainder of the day</a:t>
            </a:r>
            <a:r>
              <a:rPr lang="en-GB" dirty="0" smtClean="0"/>
              <a:t>. True or False? </a:t>
            </a:r>
            <a:r>
              <a:rPr lang="en-GB" dirty="0" smtClean="0">
                <a:solidFill>
                  <a:srgbClr val="FF0000"/>
                </a:solidFill>
              </a:rPr>
              <a:t>True</a:t>
            </a:r>
            <a:endParaRPr lang="en-GB" dirty="0">
              <a:solidFill>
                <a:srgbClr val="FF0000"/>
              </a:solidFill>
            </a:endParaRPr>
          </a:p>
        </p:txBody>
      </p:sp>
    </p:spTree>
    <p:extLst>
      <p:ext uri="{BB962C8B-B14F-4D97-AF65-F5344CB8AC3E}">
        <p14:creationId xmlns:p14="http://schemas.microsoft.com/office/powerpoint/2010/main" val="411999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5895609"/>
          </a:xfrm>
        </p:spPr>
        <p:txBody>
          <a:bodyPr>
            <a:normAutofit/>
          </a:bodyPr>
          <a:lstStyle/>
          <a:p>
            <a:pPr marL="0" indent="0">
              <a:buNone/>
            </a:pPr>
            <a:r>
              <a:rPr lang="en-GB" dirty="0"/>
              <a:t>The Warden made sure that one particular group was never thirsty. Which group was that</a:t>
            </a:r>
            <a:r>
              <a:rPr lang="en-GB" dirty="0" smtClean="0"/>
              <a:t>? </a:t>
            </a:r>
            <a:endParaRPr lang="en-GB" dirty="0" smtClean="0">
              <a:solidFill>
                <a:srgbClr val="FF0000"/>
              </a:solidFill>
            </a:endParaRPr>
          </a:p>
          <a:p>
            <a:pPr marL="0" indent="0">
              <a:buNone/>
            </a:pPr>
            <a:r>
              <a:rPr lang="en-GB" dirty="0"/>
              <a:t>What did Stanley think about working with Zero</a:t>
            </a:r>
            <a:r>
              <a:rPr lang="en-GB" dirty="0" smtClean="0"/>
              <a:t>? </a:t>
            </a:r>
          </a:p>
          <a:p>
            <a:pPr marL="0" indent="0">
              <a:buNone/>
            </a:pPr>
            <a:endParaRPr lang="en-GB" dirty="0">
              <a:solidFill>
                <a:srgbClr val="FF0000"/>
              </a:solidFill>
            </a:endParaRPr>
          </a:p>
          <a:p>
            <a:pPr marL="0" indent="0">
              <a:buNone/>
            </a:pPr>
            <a:endParaRPr lang="en-GB" dirty="0" smtClean="0">
              <a:solidFill>
                <a:srgbClr val="FF0000"/>
              </a:solidFill>
            </a:endParaRPr>
          </a:p>
          <a:p>
            <a:pPr marL="0" indent="0">
              <a:buNone/>
            </a:pPr>
            <a:r>
              <a:rPr lang="en-GB" dirty="0" smtClean="0"/>
              <a:t>True or false. For the rest of the day the Warden was very laid back and relaxed. </a:t>
            </a:r>
            <a:endParaRPr lang="en-GB" dirty="0" smtClean="0">
              <a:solidFill>
                <a:srgbClr val="FF0000"/>
              </a:solidFill>
            </a:endParaRPr>
          </a:p>
          <a:p>
            <a:pPr marL="0" indent="0">
              <a:buNone/>
            </a:pPr>
            <a:endParaRPr lang="en-GB" dirty="0" smtClean="0">
              <a:solidFill>
                <a:srgbClr val="FF0000"/>
              </a:solidFill>
            </a:endParaRPr>
          </a:p>
          <a:p>
            <a:pPr marL="0" indent="0">
              <a:buNone/>
            </a:pPr>
            <a:r>
              <a:rPr lang="en-GB" dirty="0"/>
              <a:t>For the rest of the day, the Warden couldn't keep still and was constantly looking over the boys' shoulders and sticking her pitchfork through the dirt piles.  Why do you think she was acting like </a:t>
            </a:r>
            <a:r>
              <a:rPr lang="en-GB" dirty="0" smtClean="0"/>
              <a:t>this? </a:t>
            </a:r>
            <a:endParaRPr lang="en-GB" dirty="0">
              <a:solidFill>
                <a:srgbClr val="FF0000"/>
              </a:solidFill>
            </a:endParaRPr>
          </a:p>
        </p:txBody>
      </p:sp>
    </p:spTree>
    <p:extLst>
      <p:ext uri="{BB962C8B-B14F-4D97-AF65-F5344CB8AC3E}">
        <p14:creationId xmlns:p14="http://schemas.microsoft.com/office/powerpoint/2010/main" val="118620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5895609"/>
          </a:xfrm>
        </p:spPr>
        <p:txBody>
          <a:bodyPr/>
          <a:lstStyle/>
          <a:p>
            <a:pPr marL="0" indent="0">
              <a:buNone/>
            </a:pPr>
            <a:r>
              <a:rPr lang="en-GB" dirty="0"/>
              <a:t>The Warden made sure that one particular group was never thirsty. Which group was that</a:t>
            </a:r>
            <a:r>
              <a:rPr lang="en-GB" dirty="0" smtClean="0"/>
              <a:t>? </a:t>
            </a:r>
            <a:r>
              <a:rPr lang="en-GB" dirty="0" smtClean="0">
                <a:solidFill>
                  <a:srgbClr val="FF0000"/>
                </a:solidFill>
              </a:rPr>
              <a:t>D</a:t>
            </a:r>
          </a:p>
          <a:p>
            <a:pPr marL="0" indent="0">
              <a:buNone/>
            </a:pPr>
            <a:r>
              <a:rPr lang="en-GB" dirty="0"/>
              <a:t>What did Stanley think about working with Zero</a:t>
            </a:r>
            <a:r>
              <a:rPr lang="en-GB" dirty="0" smtClean="0"/>
              <a:t>? </a:t>
            </a:r>
            <a:r>
              <a:rPr lang="en-GB" dirty="0" smtClean="0">
                <a:solidFill>
                  <a:srgbClr val="FF0000"/>
                </a:solidFill>
              </a:rPr>
              <a:t>It was easier than digging his own hole.</a:t>
            </a:r>
          </a:p>
          <a:p>
            <a:pPr marL="0" indent="0">
              <a:buNone/>
            </a:pPr>
            <a:r>
              <a:rPr lang="en-GB" dirty="0" smtClean="0"/>
              <a:t>True or false. For the rest of the day the Warden was very laid back and relaxed. </a:t>
            </a:r>
            <a:r>
              <a:rPr lang="en-GB" dirty="0" smtClean="0">
                <a:solidFill>
                  <a:srgbClr val="FF0000"/>
                </a:solidFill>
              </a:rPr>
              <a:t>False.</a:t>
            </a:r>
          </a:p>
          <a:p>
            <a:pPr marL="0" indent="0">
              <a:buNone/>
            </a:pPr>
            <a:r>
              <a:rPr lang="en-GB" dirty="0"/>
              <a:t>For the rest of the day, the Warden couldn't keep still and was constantly looking over the boys' shoulders and sticking her pitchfork through the dirt piles.  Why do you think she was acting like this</a:t>
            </a:r>
            <a:r>
              <a:rPr lang="en-GB" dirty="0" smtClean="0"/>
              <a:t>? </a:t>
            </a:r>
            <a:r>
              <a:rPr lang="en-GB" dirty="0">
                <a:solidFill>
                  <a:srgbClr val="FF0000"/>
                </a:solidFill>
              </a:rPr>
              <a:t>She excited at the possibility of finding something else</a:t>
            </a:r>
          </a:p>
        </p:txBody>
      </p:sp>
    </p:spTree>
    <p:extLst>
      <p:ext uri="{BB962C8B-B14F-4D97-AF65-F5344CB8AC3E}">
        <p14:creationId xmlns:p14="http://schemas.microsoft.com/office/powerpoint/2010/main" val="3735071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51692"/>
            <a:ext cx="10515600" cy="5825271"/>
          </a:xfrm>
        </p:spPr>
        <p:txBody>
          <a:bodyPr>
            <a:normAutofit lnSpcReduction="10000"/>
          </a:bodyPr>
          <a:lstStyle/>
          <a:p>
            <a:pPr marL="0" indent="0">
              <a:buNone/>
            </a:pPr>
            <a:r>
              <a:rPr lang="en-GB" dirty="0"/>
              <a:t>While digging, what did the Warden say to Stanley</a:t>
            </a:r>
            <a:r>
              <a:rPr lang="en-GB" dirty="0" smtClean="0"/>
              <a:t>? </a:t>
            </a:r>
            <a:r>
              <a:rPr lang="en-GB" dirty="0">
                <a:solidFill>
                  <a:srgbClr val="FF0000"/>
                </a:solidFill>
              </a:rPr>
              <a:t>"You're doing fine, just fine</a:t>
            </a:r>
            <a:r>
              <a:rPr lang="en-GB" dirty="0" smtClean="0">
                <a:solidFill>
                  <a:srgbClr val="FF0000"/>
                </a:solidFill>
              </a:rPr>
              <a:t>.“</a:t>
            </a:r>
          </a:p>
          <a:p>
            <a:pPr marL="0" indent="0">
              <a:buNone/>
            </a:pPr>
            <a:endParaRPr lang="en-GB" dirty="0">
              <a:solidFill>
                <a:srgbClr val="FF0000"/>
              </a:solidFill>
            </a:endParaRPr>
          </a:p>
          <a:p>
            <a:pPr marL="0" indent="0">
              <a:buNone/>
            </a:pPr>
            <a:r>
              <a:rPr lang="en-GB" dirty="0"/>
              <a:t>Why do you think the boys found nothing</a:t>
            </a:r>
            <a:r>
              <a:rPr lang="en-GB" dirty="0" smtClean="0"/>
              <a:t>? </a:t>
            </a:r>
            <a:r>
              <a:rPr lang="en-GB" dirty="0">
                <a:solidFill>
                  <a:srgbClr val="FF0000"/>
                </a:solidFill>
              </a:rPr>
              <a:t>Because they were digging in the wrong </a:t>
            </a:r>
            <a:r>
              <a:rPr lang="en-GB" dirty="0" smtClean="0">
                <a:solidFill>
                  <a:srgbClr val="FF0000"/>
                </a:solidFill>
              </a:rPr>
              <a:t>area</a:t>
            </a:r>
          </a:p>
          <a:p>
            <a:pPr marL="0" indent="0">
              <a:buNone/>
            </a:pPr>
            <a:endParaRPr lang="en-GB" dirty="0">
              <a:solidFill>
                <a:srgbClr val="FF0000"/>
              </a:solidFill>
            </a:endParaRPr>
          </a:p>
          <a:p>
            <a:pPr marL="0" indent="0">
              <a:buNone/>
            </a:pPr>
            <a:r>
              <a:rPr lang="en-GB" dirty="0"/>
              <a:t>Stanley was amazed that the Warden knew all of the boys' nicknames. Zig-Zag explained that she knew </a:t>
            </a:r>
            <a:r>
              <a:rPr lang="en-GB" dirty="0" smtClean="0"/>
              <a:t>because… </a:t>
            </a:r>
            <a:r>
              <a:rPr lang="en-GB" dirty="0">
                <a:solidFill>
                  <a:srgbClr val="FF0000"/>
                </a:solidFill>
              </a:rPr>
              <a:t>She has hidden cameras and microphones all over the </a:t>
            </a:r>
            <a:r>
              <a:rPr lang="en-GB" dirty="0" smtClean="0">
                <a:solidFill>
                  <a:srgbClr val="FF0000"/>
                </a:solidFill>
              </a:rPr>
              <a:t>place</a:t>
            </a:r>
          </a:p>
          <a:p>
            <a:pPr marL="0" indent="0">
              <a:buNone/>
            </a:pPr>
            <a:endParaRPr lang="en-GB" dirty="0">
              <a:solidFill>
                <a:srgbClr val="FF0000"/>
              </a:solidFill>
            </a:endParaRPr>
          </a:p>
          <a:p>
            <a:pPr marL="0" indent="0">
              <a:buNone/>
            </a:pPr>
            <a:r>
              <a:rPr lang="en-GB" dirty="0" smtClean="0">
                <a:solidFill>
                  <a:srgbClr val="FF0000"/>
                </a:solidFill>
              </a:rPr>
              <a:t>Stanley realised that  why X-Ray hadn’t wanted to talk about the gold tube that morning. What was the reason? </a:t>
            </a:r>
            <a:r>
              <a:rPr lang="en-GB" dirty="0" smtClean="0"/>
              <a:t>There were cameras and microphones everywhere and he didn’t want to be heard.</a:t>
            </a:r>
          </a:p>
        </p:txBody>
      </p:sp>
    </p:spTree>
    <p:extLst>
      <p:ext uri="{BB962C8B-B14F-4D97-AF65-F5344CB8AC3E}">
        <p14:creationId xmlns:p14="http://schemas.microsoft.com/office/powerpoint/2010/main" val="2786298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526</Words>
  <Application>Microsoft Office PowerPoint</Application>
  <PresentationFormat>Widescreen</PresentationFormat>
  <Paragraphs>36</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XCCW Joined 6a</vt:lpstr>
      <vt:lpstr>Office Theme</vt:lpstr>
      <vt:lpstr>Holes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Robyn Britten</dc:creator>
  <cp:lastModifiedBy>Robyn Britten</cp:lastModifiedBy>
  <cp:revision>5</cp:revision>
  <dcterms:created xsi:type="dcterms:W3CDTF">2021-01-19T14:15:53Z</dcterms:created>
  <dcterms:modified xsi:type="dcterms:W3CDTF">2021-01-19T14:56:44Z</dcterms:modified>
</cp:coreProperties>
</file>