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46" d="100"/>
          <a:sy n="46" d="100"/>
        </p:scale>
        <p:origin x="54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1FCA-554D-43CE-A84C-31E8922D52A6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14EC-4F8E-4AA2-B622-4E49A49DE4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41304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1FCA-554D-43CE-A84C-31E8922D52A6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14EC-4F8E-4AA2-B622-4E49A49DE4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3787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1FCA-554D-43CE-A84C-31E8922D52A6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14EC-4F8E-4AA2-B622-4E49A49DE4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5134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1FCA-554D-43CE-A84C-31E8922D52A6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14EC-4F8E-4AA2-B622-4E49A49DE4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0607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1FCA-554D-43CE-A84C-31E8922D52A6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14EC-4F8E-4AA2-B622-4E49A49DE4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4487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1FCA-554D-43CE-A84C-31E8922D52A6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14EC-4F8E-4AA2-B622-4E49A49DE4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90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1FCA-554D-43CE-A84C-31E8922D52A6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14EC-4F8E-4AA2-B622-4E49A49DE4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2011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1FCA-554D-43CE-A84C-31E8922D52A6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14EC-4F8E-4AA2-B622-4E49A49DE4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72309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1FCA-554D-43CE-A84C-31E8922D52A6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14EC-4F8E-4AA2-B622-4E49A49DE4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2839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1FCA-554D-43CE-A84C-31E8922D52A6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14EC-4F8E-4AA2-B622-4E49A49DE4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51283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A1FCA-554D-43CE-A84C-31E8922D52A6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5C14EC-4F8E-4AA2-B622-4E49A49DE4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9485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8A1FCA-554D-43CE-A84C-31E8922D52A6}" type="datetimeFigureOut">
              <a:rPr lang="en-GB" smtClean="0"/>
              <a:t>11/02/2021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5C14EC-4F8E-4AA2-B622-4E49A49DE4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3772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Game creator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Planning your game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1872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Log in to your purple mash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Once you have logged in you will see a 2do has been set.</a:t>
            </a:r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2721" y="2389910"/>
            <a:ext cx="6204789" cy="42503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5817" y="1156350"/>
            <a:ext cx="1867983" cy="2721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5710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Create your setting </a:t>
            </a:r>
            <a:endParaRPr lang="en-GB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76250" y="1690688"/>
            <a:ext cx="2776153" cy="4351338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>
            <a:off x="2064326" y="3712834"/>
            <a:ext cx="1629063" cy="40196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640484" y="3452152"/>
            <a:ext cx="17627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You can add photos by clicking on the green arrow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8927" y="1296082"/>
            <a:ext cx="5666823" cy="2998643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 flipH="1" flipV="1">
            <a:off x="6878782" y="1953491"/>
            <a:ext cx="2618088" cy="271977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10526725" y="3866357"/>
            <a:ext cx="689421" cy="135932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855528" y="4673263"/>
            <a:ext cx="26711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First select ‘from my PC’ and select the picture you want to use from your computer.</a:t>
            </a:r>
          </a:p>
        </p:txBody>
      </p:sp>
    </p:spTree>
    <p:extLst>
      <p:ext uri="{BB962C8B-B14F-4D97-AF65-F5344CB8AC3E}">
        <p14:creationId xmlns:p14="http://schemas.microsoft.com/office/powerpoint/2010/main" val="2257784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Inside the leaflet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689" y="1349086"/>
            <a:ext cx="3800475" cy="49911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>
            <a:off x="3378632" y="5479288"/>
            <a:ext cx="1629063" cy="40196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007695" y="4879123"/>
            <a:ext cx="176278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Click the purple arrow to turn over the page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3596" y="649428"/>
            <a:ext cx="54006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5756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 page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690688"/>
            <a:ext cx="4981575" cy="49149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H="1" flipV="1">
            <a:off x="3158836" y="3075709"/>
            <a:ext cx="4156365" cy="1205346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3158836" y="4433455"/>
            <a:ext cx="4308766" cy="1198418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7631460" y="3855822"/>
            <a:ext cx="17627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Click the purple arrow to turn over the page to the back page.</a:t>
            </a:r>
          </a:p>
          <a:p>
            <a:r>
              <a:rPr lang="en-GB" dirty="0" smtClean="0"/>
              <a:t>Add a slogan and a picture of yourself.</a:t>
            </a:r>
          </a:p>
        </p:txBody>
      </p:sp>
    </p:spTree>
    <p:extLst>
      <p:ext uri="{BB962C8B-B14F-4D97-AF65-F5344CB8AC3E}">
        <p14:creationId xmlns:p14="http://schemas.microsoft.com/office/powerpoint/2010/main" val="41653906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All done!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Save your work!</a:t>
            </a:r>
          </a:p>
          <a:p>
            <a:r>
              <a:rPr lang="en-GB" dirty="0" smtClean="0"/>
              <a:t>Next week we will start creating our setting for our game!</a:t>
            </a:r>
          </a:p>
          <a:p>
            <a:r>
              <a:rPr lang="en-GB" dirty="0" smtClean="0"/>
              <a:t>To get ahead you may want to research some photos for your game on the internet and save them to your computer.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3732751"/>
            <a:ext cx="7171458" cy="281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6078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136</Words>
  <Application>Microsoft Office PowerPoint</Application>
  <PresentationFormat>Widescreen</PresentationFormat>
  <Paragraphs>16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Game creator</vt:lpstr>
      <vt:lpstr>Log in to your purple mash</vt:lpstr>
      <vt:lpstr>Create your setting </vt:lpstr>
      <vt:lpstr>Inside the leaflet</vt:lpstr>
      <vt:lpstr>Back page </vt:lpstr>
      <vt:lpstr>All done!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Game creator</dc:title>
  <dc:creator>Emma Peel</dc:creator>
  <cp:lastModifiedBy>Emma Peel</cp:lastModifiedBy>
  <cp:revision>3</cp:revision>
  <dcterms:created xsi:type="dcterms:W3CDTF">2021-02-11T12:02:47Z</dcterms:created>
  <dcterms:modified xsi:type="dcterms:W3CDTF">2021-02-11T12:37:32Z</dcterms:modified>
</cp:coreProperties>
</file>