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322" r:id="rId11"/>
    <p:sldId id="297" r:id="rId12"/>
    <p:sldId id="298" r:id="rId13"/>
    <p:sldId id="323" r:id="rId14"/>
    <p:sldId id="299" r:id="rId15"/>
    <p:sldId id="318" r:id="rId16"/>
    <p:sldId id="324" r:id="rId17"/>
    <p:sldId id="319" r:id="rId18"/>
    <p:sldId id="326" r:id="rId19"/>
    <p:sldId id="301" r:id="rId20"/>
    <p:sldId id="307" r:id="rId21"/>
    <p:sldId id="327" r:id="rId22"/>
    <p:sldId id="320" r:id="rId23"/>
    <p:sldId id="328" r:id="rId24"/>
    <p:sldId id="329" r:id="rId25"/>
    <p:sldId id="31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4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4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14AA016-76E4-4B99-8530-0830992B1E95}"/>
    <pc:docChg chg="custSel modSld">
      <pc:chgData name="James Clegg" userId="c6df1435-7a36-4b38-be4d-16e68e91152f" providerId="ADAL" clId="{714AA016-76E4-4B99-8530-0830992B1E95}" dt="2021-01-07T15:31:04.601" v="13"/>
      <pc:docMkLst>
        <pc:docMk/>
      </pc:docMkLst>
      <pc:sldChg chg="modTransition">
        <pc:chgData name="James Clegg" userId="c6df1435-7a36-4b38-be4d-16e68e91152f" providerId="ADAL" clId="{714AA016-76E4-4B99-8530-0830992B1E95}" dt="2021-01-07T15:31:04.601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4128357408" sldId="298"/>
        </pc:sldMkLst>
        <pc:picChg chg="del">
          <ac:chgData name="James Clegg" userId="c6df1435-7a36-4b38-be4d-16e68e91152f" providerId="ADAL" clId="{714AA016-76E4-4B99-8530-0830992B1E95}" dt="2021-01-07T15:30:23.762" v="0" actId="478"/>
          <ac:picMkLst>
            <pc:docMk/>
            <pc:sldMk cId="4128357408" sldId="298"/>
            <ac:picMk id="18" creationId="{00000000-0000-0000-0000-000000000000}"/>
          </ac:picMkLst>
        </pc:picChg>
      </pc:sldChg>
      <pc:sldChg chg="modTransition">
        <pc:chgData name="James Clegg" userId="c6df1435-7a36-4b38-be4d-16e68e91152f" providerId="ADAL" clId="{714AA016-76E4-4B99-8530-0830992B1E95}" dt="2021-01-07T15:31:04.601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3782242679" sldId="301"/>
        </pc:sldMkLst>
        <pc:picChg chg="del">
          <ac:chgData name="James Clegg" userId="c6df1435-7a36-4b38-be4d-16e68e91152f" providerId="ADAL" clId="{714AA016-76E4-4B99-8530-0830992B1E95}" dt="2021-01-07T15:30:37.141" v="6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694497408" sldId="307"/>
        </pc:sldMkLst>
        <pc:picChg chg="del">
          <ac:chgData name="James Clegg" userId="c6df1435-7a36-4b38-be4d-16e68e91152f" providerId="ADAL" clId="{714AA016-76E4-4B99-8530-0830992B1E95}" dt="2021-01-07T15:30:39.595" v="7" actId="478"/>
          <ac:picMkLst>
            <pc:docMk/>
            <pc:sldMk cId="694497408" sldId="307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292426147" sldId="316"/>
        </pc:sldMkLst>
        <pc:picChg chg="del">
          <ac:chgData name="James Clegg" userId="c6df1435-7a36-4b38-be4d-16e68e91152f" providerId="ADAL" clId="{714AA016-76E4-4B99-8530-0830992B1E95}" dt="2021-01-07T15:30:52.837" v="12" actId="478"/>
          <ac:picMkLst>
            <pc:docMk/>
            <pc:sldMk cId="292426147" sldId="31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3420750546" sldId="318"/>
        </pc:sldMkLst>
        <pc:picChg chg="del">
          <ac:chgData name="James Clegg" userId="c6df1435-7a36-4b38-be4d-16e68e91152f" providerId="ADAL" clId="{714AA016-76E4-4B99-8530-0830992B1E95}" dt="2021-01-07T15:30:27.944" v="2" actId="478"/>
          <ac:picMkLst>
            <pc:docMk/>
            <pc:sldMk cId="3420750546" sldId="318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1472648076" sldId="319"/>
        </pc:sldMkLst>
        <pc:picChg chg="del">
          <ac:chgData name="James Clegg" userId="c6df1435-7a36-4b38-be4d-16e68e91152f" providerId="ADAL" clId="{714AA016-76E4-4B99-8530-0830992B1E95}" dt="2021-01-07T15:30:32.115" v="4" actId="478"/>
          <ac:picMkLst>
            <pc:docMk/>
            <pc:sldMk cId="1472648076" sldId="319"/>
            <ac:picMk id="4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910341025" sldId="320"/>
        </pc:sldMkLst>
        <pc:picChg chg="del">
          <ac:chgData name="James Clegg" userId="c6df1435-7a36-4b38-be4d-16e68e91152f" providerId="ADAL" clId="{714AA016-76E4-4B99-8530-0830992B1E95}" dt="2021-01-07T15:30:45.144" v="9" actId="478"/>
          <ac:picMkLst>
            <pc:docMk/>
            <pc:sldMk cId="910341025" sldId="320"/>
            <ac:picMk id="9" creationId="{00000000-0000-0000-0000-000000000000}"/>
          </ac:picMkLst>
        </pc:picChg>
      </pc:sldChg>
      <pc:sldChg chg="modTransition">
        <pc:chgData name="James Clegg" userId="c6df1435-7a36-4b38-be4d-16e68e91152f" providerId="ADAL" clId="{714AA016-76E4-4B99-8530-0830992B1E95}" dt="2021-01-07T15:31:04.601" v="13"/>
        <pc:sldMkLst>
          <pc:docMk/>
          <pc:sldMk cId="2774293511" sldId="322"/>
        </pc:sldMkLst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2809565707" sldId="323"/>
        </pc:sldMkLst>
        <pc:picChg chg="del">
          <ac:chgData name="James Clegg" userId="c6df1435-7a36-4b38-be4d-16e68e91152f" providerId="ADAL" clId="{714AA016-76E4-4B99-8530-0830992B1E95}" dt="2021-01-07T15:30:25.634" v="1" actId="478"/>
          <ac:picMkLst>
            <pc:docMk/>
            <pc:sldMk cId="2809565707" sldId="32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3334820371" sldId="324"/>
        </pc:sldMkLst>
        <pc:picChg chg="del">
          <ac:chgData name="James Clegg" userId="c6df1435-7a36-4b38-be4d-16e68e91152f" providerId="ADAL" clId="{714AA016-76E4-4B99-8530-0830992B1E95}" dt="2021-01-07T15:30:29.817" v="3" actId="478"/>
          <ac:picMkLst>
            <pc:docMk/>
            <pc:sldMk cId="3334820371" sldId="324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2700955287" sldId="326"/>
        </pc:sldMkLst>
        <pc:picChg chg="del">
          <ac:chgData name="James Clegg" userId="c6df1435-7a36-4b38-be4d-16e68e91152f" providerId="ADAL" clId="{714AA016-76E4-4B99-8530-0830992B1E95}" dt="2021-01-07T15:30:34.929" v="5" actId="478"/>
          <ac:picMkLst>
            <pc:docMk/>
            <pc:sldMk cId="2700955287" sldId="326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4144005108" sldId="327"/>
        </pc:sldMkLst>
        <pc:picChg chg="del">
          <ac:chgData name="James Clegg" userId="c6df1435-7a36-4b38-be4d-16e68e91152f" providerId="ADAL" clId="{714AA016-76E4-4B99-8530-0830992B1E95}" dt="2021-01-07T15:30:42.165" v="8" actId="478"/>
          <ac:picMkLst>
            <pc:docMk/>
            <pc:sldMk cId="4144005108" sldId="32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2559238293" sldId="328"/>
        </pc:sldMkLst>
        <pc:picChg chg="del">
          <ac:chgData name="James Clegg" userId="c6df1435-7a36-4b38-be4d-16e68e91152f" providerId="ADAL" clId="{714AA016-76E4-4B99-8530-0830992B1E95}" dt="2021-01-07T15:30:47.375" v="10" actId="478"/>
          <ac:picMkLst>
            <pc:docMk/>
            <pc:sldMk cId="2559238293" sldId="328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14AA016-76E4-4B99-8530-0830992B1E95}" dt="2021-01-07T15:31:04.601" v="13"/>
        <pc:sldMkLst>
          <pc:docMk/>
          <pc:sldMk cId="573989923" sldId="329"/>
        </pc:sldMkLst>
        <pc:picChg chg="del">
          <ac:chgData name="James Clegg" userId="c6df1435-7a36-4b38-be4d-16e68e91152f" providerId="ADAL" clId="{714AA016-76E4-4B99-8530-0830992B1E95}" dt="2021-01-07T15:30:49.775" v="11" actId="478"/>
          <ac:picMkLst>
            <pc:docMk/>
            <pc:sldMk cId="573989923" sldId="329"/>
            <ac:picMk id="15" creationId="{00000000-0000-0000-0000-000000000000}"/>
          </ac:picMkLst>
        </pc:picChg>
      </pc:sldChg>
    </pc:docChg>
  </pc:docChgLst>
  <pc:docChgLst>
    <pc:chgData name="James Clegg" userId="c6df1435-7a36-4b38-be4d-16e68e91152f" providerId="ADAL" clId="{41FE04ED-17EB-4DAA-A268-648910B74DC4}"/>
    <pc:docChg chg="undo delSld modSld">
      <pc:chgData name="James Clegg" userId="c6df1435-7a36-4b38-be4d-16e68e91152f" providerId="ADAL" clId="{41FE04ED-17EB-4DAA-A268-648910B74DC4}" dt="2021-01-07T15:21:29.122" v="201" actId="2696"/>
      <pc:docMkLst>
        <pc:docMk/>
      </pc:docMkLst>
      <pc:sldChg chg="modSp">
        <pc:chgData name="James Clegg" userId="c6df1435-7a36-4b38-be4d-16e68e91152f" providerId="ADAL" clId="{41FE04ED-17EB-4DAA-A268-648910B74DC4}" dt="2021-01-07T15:11:38.463" v="92" actId="1037"/>
        <pc:sldMkLst>
          <pc:docMk/>
          <pc:sldMk cId="694497408" sldId="307"/>
        </pc:sldMkLst>
        <pc:spChg chg="mod">
          <ac:chgData name="James Clegg" userId="c6df1435-7a36-4b38-be4d-16e68e91152f" providerId="ADAL" clId="{41FE04ED-17EB-4DAA-A268-648910B74DC4}" dt="2021-01-07T15:11:38.463" v="92" actId="1037"/>
          <ac:spMkLst>
            <pc:docMk/>
            <pc:sldMk cId="694497408" sldId="307"/>
            <ac:spMk id="33" creationId="{00000000-0000-0000-0000-000000000000}"/>
          </ac:spMkLst>
        </pc:spChg>
      </pc:sldChg>
      <pc:sldChg chg="modSp">
        <pc:chgData name="James Clegg" userId="c6df1435-7a36-4b38-be4d-16e68e91152f" providerId="ADAL" clId="{41FE04ED-17EB-4DAA-A268-648910B74DC4}" dt="2021-01-07T14:47:37.688" v="24" actId="1038"/>
        <pc:sldMkLst>
          <pc:docMk/>
          <pc:sldMk cId="3420750546" sldId="318"/>
        </pc:sldMkLst>
        <pc:spChg chg="mod">
          <ac:chgData name="James Clegg" userId="c6df1435-7a36-4b38-be4d-16e68e91152f" providerId="ADAL" clId="{41FE04ED-17EB-4DAA-A268-648910B74DC4}" dt="2021-01-07T14:47:37.688" v="24" actId="1038"/>
          <ac:spMkLst>
            <pc:docMk/>
            <pc:sldMk cId="3420750546" sldId="318"/>
            <ac:spMk id="3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4:47:31.281" v="9" actId="1037"/>
          <ac:spMkLst>
            <pc:docMk/>
            <pc:sldMk cId="3420750546" sldId="318"/>
            <ac:spMk id="7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4:47:31.281" v="9" actId="1037"/>
          <ac:spMkLst>
            <pc:docMk/>
            <pc:sldMk cId="3420750546" sldId="318"/>
            <ac:spMk id="21" creationId="{00000000-0000-0000-0000-000000000000}"/>
          </ac:spMkLst>
        </pc:spChg>
      </pc:sldChg>
      <pc:sldChg chg="modSp">
        <pc:chgData name="James Clegg" userId="c6df1435-7a36-4b38-be4d-16e68e91152f" providerId="ADAL" clId="{41FE04ED-17EB-4DAA-A268-648910B74DC4}" dt="2021-01-07T15:09:09.417" v="87" actId="1037"/>
        <pc:sldMkLst>
          <pc:docMk/>
          <pc:sldMk cId="1472648076" sldId="319"/>
        </pc:sldMkLst>
        <pc:spChg chg="mod">
          <ac:chgData name="James Clegg" userId="c6df1435-7a36-4b38-be4d-16e68e91152f" providerId="ADAL" clId="{41FE04ED-17EB-4DAA-A268-648910B74DC4}" dt="2021-01-07T15:08:47.575" v="75" actId="6549"/>
          <ac:spMkLst>
            <pc:docMk/>
            <pc:sldMk cId="1472648076" sldId="319"/>
            <ac:spMk id="27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9:00.185" v="82" actId="1036"/>
          <ac:spMkLst>
            <pc:docMk/>
            <pc:sldMk cId="1472648076" sldId="319"/>
            <ac:spMk id="31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9:05.848" v="85" actId="1038"/>
          <ac:spMkLst>
            <pc:docMk/>
            <pc:sldMk cId="1472648076" sldId="319"/>
            <ac:spMk id="32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8:53.562" v="76" actId="1076"/>
          <ac:spMkLst>
            <pc:docMk/>
            <pc:sldMk cId="1472648076" sldId="319"/>
            <ac:spMk id="34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8:33.354" v="54" actId="1035"/>
          <ac:spMkLst>
            <pc:docMk/>
            <pc:sldMk cId="1472648076" sldId="319"/>
            <ac:spMk id="36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8:33.354" v="54" actId="1035"/>
          <ac:spMkLst>
            <pc:docMk/>
            <pc:sldMk cId="1472648076" sldId="319"/>
            <ac:spMk id="37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8:40.805" v="72" actId="1038"/>
          <ac:spMkLst>
            <pc:docMk/>
            <pc:sldMk cId="1472648076" sldId="319"/>
            <ac:spMk id="38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8:38.277" v="65" actId="1038"/>
          <ac:spMkLst>
            <pc:docMk/>
            <pc:sldMk cId="1472648076" sldId="319"/>
            <ac:spMk id="39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09:09.417" v="87" actId="1037"/>
          <ac:spMkLst>
            <pc:docMk/>
            <pc:sldMk cId="1472648076" sldId="319"/>
            <ac:spMk id="41" creationId="{00000000-0000-0000-0000-000000000000}"/>
          </ac:spMkLst>
        </pc:spChg>
        <pc:graphicFrameChg chg="mod">
          <ac:chgData name="James Clegg" userId="c6df1435-7a36-4b38-be4d-16e68e91152f" providerId="ADAL" clId="{41FE04ED-17EB-4DAA-A268-648910B74DC4}" dt="2021-01-07T15:08:27.026" v="47" actId="1035"/>
          <ac:graphicFrameMkLst>
            <pc:docMk/>
            <pc:sldMk cId="1472648076" sldId="319"/>
            <ac:graphicFrameMk id="29" creationId="{00000000-0000-0000-0000-000000000000}"/>
          </ac:graphicFrameMkLst>
        </pc:graphicFrameChg>
      </pc:sldChg>
      <pc:sldChg chg="modSp">
        <pc:chgData name="James Clegg" userId="c6df1435-7a36-4b38-be4d-16e68e91152f" providerId="ADAL" clId="{41FE04ED-17EB-4DAA-A268-648910B74DC4}" dt="2021-01-07T14:48:45.534" v="41" actId="1076"/>
        <pc:sldMkLst>
          <pc:docMk/>
          <pc:sldMk cId="3334820371" sldId="324"/>
        </pc:sldMkLst>
        <pc:spChg chg="mod">
          <ac:chgData name="James Clegg" userId="c6df1435-7a36-4b38-be4d-16e68e91152f" providerId="ADAL" clId="{41FE04ED-17EB-4DAA-A268-648910B74DC4}" dt="2021-01-07T14:47:46.643" v="40" actId="1038"/>
          <ac:spMkLst>
            <pc:docMk/>
            <pc:sldMk cId="3334820371" sldId="324"/>
            <ac:spMk id="3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4:48:45.534" v="41" actId="1076"/>
          <ac:spMkLst>
            <pc:docMk/>
            <pc:sldMk cId="3334820371" sldId="324"/>
            <ac:spMk id="7" creationId="{00000000-0000-0000-0000-000000000000}"/>
          </ac:spMkLst>
        </pc:spChg>
      </pc:sldChg>
      <pc:sldChg chg="del">
        <pc:chgData name="James Clegg" userId="c6df1435-7a36-4b38-be4d-16e68e91152f" providerId="ADAL" clId="{41FE04ED-17EB-4DAA-A268-648910B74DC4}" dt="2021-01-07T15:21:29.122" v="201" actId="2696"/>
        <pc:sldMkLst>
          <pc:docMk/>
          <pc:sldMk cId="1235230141" sldId="325"/>
        </pc:sldMkLst>
      </pc:sldChg>
      <pc:sldChg chg="modSp">
        <pc:chgData name="James Clegg" userId="c6df1435-7a36-4b38-be4d-16e68e91152f" providerId="ADAL" clId="{41FE04ED-17EB-4DAA-A268-648910B74DC4}" dt="2021-01-07T15:13:57.120" v="163" actId="554"/>
        <pc:sldMkLst>
          <pc:docMk/>
          <pc:sldMk cId="4144005108" sldId="327"/>
        </pc:sldMkLst>
        <pc:spChg chg="mod">
          <ac:chgData name="James Clegg" userId="c6df1435-7a36-4b38-be4d-16e68e91152f" providerId="ADAL" clId="{41FE04ED-17EB-4DAA-A268-648910B74DC4}" dt="2021-01-07T15:13:57.120" v="163" actId="554"/>
          <ac:spMkLst>
            <pc:docMk/>
            <pc:sldMk cId="4144005108" sldId="327"/>
            <ac:spMk id="19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09.746" v="138" actId="1076"/>
          <ac:spMkLst>
            <pc:docMk/>
            <pc:sldMk cId="4144005108" sldId="327"/>
            <ac:spMk id="20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22.915" v="141" actId="1076"/>
          <ac:spMkLst>
            <pc:docMk/>
            <pc:sldMk cId="4144005108" sldId="327"/>
            <ac:spMk id="21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16.938" v="140" actId="1076"/>
          <ac:spMkLst>
            <pc:docMk/>
            <pc:sldMk cId="4144005108" sldId="327"/>
            <ac:spMk id="27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57.120" v="163" actId="554"/>
          <ac:spMkLst>
            <pc:docMk/>
            <pc:sldMk cId="4144005108" sldId="327"/>
            <ac:spMk id="32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33.575" v="145" actId="1076"/>
          <ac:spMkLst>
            <pc:docMk/>
            <pc:sldMk cId="4144005108" sldId="327"/>
            <ac:spMk id="33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3:13.107" v="139" actId="1076"/>
          <ac:spMkLst>
            <pc:docMk/>
            <pc:sldMk cId="4144005108" sldId="327"/>
            <ac:spMk id="37" creationId="{00000000-0000-0000-0000-000000000000}"/>
          </ac:spMkLst>
        </pc:spChg>
      </pc:sldChg>
      <pc:sldChg chg="modSp">
        <pc:chgData name="James Clegg" userId="c6df1435-7a36-4b38-be4d-16e68e91152f" providerId="ADAL" clId="{41FE04ED-17EB-4DAA-A268-648910B74DC4}" dt="2021-01-07T15:18:08.519" v="200" actId="1038"/>
        <pc:sldMkLst>
          <pc:docMk/>
          <pc:sldMk cId="2559238293" sldId="328"/>
        </pc:sldMkLst>
        <pc:spChg chg="mod">
          <ac:chgData name="James Clegg" userId="c6df1435-7a36-4b38-be4d-16e68e91152f" providerId="ADAL" clId="{41FE04ED-17EB-4DAA-A268-648910B74DC4}" dt="2021-01-07T15:17:39.656" v="194" actId="1037"/>
          <ac:spMkLst>
            <pc:docMk/>
            <pc:sldMk cId="2559238293" sldId="328"/>
            <ac:spMk id="9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48.987" v="198" actId="1037"/>
          <ac:spMkLst>
            <pc:docMk/>
            <pc:sldMk cId="2559238293" sldId="328"/>
            <ac:spMk id="12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39.656" v="194" actId="1037"/>
          <ac:spMkLst>
            <pc:docMk/>
            <pc:sldMk cId="2559238293" sldId="328"/>
            <ac:spMk id="16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8:08.519" v="200" actId="1038"/>
          <ac:spMkLst>
            <pc:docMk/>
            <pc:sldMk cId="2559238293" sldId="328"/>
            <ac:spMk id="17" creationId="{00000000-0000-0000-0000-000000000000}"/>
          </ac:spMkLst>
        </pc:spChg>
      </pc:sldChg>
      <pc:sldChg chg="modSp">
        <pc:chgData name="James Clegg" userId="c6df1435-7a36-4b38-be4d-16e68e91152f" providerId="ADAL" clId="{41FE04ED-17EB-4DAA-A268-648910B74DC4}" dt="2021-01-07T15:17:15.123" v="172" actId="1038"/>
        <pc:sldMkLst>
          <pc:docMk/>
          <pc:sldMk cId="573989923" sldId="329"/>
        </pc:sldMkLst>
        <pc:spChg chg="mod">
          <ac:chgData name="James Clegg" userId="c6df1435-7a36-4b38-be4d-16e68e91152f" providerId="ADAL" clId="{41FE04ED-17EB-4DAA-A268-648910B74DC4}" dt="2021-01-07T15:17:08.981" v="164" actId="552"/>
          <ac:spMkLst>
            <pc:docMk/>
            <pc:sldMk cId="573989923" sldId="329"/>
            <ac:spMk id="12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15.123" v="172" actId="1038"/>
          <ac:spMkLst>
            <pc:docMk/>
            <pc:sldMk cId="573989923" sldId="329"/>
            <ac:spMk id="17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08.981" v="164" actId="552"/>
          <ac:spMkLst>
            <pc:docMk/>
            <pc:sldMk cId="573989923" sldId="329"/>
            <ac:spMk id="24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15.123" v="172" actId="1038"/>
          <ac:spMkLst>
            <pc:docMk/>
            <pc:sldMk cId="573989923" sldId="329"/>
            <ac:spMk id="26" creationId="{00000000-0000-0000-0000-000000000000}"/>
          </ac:spMkLst>
        </pc:spChg>
        <pc:spChg chg="mod">
          <ac:chgData name="James Clegg" userId="c6df1435-7a36-4b38-be4d-16e68e91152f" providerId="ADAL" clId="{41FE04ED-17EB-4DAA-A268-648910B74DC4}" dt="2021-01-07T15:17:08.981" v="164" actId="552"/>
          <ac:spMkLst>
            <pc:docMk/>
            <pc:sldMk cId="573989923" sldId="329"/>
            <ac:spMk id="2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07/01/2021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8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0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4.png"/><Relationship Id="rId5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40.png"/><Relationship Id="rId5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93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979" y="5292366"/>
            <a:ext cx="747045" cy="74704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748823" y="54350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508" y="1299798"/>
            <a:ext cx="975583" cy="682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597253" y="682415"/>
                <a:ext cx="36660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60% of  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200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120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253" y="682415"/>
                <a:ext cx="3666030" cy="523220"/>
              </a:xfrm>
              <a:prstGeom prst="rect">
                <a:avLst/>
              </a:prstGeom>
              <a:blipFill>
                <a:blip r:embed="rId7"/>
                <a:stretch>
                  <a:fillRect l="-33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le 32"/>
          <p:cNvSpPr/>
          <p:nvPr/>
        </p:nvSpPr>
        <p:spPr>
          <a:xfrm>
            <a:off x="3827987" y="588252"/>
            <a:ext cx="651704" cy="71154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ular Callout 5"/>
          <p:cNvSpPr/>
          <p:nvPr/>
        </p:nvSpPr>
        <p:spPr>
          <a:xfrm>
            <a:off x="2597253" y="1849228"/>
            <a:ext cx="3955129" cy="815125"/>
          </a:xfrm>
          <a:prstGeom prst="wedgeRoundRectCallout">
            <a:avLst>
              <a:gd name="adj1" fmla="val 59241"/>
              <a:gd name="adj2" fmla="val 5357"/>
              <a:gd name="adj3" fmla="val 1666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think the missing value is 72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44633"/>
              </p:ext>
            </p:extLst>
          </p:nvPr>
        </p:nvGraphicFramePr>
        <p:xfrm>
          <a:off x="1236617" y="369966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3615204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391074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111086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493512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97683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5072133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195386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112495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25840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25022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0078689"/>
                  </a:ext>
                </a:extLst>
              </a:tr>
            </a:tbl>
          </a:graphicData>
        </a:graphic>
      </p:graphicFrame>
      <p:sp>
        <p:nvSpPr>
          <p:cNvPr id="34" name="Left Brace 33"/>
          <p:cNvSpPr/>
          <p:nvPr/>
        </p:nvSpPr>
        <p:spPr>
          <a:xfrm rot="5400000">
            <a:off x="4028803" y="364493"/>
            <a:ext cx="509451" cy="609817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ight Brace 35"/>
          <p:cNvSpPr/>
          <p:nvPr/>
        </p:nvSpPr>
        <p:spPr>
          <a:xfrm rot="5400000">
            <a:off x="2911219" y="2722862"/>
            <a:ext cx="277784" cy="361855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3861798" y="2664353"/>
            <a:ext cx="82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234440" y="5488433"/>
                <a:ext cx="1894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440" y="5488433"/>
                <a:ext cx="1894250" cy="523220"/>
              </a:xfrm>
              <a:prstGeom prst="rect">
                <a:avLst/>
              </a:prstGeom>
              <a:blipFill>
                <a:blip r:embed="rId8"/>
                <a:stretch>
                  <a:fillRect l="-677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1268336" y="3751557"/>
            <a:ext cx="561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779065" y="5488433"/>
                <a:ext cx="14562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65" y="5488433"/>
                <a:ext cx="1456252" cy="523220"/>
              </a:xfrm>
              <a:prstGeom prst="rect">
                <a:avLst/>
              </a:prstGeom>
              <a:blipFill>
                <a:blip r:embed="rId9"/>
                <a:stretch>
                  <a:fillRect l="-878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2763018" y="4728277"/>
            <a:ext cx="111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449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15157 0.070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87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" grpId="0" animBg="1"/>
      <p:bldP spid="34" grpId="0" animBg="1"/>
      <p:bldP spid="36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474" y="1976878"/>
            <a:ext cx="975583" cy="682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693503" y="682415"/>
                <a:ext cx="36660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60% of 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     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120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503" y="682415"/>
                <a:ext cx="3666030" cy="523220"/>
              </a:xfrm>
              <a:prstGeom prst="rect">
                <a:avLst/>
              </a:prstGeom>
              <a:blipFill>
                <a:blip r:embed="rId6"/>
                <a:stretch>
                  <a:fillRect l="-349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le 32"/>
          <p:cNvSpPr/>
          <p:nvPr/>
        </p:nvSpPr>
        <p:spPr>
          <a:xfrm>
            <a:off x="3834298" y="588252"/>
            <a:ext cx="651704" cy="71154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ular Callout 5"/>
          <p:cNvSpPr/>
          <p:nvPr/>
        </p:nvSpPr>
        <p:spPr>
          <a:xfrm>
            <a:off x="2597253" y="1849228"/>
            <a:ext cx="3955129" cy="815125"/>
          </a:xfrm>
          <a:prstGeom prst="wedgeRoundRectCallout">
            <a:avLst>
              <a:gd name="adj1" fmla="val 59241"/>
              <a:gd name="adj2" fmla="val 5357"/>
              <a:gd name="adj3" fmla="val 1666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think the missing value is 72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44633"/>
              </p:ext>
            </p:extLst>
          </p:nvPr>
        </p:nvGraphicFramePr>
        <p:xfrm>
          <a:off x="1236617" y="369966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3615204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391074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111086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493512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97683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5072133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195386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112495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25840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25022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0078689"/>
                  </a:ext>
                </a:extLst>
              </a:tr>
            </a:tbl>
          </a:graphicData>
        </a:graphic>
      </p:graphicFrame>
      <p:sp>
        <p:nvSpPr>
          <p:cNvPr id="34" name="Left Brace 33"/>
          <p:cNvSpPr/>
          <p:nvPr/>
        </p:nvSpPr>
        <p:spPr>
          <a:xfrm rot="5400000">
            <a:off x="4028803" y="364493"/>
            <a:ext cx="509451" cy="609817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ight Brace 35"/>
          <p:cNvSpPr/>
          <p:nvPr/>
        </p:nvSpPr>
        <p:spPr>
          <a:xfrm rot="5400000">
            <a:off x="2935282" y="2746925"/>
            <a:ext cx="229658" cy="361855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3935560" y="2652371"/>
            <a:ext cx="82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234440" y="5488433"/>
                <a:ext cx="1894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440" y="5488433"/>
                <a:ext cx="1894250" cy="523220"/>
              </a:xfrm>
              <a:prstGeom prst="rect">
                <a:avLst/>
              </a:prstGeom>
              <a:blipFill>
                <a:blip r:embed="rId7"/>
                <a:stretch>
                  <a:fillRect l="-677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1240836" y="3719433"/>
            <a:ext cx="561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779065" y="5509280"/>
                <a:ext cx="14562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65" y="5509280"/>
                <a:ext cx="1456252" cy="523220"/>
              </a:xfrm>
              <a:prstGeom prst="rect">
                <a:avLst/>
              </a:prstGeom>
              <a:blipFill>
                <a:blip r:embed="rId8"/>
                <a:stretch>
                  <a:fillRect l="-878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2749874" y="4746089"/>
            <a:ext cx="111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618357" y="682415"/>
                <a:ext cx="36660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60% of 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357" y="682415"/>
                <a:ext cx="3666030" cy="523220"/>
              </a:xfrm>
              <a:prstGeom prst="rect">
                <a:avLst/>
              </a:prstGeom>
              <a:blipFill>
                <a:blip r:embed="rId9"/>
                <a:stretch>
                  <a:fillRect l="-349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113222" y="2657272"/>
            <a:ext cx="82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79232" y="4746089"/>
            <a:ext cx="111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297178" y="5498190"/>
                <a:ext cx="1894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6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7178" y="5498190"/>
                <a:ext cx="1894250" cy="523220"/>
              </a:xfrm>
              <a:prstGeom prst="rect">
                <a:avLst/>
              </a:prstGeom>
              <a:blipFill>
                <a:blip r:embed="rId10"/>
                <a:stretch>
                  <a:fillRect l="-6752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240836" y="3729857"/>
            <a:ext cx="18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791156" y="5488433"/>
                <a:ext cx="1894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156" y="5488433"/>
                <a:ext cx="1894250" cy="523220"/>
              </a:xfrm>
              <a:prstGeom prst="rect">
                <a:avLst/>
              </a:prstGeom>
              <a:blipFill>
                <a:blip r:embed="rId11"/>
                <a:stretch>
                  <a:fillRect l="-675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3935560" y="2662795"/>
            <a:ext cx="111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400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2" grpId="2"/>
      <p:bldP spid="33" grpId="0" animBg="1"/>
      <p:bldP spid="33" grpId="1" animBg="1"/>
      <p:bldP spid="36" grpId="0" animBg="1"/>
      <p:bldP spid="37" grpId="0"/>
      <p:bldP spid="37" grpId="1"/>
      <p:bldP spid="38" grpId="0"/>
      <p:bldP spid="39" grpId="0"/>
      <p:bldP spid="40" grpId="0"/>
      <p:bldP spid="41" grpId="0"/>
      <p:bldP spid="19" grpId="0"/>
      <p:bldP spid="19" grpId="1"/>
      <p:bldP spid="20" grpId="0"/>
      <p:bldP spid="20" grpId="1"/>
      <p:bldP spid="21" grpId="0"/>
      <p:bldP spid="22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2198" y="473389"/>
            <a:ext cx="781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number of people voted on their favourite city.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2198" y="1010915"/>
            <a:ext cx="7194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Complete the table: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34200"/>
              </p:ext>
            </p:extLst>
          </p:nvPr>
        </p:nvGraphicFramePr>
        <p:xfrm>
          <a:off x="1262526" y="1754491"/>
          <a:ext cx="6335484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458">
                  <a:extLst>
                    <a:ext uri="{9D8B030D-6E8A-4147-A177-3AD203B41FA5}">
                      <a16:colId xmlns:a16="http://schemas.microsoft.com/office/drawing/2014/main" val="3669656694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2910780136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1947949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Percentage</a:t>
                      </a:r>
                      <a:r>
                        <a:rPr lang="en-GB" sz="20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of people voted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Number of people voted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161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London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678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Tokyo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361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423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Pisa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74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208281"/>
                  </a:ext>
                </a:extLst>
              </a:tr>
            </a:tbl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979" y="5292366"/>
            <a:ext cx="747045" cy="74704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748823" y="54350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0341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2198" y="473389"/>
            <a:ext cx="781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number of people voted on their favourite city.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2198" y="1010915"/>
            <a:ext cx="7194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Complete the table: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40668"/>
              </p:ext>
            </p:extLst>
          </p:nvPr>
        </p:nvGraphicFramePr>
        <p:xfrm>
          <a:off x="1262526" y="1754491"/>
          <a:ext cx="6335484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458">
                  <a:extLst>
                    <a:ext uri="{9D8B030D-6E8A-4147-A177-3AD203B41FA5}">
                      <a16:colId xmlns:a16="http://schemas.microsoft.com/office/drawing/2014/main" val="3669656694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2910780136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1947949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Percentage</a:t>
                      </a:r>
                      <a:r>
                        <a:rPr lang="en-GB" sz="20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of people voted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Number of people voted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161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London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678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Tokyo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361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423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Pisa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74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208281"/>
                  </a:ext>
                </a:extLst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2967336" y="3801014"/>
            <a:ext cx="1045029" cy="483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5717175" y="4260383"/>
            <a:ext cx="1045029" cy="483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249462" y="5290195"/>
            <a:ext cx="2068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10% of 1,200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19911" y="3833738"/>
            <a:ext cx="70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120</a:t>
            </a:r>
          </a:p>
        </p:txBody>
      </p:sp>
      <p:sp>
        <p:nvSpPr>
          <p:cNvPr id="6" name="Curved Right Arrow 5"/>
          <p:cNvSpPr/>
          <p:nvPr/>
        </p:nvSpPr>
        <p:spPr>
          <a:xfrm rot="10800000">
            <a:off x="6715944" y="3581010"/>
            <a:ext cx="307737" cy="613317"/>
          </a:xfrm>
          <a:prstGeom prst="leftBracket">
            <a:avLst>
              <a:gd name="adj" fmla="val 92947"/>
            </a:avLst>
          </a:prstGeom>
          <a:noFill/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979102" y="3581011"/>
                <a:ext cx="8470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102" y="3581011"/>
                <a:ext cx="847018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rved Left Arrow 8"/>
          <p:cNvSpPr/>
          <p:nvPr/>
        </p:nvSpPr>
        <p:spPr>
          <a:xfrm rot="10800000" flipH="1">
            <a:off x="2914596" y="3581011"/>
            <a:ext cx="219548" cy="613318"/>
          </a:xfrm>
          <a:prstGeom prst="leftBracket">
            <a:avLst>
              <a:gd name="adj" fmla="val 180545"/>
            </a:avLst>
          </a:prstGeom>
          <a:noFill/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354075" y="3728875"/>
                <a:ext cx="8470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075" y="3728875"/>
                <a:ext cx="847018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227113" y="3346626"/>
            <a:ext cx="109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23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  <p:bldP spid="5" grpId="0"/>
      <p:bldP spid="12" grpId="0"/>
      <p:bldP spid="6" grpId="0" animBg="1"/>
      <p:bldP spid="14" grpId="0"/>
      <p:bldP spid="9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2198" y="473389"/>
            <a:ext cx="781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number of people voted on their favourite city.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2198" y="1010915"/>
            <a:ext cx="7194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Complete the table: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40668"/>
              </p:ext>
            </p:extLst>
          </p:nvPr>
        </p:nvGraphicFramePr>
        <p:xfrm>
          <a:off x="1262526" y="1754491"/>
          <a:ext cx="6335484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458">
                  <a:extLst>
                    <a:ext uri="{9D8B030D-6E8A-4147-A177-3AD203B41FA5}">
                      <a16:colId xmlns:a16="http://schemas.microsoft.com/office/drawing/2014/main" val="3669656694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2910780136"/>
                    </a:ext>
                  </a:extLst>
                </a:gridCol>
                <a:gridCol w="2689513">
                  <a:extLst>
                    <a:ext uri="{9D8B030D-6E8A-4147-A177-3AD203B41FA5}">
                      <a16:colId xmlns:a16="http://schemas.microsoft.com/office/drawing/2014/main" val="1947949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Percentage</a:t>
                      </a:r>
                      <a:r>
                        <a:rPr lang="en-GB" sz="20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of people voted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Number of people voted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161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London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678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Tokyo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361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423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Pisa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74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/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208281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921952" y="3833738"/>
            <a:ext cx="70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120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27113" y="3346626"/>
            <a:ext cx="109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30%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967336" y="2419707"/>
            <a:ext cx="1045029" cy="483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1249462" y="5290195"/>
            <a:ext cx="2068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35% of 1,200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775688" y="3371476"/>
            <a:ext cx="1045029" cy="483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153008" y="5010121"/>
                <a:ext cx="20685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30%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360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3008" y="5010121"/>
                <a:ext cx="2068503" cy="461665"/>
              </a:xfrm>
              <a:prstGeom prst="rect">
                <a:avLst/>
              </a:prstGeom>
              <a:blipFill>
                <a:blip r:embed="rId5"/>
                <a:stretch>
                  <a:fillRect l="-441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ounded Rectangle 21"/>
          <p:cNvSpPr/>
          <p:nvPr/>
        </p:nvSpPr>
        <p:spPr>
          <a:xfrm>
            <a:off x="5775687" y="3811368"/>
            <a:ext cx="1045029" cy="483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291438" y="5487650"/>
                <a:ext cx="20685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5%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60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438" y="5487650"/>
                <a:ext cx="2068503" cy="461665"/>
              </a:xfrm>
              <a:prstGeom prst="rect">
                <a:avLst/>
              </a:prstGeom>
              <a:blipFill>
                <a:blip r:embed="rId6"/>
                <a:stretch>
                  <a:fillRect l="-4425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921952" y="2430536"/>
            <a:ext cx="70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420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27113" y="2909811"/>
            <a:ext cx="109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1952" y="2892201"/>
            <a:ext cx="109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98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/>
      <p:bldP spid="20" grpId="0" animBg="1"/>
      <p:bldP spid="20" grpId="1" animBg="1"/>
      <p:bldP spid="21" grpId="0"/>
      <p:bldP spid="22" grpId="0" animBg="1"/>
      <p:bldP spid="22" grpId="1" animBg="1"/>
      <p:bldP spid="23" grpId="0"/>
      <p:bldP spid="24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23406" y="562572"/>
                <a:ext cx="22598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10% of 350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406" y="562572"/>
                <a:ext cx="2259874" cy="523220"/>
              </a:xfrm>
              <a:prstGeom prst="rect">
                <a:avLst/>
              </a:prstGeom>
              <a:blipFill>
                <a:blip r:embed="rId4"/>
                <a:stretch>
                  <a:fillRect l="-539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 Brace 6"/>
          <p:cNvSpPr/>
          <p:nvPr/>
        </p:nvSpPr>
        <p:spPr>
          <a:xfrm rot="5400000">
            <a:off x="5912696" y="-451073"/>
            <a:ext cx="236523" cy="368427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660024" y="765030"/>
            <a:ext cx="81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350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84217" y="1847295"/>
                <a:ext cx="25462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30% of 350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1847295"/>
                <a:ext cx="2546270" cy="523220"/>
              </a:xfrm>
              <a:prstGeom prst="rect">
                <a:avLst/>
              </a:prstGeom>
              <a:blipFill>
                <a:blip r:embed="rId5"/>
                <a:stretch>
                  <a:fillRect l="-502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123405" y="3132019"/>
                <a:ext cx="2410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25% of £32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405" y="3132019"/>
                <a:ext cx="2410093" cy="523220"/>
              </a:xfrm>
              <a:prstGeom prst="rect">
                <a:avLst/>
              </a:prstGeom>
              <a:blipFill>
                <a:blip r:embed="rId6"/>
                <a:stretch>
                  <a:fillRect l="-5051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104357" y="4380141"/>
                <a:ext cx="2632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75% of £32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357" y="4380141"/>
                <a:ext cx="2632415" cy="523220"/>
              </a:xfrm>
              <a:prstGeom prst="rect">
                <a:avLst/>
              </a:prstGeom>
              <a:blipFill>
                <a:blip r:embed="rId7"/>
                <a:stretch>
                  <a:fillRect l="-4630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/>
          <p:cNvSpPr/>
          <p:nvPr/>
        </p:nvSpPr>
        <p:spPr>
          <a:xfrm rot="5400000">
            <a:off x="5668121" y="1914690"/>
            <a:ext cx="254318" cy="371910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28159" y="3132018"/>
            <a:ext cx="87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£32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361134"/>
              </p:ext>
            </p:extLst>
          </p:nvPr>
        </p:nvGraphicFramePr>
        <p:xfrm>
          <a:off x="4188822" y="1634935"/>
          <a:ext cx="36842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27">
                  <a:extLst>
                    <a:ext uri="{9D8B030D-6E8A-4147-A177-3AD203B41FA5}">
                      <a16:colId xmlns:a16="http://schemas.microsoft.com/office/drawing/2014/main" val="2009912444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95811139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659669223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2203332733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2626808166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768289415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8670707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416931354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967826914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08653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631406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63122"/>
              </p:ext>
            </p:extLst>
          </p:nvPr>
        </p:nvGraphicFramePr>
        <p:xfrm>
          <a:off x="3935730" y="4003547"/>
          <a:ext cx="37191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775">
                  <a:extLst>
                    <a:ext uri="{9D8B030D-6E8A-4147-A177-3AD203B41FA5}">
                      <a16:colId xmlns:a16="http://schemas.microsoft.com/office/drawing/2014/main" val="1657988070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4030569993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734540125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2620436616"/>
                    </a:ext>
                  </a:extLst>
                </a:gridCol>
              </a:tblGrid>
              <a:tr h="34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85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23406" y="562572"/>
                <a:ext cx="22598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10% of 350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406" y="562572"/>
                <a:ext cx="2259874" cy="523220"/>
              </a:xfrm>
              <a:prstGeom prst="rect">
                <a:avLst/>
              </a:prstGeom>
              <a:blipFill>
                <a:blip r:embed="rId5"/>
                <a:stretch>
                  <a:fillRect l="-539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 Brace 6"/>
          <p:cNvSpPr/>
          <p:nvPr/>
        </p:nvSpPr>
        <p:spPr>
          <a:xfrm rot="5400000">
            <a:off x="5912696" y="-451073"/>
            <a:ext cx="236523" cy="368427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660024" y="765030"/>
            <a:ext cx="81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350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84217" y="1847295"/>
                <a:ext cx="25462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30% of 350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1847295"/>
                <a:ext cx="2546270" cy="523220"/>
              </a:xfrm>
              <a:prstGeom prst="rect">
                <a:avLst/>
              </a:prstGeom>
              <a:blipFill>
                <a:blip r:embed="rId6"/>
                <a:stretch>
                  <a:fillRect l="-502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123405" y="3132019"/>
                <a:ext cx="2410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25% of £32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405" y="3132019"/>
                <a:ext cx="2410093" cy="523220"/>
              </a:xfrm>
              <a:prstGeom prst="rect">
                <a:avLst/>
              </a:prstGeom>
              <a:blipFill>
                <a:blip r:embed="rId7"/>
                <a:stretch>
                  <a:fillRect l="-5051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104357" y="4380141"/>
                <a:ext cx="26324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75% of £32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357" y="4380141"/>
                <a:ext cx="2632415" cy="523220"/>
              </a:xfrm>
              <a:prstGeom prst="rect">
                <a:avLst/>
              </a:prstGeom>
              <a:blipFill>
                <a:blip r:embed="rId8"/>
                <a:stretch>
                  <a:fillRect l="-4630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/>
          <p:cNvSpPr/>
          <p:nvPr/>
        </p:nvSpPr>
        <p:spPr>
          <a:xfrm rot="5400000">
            <a:off x="5668121" y="1914690"/>
            <a:ext cx="254318" cy="371910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28159" y="3132018"/>
            <a:ext cx="87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£32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361134"/>
              </p:ext>
            </p:extLst>
          </p:nvPr>
        </p:nvGraphicFramePr>
        <p:xfrm>
          <a:off x="4188822" y="1634935"/>
          <a:ext cx="36842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27">
                  <a:extLst>
                    <a:ext uri="{9D8B030D-6E8A-4147-A177-3AD203B41FA5}">
                      <a16:colId xmlns:a16="http://schemas.microsoft.com/office/drawing/2014/main" val="2009912444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95811139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659669223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2203332733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2626808166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768289415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8670707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4169313548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967826914"/>
                    </a:ext>
                  </a:extLst>
                </a:gridCol>
                <a:gridCol w="368427">
                  <a:extLst>
                    <a:ext uri="{9D8B030D-6E8A-4147-A177-3AD203B41FA5}">
                      <a16:colId xmlns:a16="http://schemas.microsoft.com/office/drawing/2014/main" val="308653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631406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63122"/>
              </p:ext>
            </p:extLst>
          </p:nvPr>
        </p:nvGraphicFramePr>
        <p:xfrm>
          <a:off x="3935730" y="4003547"/>
          <a:ext cx="37191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775">
                  <a:extLst>
                    <a:ext uri="{9D8B030D-6E8A-4147-A177-3AD203B41FA5}">
                      <a16:colId xmlns:a16="http://schemas.microsoft.com/office/drawing/2014/main" val="1657988070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4030569993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734540125"/>
                    </a:ext>
                  </a:extLst>
                </a:gridCol>
                <a:gridCol w="929775">
                  <a:extLst>
                    <a:ext uri="{9D8B030D-6E8A-4147-A177-3AD203B41FA5}">
                      <a16:colId xmlns:a16="http://schemas.microsoft.com/office/drawing/2014/main" val="2620436616"/>
                    </a:ext>
                  </a:extLst>
                </a:gridCol>
              </a:tblGrid>
              <a:tr h="34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85862"/>
                  </a:ext>
                </a:extLst>
              </a:tr>
            </a:tbl>
          </a:graphicData>
        </a:graphic>
      </p:graphicFrame>
      <p:sp>
        <p:nvSpPr>
          <p:cNvPr id="17" name="Right Brace 16"/>
          <p:cNvSpPr/>
          <p:nvPr/>
        </p:nvSpPr>
        <p:spPr>
          <a:xfrm rot="5400000">
            <a:off x="4256442" y="1986051"/>
            <a:ext cx="222848" cy="358087"/>
          </a:xfrm>
          <a:prstGeom prst="rightBrace">
            <a:avLst>
              <a:gd name="adj1" fmla="val 7535"/>
              <a:gd name="adj2" fmla="val 5077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188822" y="2303208"/>
            <a:ext cx="67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88926" y="556858"/>
            <a:ext cx="67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35</a:t>
            </a:r>
          </a:p>
        </p:txBody>
      </p:sp>
      <p:sp>
        <p:nvSpPr>
          <p:cNvPr id="20" name="Right Brace 19"/>
          <p:cNvSpPr/>
          <p:nvPr/>
        </p:nvSpPr>
        <p:spPr>
          <a:xfrm rot="5400000">
            <a:off x="4632880" y="1618943"/>
            <a:ext cx="224266" cy="1090888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3134970" y="1847294"/>
            <a:ext cx="856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88823" y="3955594"/>
            <a:ext cx="67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49432" y="3140545"/>
            <a:ext cx="856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£8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3776" y="3955594"/>
            <a:ext cx="67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90571" y="3955594"/>
            <a:ext cx="67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85381" y="4380141"/>
            <a:ext cx="856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£24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956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04028 -0.001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/>
      <p:bldP spid="18" grpId="1"/>
      <p:bldP spid="19" grpId="0"/>
      <p:bldP spid="20" grpId="0" animBg="1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834820"/>
              </p:ext>
            </p:extLst>
          </p:nvPr>
        </p:nvGraphicFramePr>
        <p:xfrm>
          <a:off x="1333119" y="288295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56957713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4122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2190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739580" y="651166"/>
                <a:ext cx="30168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50% of 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500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250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580" y="651166"/>
                <a:ext cx="3016854" cy="523220"/>
              </a:xfrm>
              <a:prstGeom prst="rect">
                <a:avLst/>
              </a:prstGeom>
              <a:blipFill>
                <a:blip r:embed="rId5"/>
                <a:stretch>
                  <a:fillRect l="-4040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924918" y="468550"/>
            <a:ext cx="638978" cy="8530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e 5"/>
          <p:cNvSpPr/>
          <p:nvPr/>
        </p:nvSpPr>
        <p:spPr>
          <a:xfrm rot="5400000">
            <a:off x="4126394" y="-497873"/>
            <a:ext cx="509451" cy="609600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214306" y="1750321"/>
            <a:ext cx="1698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20330" y="3866920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  <p:sp>
        <p:nvSpPr>
          <p:cNvPr id="9" name="Right Brace 8"/>
          <p:cNvSpPr/>
          <p:nvPr/>
        </p:nvSpPr>
        <p:spPr>
          <a:xfrm rot="5400000">
            <a:off x="2754670" y="2177262"/>
            <a:ext cx="212900" cy="3056001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2565880" y="2944606"/>
            <a:ext cx="1095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61429" y="5494054"/>
                <a:ext cx="18148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250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429" y="5494054"/>
                <a:ext cx="1814821" cy="523220"/>
              </a:xfrm>
              <a:prstGeom prst="rect">
                <a:avLst/>
              </a:prstGeom>
              <a:blipFill>
                <a:blip r:embed="rId6"/>
                <a:stretch>
                  <a:fillRect l="-707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5602008" y="2941384"/>
            <a:ext cx="1177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12519" y="5495303"/>
            <a:ext cx="1115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30171" y="1707032"/>
            <a:ext cx="82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7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/>
      <p:bldP spid="7" grpId="1"/>
      <p:bldP spid="7" grpId="2"/>
      <p:bldP spid="8" grpId="0"/>
      <p:bldP spid="8" grpId="1"/>
      <p:bldP spid="9" grpId="0" animBg="1"/>
      <p:bldP spid="9" grpId="1" animBg="1"/>
      <p:bldP spid="14" grpId="0"/>
      <p:bldP spid="15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303257"/>
              </p:ext>
            </p:extLst>
          </p:nvPr>
        </p:nvGraphicFramePr>
        <p:xfrm>
          <a:off x="1333119" y="288295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56957713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4122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2190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644080" y="687373"/>
                <a:ext cx="36660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25% of 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1,000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250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4080" y="687373"/>
                <a:ext cx="3666030" cy="523220"/>
              </a:xfrm>
              <a:prstGeom prst="rect">
                <a:avLst/>
              </a:prstGeom>
              <a:blipFill>
                <a:blip r:embed="rId5"/>
                <a:stretch>
                  <a:fillRect l="-349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838037" y="643951"/>
            <a:ext cx="890038" cy="71154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e 5"/>
          <p:cNvSpPr/>
          <p:nvPr/>
        </p:nvSpPr>
        <p:spPr>
          <a:xfrm rot="5400000">
            <a:off x="4126391" y="-497874"/>
            <a:ext cx="509451" cy="609600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207429" y="1740888"/>
            <a:ext cx="1698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9689" y="3881923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  <p:sp>
        <p:nvSpPr>
          <p:cNvPr id="9" name="Right Brace 8"/>
          <p:cNvSpPr/>
          <p:nvPr/>
        </p:nvSpPr>
        <p:spPr>
          <a:xfrm rot="5400000">
            <a:off x="2735209" y="2196719"/>
            <a:ext cx="251817" cy="3056004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61429" y="5494054"/>
                <a:ext cx="18148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250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429" y="5494054"/>
                <a:ext cx="1814821" cy="523220"/>
              </a:xfrm>
              <a:prstGeom prst="rect">
                <a:avLst/>
              </a:prstGeom>
              <a:blipFill>
                <a:blip r:embed="rId6"/>
                <a:stretch>
                  <a:fillRect l="-707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2512519" y="5495303"/>
            <a:ext cx="1115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19408" y="1707032"/>
            <a:ext cx="1021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119" y="396486"/>
            <a:ext cx="747045" cy="7470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31963" y="5391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424108"/>
              </p:ext>
            </p:extLst>
          </p:nvPr>
        </p:nvGraphicFramePr>
        <p:xfrm>
          <a:off x="1333119" y="288295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02004389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500032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7461276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15939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320866"/>
                  </a:ext>
                </a:extLst>
              </a:tr>
            </a:tbl>
          </a:graphicData>
        </a:graphic>
      </p:graphicFrame>
      <p:sp>
        <p:nvSpPr>
          <p:cNvPr id="24" name="Right Brace 23"/>
          <p:cNvSpPr/>
          <p:nvPr/>
        </p:nvSpPr>
        <p:spPr>
          <a:xfrm rot="5400000">
            <a:off x="1967983" y="2971031"/>
            <a:ext cx="251818" cy="1521554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1739373" y="2931454"/>
            <a:ext cx="1115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482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09288 0.0071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3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  <p:bldP spid="15" grpId="0"/>
      <p:bldP spid="20" grpId="0"/>
      <p:bldP spid="21" grpId="0"/>
      <p:bldP spid="17" grpId="0"/>
      <p:bldP spid="24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3200" y="539175"/>
            <a:ext cx="408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75% of Year 6 are boys.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3199" y="1143531"/>
            <a:ext cx="408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are 36 boys.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983198" y="1696041"/>
            <a:ext cx="6563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children are there in Year 6 altogether?</a:t>
            </a:r>
            <a:endParaRPr lang="en-GB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063063" y="2365217"/>
                <a:ext cx="1712103" cy="689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75%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dirty="0" smtClean="0"/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dirty="0" smtClean="0"/>
                          <m:t>100</m:t>
                        </m:r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063" y="2365217"/>
                <a:ext cx="1712103" cy="689997"/>
              </a:xfrm>
              <a:prstGeom prst="rect">
                <a:avLst/>
              </a:prstGeom>
              <a:blipFill>
                <a:blip r:embed="rId5"/>
                <a:stretch>
                  <a:fillRect l="-5338" b="-5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618278" y="2348740"/>
                <a:ext cx="1712103" cy="670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dirty="0" smtClean="0"/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dirty="0" smtClean="0"/>
                          <m:t>100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dirty="0" smtClean="0"/>
                          <m:t>4</m:t>
                        </m:r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8278" y="2348740"/>
                <a:ext cx="1712103" cy="6707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414988"/>
              </p:ext>
            </p:extLst>
          </p:nvPr>
        </p:nvGraphicFramePr>
        <p:xfrm>
          <a:off x="1238909" y="4067149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33785363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11986505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0928979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74636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698533"/>
                  </a:ext>
                </a:extLst>
              </a:tr>
            </a:tbl>
          </a:graphicData>
        </a:graphic>
      </p:graphicFrame>
      <p:sp>
        <p:nvSpPr>
          <p:cNvPr id="30" name="Left Brace 29"/>
          <p:cNvSpPr/>
          <p:nvPr/>
        </p:nvSpPr>
        <p:spPr>
          <a:xfrm rot="5400000">
            <a:off x="4031095" y="695318"/>
            <a:ext cx="509451" cy="609817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3254022" y="5064678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20232" y="2978435"/>
            <a:ext cx="1021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33" name="Right Brace 32"/>
          <p:cNvSpPr/>
          <p:nvPr/>
        </p:nvSpPr>
        <p:spPr>
          <a:xfrm rot="5400000">
            <a:off x="3429366" y="2650751"/>
            <a:ext cx="198667" cy="4579583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944350" y="2453547"/>
                <a:ext cx="1489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36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350" y="2453547"/>
                <a:ext cx="1489232" cy="523220"/>
              </a:xfrm>
              <a:prstGeom prst="rect">
                <a:avLst/>
              </a:prstGeom>
              <a:blipFill>
                <a:blip r:embed="rId7"/>
                <a:stretch>
                  <a:fillRect l="-860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996187" y="2443944"/>
                <a:ext cx="1489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6187" y="2443944"/>
                <a:ext cx="1489232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1702393" y="4128223"/>
            <a:ext cx="14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191625" y="4128223"/>
            <a:ext cx="14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749607" y="4128223"/>
            <a:ext cx="14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80090" y="4128223"/>
            <a:ext cx="14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4624217" y="2404321"/>
                <a:ext cx="1489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217" y="2404321"/>
                <a:ext cx="1489232" cy="523220"/>
              </a:xfrm>
              <a:prstGeom prst="rect">
                <a:avLst/>
              </a:prstGeom>
              <a:blipFill>
                <a:blip r:embed="rId9"/>
                <a:stretch>
                  <a:fillRect l="-860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4020934" y="2973606"/>
            <a:ext cx="1021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43952" y="5592384"/>
            <a:ext cx="4874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48 children in Year 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64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7" grpId="1"/>
      <p:bldP spid="28" grpId="0"/>
      <p:bldP spid="28" grpId="1"/>
      <p:bldP spid="30" grpId="0" animBg="1"/>
      <p:bldP spid="31" grpId="0"/>
      <p:bldP spid="32" grpId="0"/>
      <p:bldP spid="32" grpId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119" y="5349035"/>
            <a:ext cx="74151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31963" y="5491724"/>
            <a:ext cx="2079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3200" y="474355"/>
            <a:ext cx="513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30% of people on the train are adults.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3199" y="866602"/>
            <a:ext cx="408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rest are children.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983198" y="1265139"/>
            <a:ext cx="6563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are 45 adults on the train.</a:t>
            </a:r>
            <a:endParaRPr lang="en-GB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1004142" y="1639758"/>
            <a:ext cx="6563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people are on the train in total?</a:t>
            </a:r>
            <a:endParaRPr lang="en-GB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313374" y="2264880"/>
                <a:ext cx="1712103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30%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dirty="0" smtClean="0"/>
                          <m:t>10</m:t>
                        </m:r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374" y="2264880"/>
                <a:ext cx="1712103" cy="672748"/>
              </a:xfrm>
              <a:prstGeom prst="rect">
                <a:avLst/>
              </a:prstGeom>
              <a:blipFill>
                <a:blip r:embed="rId6"/>
                <a:stretch>
                  <a:fillRect l="-5338" b="-9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9920"/>
              </p:ext>
            </p:extLst>
          </p:nvPr>
        </p:nvGraphicFramePr>
        <p:xfrm>
          <a:off x="1524000" y="3732191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5425045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568178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627582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193413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101897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004318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83652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779741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1775956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1578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930593"/>
                  </a:ext>
                </a:extLst>
              </a:tr>
            </a:tbl>
          </a:graphicData>
        </a:graphic>
      </p:graphicFrame>
      <p:sp>
        <p:nvSpPr>
          <p:cNvPr id="44" name="Left Brace 43"/>
          <p:cNvSpPr/>
          <p:nvPr/>
        </p:nvSpPr>
        <p:spPr>
          <a:xfrm rot="5400000">
            <a:off x="4321783" y="381758"/>
            <a:ext cx="509451" cy="60869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2169425" y="4806478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</a:t>
            </a:r>
          </a:p>
        </p:txBody>
      </p:sp>
      <p:sp>
        <p:nvSpPr>
          <p:cNvPr id="46" name="Right Brace 45"/>
          <p:cNvSpPr/>
          <p:nvPr/>
        </p:nvSpPr>
        <p:spPr>
          <a:xfrm rot="5400000">
            <a:off x="2332662" y="3724584"/>
            <a:ext cx="227025" cy="1821959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/>
          <p:cNvSpPr txBox="1"/>
          <p:nvPr/>
        </p:nvSpPr>
        <p:spPr>
          <a:xfrm>
            <a:off x="4430268" y="2655739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290983" y="5260891"/>
                <a:ext cx="17121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45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3 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983" y="5260891"/>
                <a:ext cx="1712103" cy="461665"/>
              </a:xfrm>
              <a:prstGeom prst="rect">
                <a:avLst/>
              </a:prstGeom>
              <a:blipFill>
                <a:blip r:embed="rId7"/>
                <a:stretch>
                  <a:fillRect l="-569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2209773" y="5266094"/>
                <a:ext cx="17121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15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773" y="5266094"/>
                <a:ext cx="1712103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1535196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65585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95974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26363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056752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636290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230355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843544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77774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12004" y="3801927"/>
            <a:ext cx="63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374303" y="5260890"/>
                <a:ext cx="17121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15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10</a:t>
                </a: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303" y="5260890"/>
                <a:ext cx="1712103" cy="461665"/>
              </a:xfrm>
              <a:prstGeom prst="rect">
                <a:avLst/>
              </a:prstGeom>
              <a:blipFill>
                <a:blip r:embed="rId9"/>
                <a:stretch>
                  <a:fillRect l="-571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/>
          <p:cNvSpPr txBox="1"/>
          <p:nvPr/>
        </p:nvSpPr>
        <p:spPr>
          <a:xfrm>
            <a:off x="4264876" y="2621195"/>
            <a:ext cx="114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743478" y="2010198"/>
            <a:ext cx="507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There are 150 people on the train.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09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25" grpId="0"/>
      <p:bldP spid="43" grpId="0"/>
      <p:bldP spid="43" grpId="1"/>
      <p:bldP spid="44" grpId="0" animBg="1"/>
      <p:bldP spid="45" grpId="0"/>
      <p:bldP spid="46" grpId="0" animBg="1"/>
      <p:bldP spid="47" grpId="0"/>
      <p:bldP spid="47" grpId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1.6|6.7|2.2|0.7|10.8|22.8|5.2|4.9|1.1|4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4|3.5|1.7|2.7|0.8|6.7|7.3|0.9|13.8|2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5|10.1|1.1|9|3.2|8.5|1|1|2.9|1.8|3.7|1.1|5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|13.7|2.2|12.8|1.5|2.3|11.1|1.5|2|2.1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2|3.5|5.8|6.8|1.1|9.5|3.6|2.8|3.8|5|4|3.8|2.2|0.8|0.5|1.2|2.5|0.8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|3.2|10.4|3.7|3.3|4.4|4.1|2.5|3.3|3.2|4.7|3.4|2.2|4.9|2|2.1|2|4.2|0.8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2.3|5.1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1.4|1.7|5.4|5.6|4.4|2.3|0.6|5.5|2.5|0.7|1.1|4.7|2.2|2.8|2.8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7.5|6.9|6.9|1.7|1.2|1.3|3.1|1.3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1.6|2.4|2.8|2.1|3.5|1.7|6.3|1.8|1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www.w3.org/XML/1998/namespace"/>
    <ds:schemaRef ds:uri="522d4c35-b548-4432-90ae-af4376e1c4b4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ee99ee9-287b-4f9a-957c-ba5ae7375c9a"/>
  </ds:schemaRefs>
</ds:datastoreItem>
</file>

<file path=customXml/itemProps3.xml><?xml version="1.0" encoding="utf-8"?>
<ds:datastoreItem xmlns:ds="http://schemas.openxmlformats.org/officeDocument/2006/customXml" ds:itemID="{FD438F35-F957-45DD-90EB-D86B97CDB2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3557</TotalTime>
  <Words>456</Words>
  <Application>Microsoft Office PowerPoint</Application>
  <PresentationFormat>On-screen Show (4:3)</PresentationFormat>
  <Paragraphs>178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258</cp:revision>
  <dcterms:created xsi:type="dcterms:W3CDTF">2019-07-05T11:02:13Z</dcterms:created>
  <dcterms:modified xsi:type="dcterms:W3CDTF">2021-01-07T16:02:49Z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