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58" r:id="rId5"/>
    <p:sldId id="262" r:id="rId6"/>
    <p:sldId id="260" r:id="rId7"/>
    <p:sldId id="25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6E212-C423-4225-B0F7-9D6FB7F0CB73}" type="datetimeFigureOut">
              <a:rPr lang="en-GB" smtClean="0"/>
              <a:t>12/02/2021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01D46-F09B-4151-B391-AB866FBE86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17422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6E212-C423-4225-B0F7-9D6FB7F0CB73}" type="datetimeFigureOut">
              <a:rPr lang="en-GB" smtClean="0"/>
              <a:t>12/02/2021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01D46-F09B-4151-B391-AB866FBE86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75488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6E212-C423-4225-B0F7-9D6FB7F0CB73}" type="datetimeFigureOut">
              <a:rPr lang="en-GB" smtClean="0"/>
              <a:t>12/02/2021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01D46-F09B-4151-B391-AB866FBE86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5122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6E212-C423-4225-B0F7-9D6FB7F0CB73}" type="datetimeFigureOut">
              <a:rPr lang="en-GB" smtClean="0"/>
              <a:t>12/02/2021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01D46-F09B-4151-B391-AB866FBE86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0208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6E212-C423-4225-B0F7-9D6FB7F0CB73}" type="datetimeFigureOut">
              <a:rPr lang="en-GB" smtClean="0"/>
              <a:t>12/02/2021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01D46-F09B-4151-B391-AB866FBE86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1003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6E212-C423-4225-B0F7-9D6FB7F0CB73}" type="datetimeFigureOut">
              <a:rPr lang="en-GB" smtClean="0"/>
              <a:t>12/02/2021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01D46-F09B-4151-B391-AB866FBE86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5936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6E212-C423-4225-B0F7-9D6FB7F0CB73}" type="datetimeFigureOut">
              <a:rPr lang="en-GB" smtClean="0"/>
              <a:t>12/02/2021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01D46-F09B-4151-B391-AB866FBE86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50678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6E212-C423-4225-B0F7-9D6FB7F0CB73}" type="datetimeFigureOut">
              <a:rPr lang="en-GB" smtClean="0"/>
              <a:t>12/02/2021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01D46-F09B-4151-B391-AB866FBE86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55899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6E212-C423-4225-B0F7-9D6FB7F0CB73}" type="datetimeFigureOut">
              <a:rPr lang="en-GB" smtClean="0"/>
              <a:t>12/02/2021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01D46-F09B-4151-B391-AB866FBE86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65126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6E212-C423-4225-B0F7-9D6FB7F0CB73}" type="datetimeFigureOut">
              <a:rPr lang="en-GB" smtClean="0"/>
              <a:t>12/02/2021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01D46-F09B-4151-B391-AB866FBE86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8075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6E212-C423-4225-B0F7-9D6FB7F0CB73}" type="datetimeFigureOut">
              <a:rPr lang="en-GB" smtClean="0"/>
              <a:t>12/02/2021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01D46-F09B-4151-B391-AB866FBE86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77146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2000"/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E6E212-C423-4225-B0F7-9D6FB7F0CB73}" type="datetimeFigureOut">
              <a:rPr lang="en-GB" smtClean="0"/>
              <a:t>12/02/2021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801D46-F09B-4151-B391-AB866FBE86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1819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loom.com/share/ac8a0e648db8482ca3db3ad4ec699d3d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youtube.com/watch?v=xCL1x7wHQLY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loom.com/share/ac8a0e648db8482ca3db3ad4ec699d3d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40695" y="1983755"/>
            <a:ext cx="3949148" cy="971480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dirty="0" smtClean="0">
                <a:latin typeface="Century Gothic" panose="020B0502020202020204" pitchFamily="34" charset="0"/>
              </a:rPr>
              <a:t>History</a:t>
            </a:r>
            <a:endParaRPr lang="en-GB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1992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83279" y="1724297"/>
            <a:ext cx="5590903" cy="4049486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Century Gothic" panose="020B0502020202020204" pitchFamily="34" charset="0"/>
              </a:rPr>
              <a:t>Lesson </a:t>
            </a:r>
            <a:r>
              <a:rPr lang="en-US" dirty="0" smtClean="0">
                <a:latin typeface="Century Gothic" panose="020B0502020202020204" pitchFamily="34" charset="0"/>
              </a:rPr>
              <a:t>1 </a:t>
            </a:r>
            <a:br>
              <a:rPr lang="en-US" dirty="0" smtClean="0">
                <a:latin typeface="Century Gothic" panose="020B0502020202020204" pitchFamily="34" charset="0"/>
              </a:rPr>
            </a:br>
            <a:r>
              <a:rPr lang="en-GB" b="1" u="sng" dirty="0" smtClean="0"/>
              <a:t>Grace </a:t>
            </a:r>
            <a:r>
              <a:rPr lang="en-GB" b="1" u="sng" dirty="0"/>
              <a:t>Darling </a:t>
            </a:r>
            <a:r>
              <a:rPr lang="en-GB" b="1" u="sng" dirty="0" smtClean="0"/>
              <a:t>Timeline </a:t>
            </a:r>
            <a:r>
              <a:rPr lang="en-GB" sz="3100" u="sng" dirty="0" smtClean="0">
                <a:hlinkClick r:id="rId2"/>
              </a:rPr>
              <a:t>https</a:t>
            </a:r>
            <a:r>
              <a:rPr lang="en-GB" sz="3100" u="sng" dirty="0">
                <a:hlinkClick r:id="rId2"/>
              </a:rPr>
              <a:t>://www.loom.com/share/ac8a0e648db8482ca3db3ad4ec699d3d</a:t>
            </a:r>
            <a:r>
              <a:rPr lang="en-GB" sz="3100" dirty="0"/>
              <a:t> </a:t>
            </a:r>
            <a:r>
              <a:rPr lang="en-GB" dirty="0"/>
              <a:t/>
            </a:r>
            <a:br>
              <a:rPr lang="en-GB" dirty="0"/>
            </a:br>
            <a:endParaRPr lang="en-GB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5729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379304" y="393494"/>
            <a:ext cx="5724939" cy="9847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 smtClean="0">
                <a:latin typeface="Century Gothic" panose="020B0502020202020204" pitchFamily="34" charset="0"/>
              </a:rPr>
              <a:t>What is history?</a:t>
            </a:r>
            <a:endParaRPr lang="en-GB" dirty="0">
              <a:latin typeface="Century Gothic" panose="020B0502020202020204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72358" y="1931503"/>
            <a:ext cx="10875208" cy="153015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400" dirty="0" smtClean="0">
                <a:latin typeface="Century Gothic" panose="020B0502020202020204" pitchFamily="34" charset="0"/>
              </a:rPr>
              <a:t>Where you look at what has happened in the past. Exploring what has happened in the past based on evidence and artifacts. </a:t>
            </a:r>
          </a:p>
          <a:p>
            <a:pPr algn="ctr"/>
            <a:r>
              <a:rPr lang="en-US" sz="2400" dirty="0" smtClean="0">
                <a:latin typeface="Century Gothic" panose="020B0502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924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260035" y="168207"/>
            <a:ext cx="5724939" cy="9847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 smtClean="0">
                <a:latin typeface="Century Gothic" panose="020B0502020202020204" pitchFamily="34" charset="0"/>
              </a:rPr>
              <a:t>Grace Darling</a:t>
            </a:r>
            <a:endParaRPr lang="en-GB" dirty="0">
              <a:latin typeface="Century Gothic" panose="020B0502020202020204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202095" y="1526554"/>
            <a:ext cx="5721627" cy="517904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400" dirty="0" smtClean="0">
                <a:latin typeface="Century Gothic" panose="020B0502020202020204" pitchFamily="34" charset="0"/>
              </a:rPr>
              <a:t>Watch this video on the story of Grace Darling.</a:t>
            </a:r>
          </a:p>
          <a:p>
            <a:pPr algn="ctr"/>
            <a:endParaRPr lang="en-US" sz="2400" dirty="0" smtClean="0">
              <a:latin typeface="Century Gothic" panose="020B0502020202020204" pitchFamily="34" charset="0"/>
            </a:endParaRPr>
          </a:p>
          <a:p>
            <a:pPr algn="ctr"/>
            <a:r>
              <a:rPr lang="en-US" sz="2400" dirty="0" smtClean="0">
                <a:latin typeface="Century Gothic" panose="020B0502020202020204" pitchFamily="34" charset="0"/>
                <a:hlinkClick r:id="rId2"/>
              </a:rPr>
              <a:t>https://www.youtube.com/watch?v=xCL1x7wHQLY</a:t>
            </a:r>
            <a:r>
              <a:rPr lang="en-US" sz="2400" dirty="0" smtClean="0">
                <a:latin typeface="Century Gothic" panose="020B0502020202020204" pitchFamily="34" charset="0"/>
              </a:rPr>
              <a:t> </a:t>
            </a:r>
          </a:p>
          <a:p>
            <a:pPr algn="ctr"/>
            <a:r>
              <a:rPr lang="en-US" sz="2400" dirty="0" smtClean="0">
                <a:latin typeface="Century Gothic" panose="020B0502020202020204" pitchFamily="34" charset="0"/>
              </a:rPr>
              <a:t> </a:t>
            </a:r>
            <a:endParaRPr lang="en-US" sz="2400" dirty="0">
              <a:latin typeface="Century Gothic" panose="020B0502020202020204" pitchFamily="34" charset="0"/>
            </a:endParaRPr>
          </a:p>
          <a:p>
            <a:pPr algn="ctr"/>
            <a:r>
              <a:rPr lang="en-US" sz="2400" b="1" dirty="0" smtClean="0">
                <a:latin typeface="Century Gothic" panose="020B0502020202020204" pitchFamily="34" charset="0"/>
              </a:rPr>
              <a:t>Task</a:t>
            </a:r>
            <a:r>
              <a:rPr lang="en-US" sz="2400" dirty="0" smtClean="0">
                <a:latin typeface="Century Gothic" panose="020B0502020202020204" pitchFamily="34" charset="0"/>
              </a:rPr>
              <a:t>: Write down facts as you watch this video.</a:t>
            </a:r>
          </a:p>
          <a:p>
            <a:pPr algn="ctr"/>
            <a:r>
              <a:rPr lang="en-US" sz="2400" dirty="0" smtClean="0">
                <a:latin typeface="Century Gothic" panose="020B0502020202020204" pitchFamily="34" charset="0"/>
              </a:rPr>
              <a:t>A fact is any information that is true.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67737">
            <a:off x="7853082" y="1937553"/>
            <a:ext cx="3215317" cy="4357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973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5147" y="1949774"/>
            <a:ext cx="4145476" cy="2805106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3260035" y="168207"/>
            <a:ext cx="5724939" cy="9847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 smtClean="0">
                <a:latin typeface="Century Gothic" panose="020B0502020202020204" pitchFamily="34" charset="0"/>
              </a:rPr>
              <a:t>Timeline</a:t>
            </a:r>
            <a:endParaRPr lang="en-GB" dirty="0">
              <a:latin typeface="Century Gothic" panose="020B0502020202020204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02095" y="1526554"/>
            <a:ext cx="5721627" cy="517904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400" dirty="0" smtClean="0">
                <a:latin typeface="Century Gothic" panose="020B0502020202020204" pitchFamily="34" charset="0"/>
              </a:rPr>
              <a:t>A </a:t>
            </a:r>
            <a:r>
              <a:rPr lang="en-US" sz="2400" b="1" dirty="0" smtClean="0">
                <a:latin typeface="Century Gothic" panose="020B0502020202020204" pitchFamily="34" charset="0"/>
              </a:rPr>
              <a:t>timeline</a:t>
            </a:r>
            <a:r>
              <a:rPr lang="en-US" sz="2400" dirty="0" smtClean="0">
                <a:latin typeface="Century Gothic" panose="020B0502020202020204" pitchFamily="34" charset="0"/>
              </a:rPr>
              <a:t> tells us the chronological order of events. </a:t>
            </a:r>
          </a:p>
          <a:p>
            <a:pPr algn="ctr"/>
            <a:r>
              <a:rPr lang="en-US" sz="2400" b="1" dirty="0" smtClean="0">
                <a:latin typeface="Century Gothic" panose="020B0502020202020204" pitchFamily="34" charset="0"/>
              </a:rPr>
              <a:t>Chronological order- </a:t>
            </a:r>
            <a:r>
              <a:rPr lang="en-US" sz="2400" dirty="0" smtClean="0">
                <a:latin typeface="Century Gothic" panose="020B0502020202020204" pitchFamily="34" charset="0"/>
              </a:rPr>
              <a:t>arrange in the order of time. </a:t>
            </a:r>
          </a:p>
          <a:p>
            <a:pPr algn="ctr"/>
            <a:r>
              <a:rPr lang="en-US" sz="2400" b="1" dirty="0" smtClean="0">
                <a:latin typeface="Century Gothic" panose="020B0502020202020204" pitchFamily="34" charset="0"/>
              </a:rPr>
              <a:t>Task</a:t>
            </a:r>
            <a:r>
              <a:rPr lang="en-US" sz="2400" dirty="0" smtClean="0">
                <a:latin typeface="Century Gothic" panose="020B0502020202020204" pitchFamily="34" charset="0"/>
              </a:rPr>
              <a:t>: Can you put the events of Grace Darlings story in order. </a:t>
            </a:r>
          </a:p>
        </p:txBody>
      </p:sp>
    </p:spTree>
    <p:extLst>
      <p:ext uri="{BB962C8B-B14F-4D97-AF65-F5344CB8AC3E}">
        <p14:creationId xmlns:p14="http://schemas.microsoft.com/office/powerpoint/2010/main" val="1667541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931920" y="2468880"/>
            <a:ext cx="4976948" cy="391885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dirty="0" smtClean="0">
              <a:latin typeface="Century Gothic" panose="020B0502020202020204" pitchFamily="34" charset="0"/>
            </a:endParaRPr>
          </a:p>
          <a:p>
            <a:pPr algn="ctr"/>
            <a:endParaRPr lang="en-US" dirty="0" smtClean="0">
              <a:latin typeface="Century Gothic" panose="020B0502020202020204" pitchFamily="34" charset="0"/>
            </a:endParaRPr>
          </a:p>
          <a:p>
            <a:pPr algn="ctr"/>
            <a:r>
              <a:rPr lang="en-US" dirty="0" smtClean="0">
                <a:latin typeface="Century Gothic" panose="020B0502020202020204" pitchFamily="34" charset="0"/>
              </a:rPr>
              <a:t>Lesson 2 – </a:t>
            </a:r>
          </a:p>
          <a:p>
            <a:pPr algn="ctr"/>
            <a:r>
              <a:rPr lang="en-GB" b="1" u="sng" dirty="0" smtClean="0"/>
              <a:t>Grace </a:t>
            </a:r>
            <a:r>
              <a:rPr lang="en-GB" b="1" u="sng" dirty="0"/>
              <a:t>Darling News report </a:t>
            </a:r>
            <a:endParaRPr lang="en-GB" b="1" u="sng" dirty="0" smtClean="0"/>
          </a:p>
          <a:p>
            <a:pPr algn="ctr"/>
            <a:r>
              <a:rPr lang="en-GB" sz="2800" u="sng" dirty="0">
                <a:hlinkClick r:id="rId2"/>
              </a:rPr>
              <a:t>https://www.loom.com/share/ac8a0e648db8482ca3db3ad4ec699d3d</a:t>
            </a:r>
            <a:r>
              <a:rPr lang="en-GB" sz="2800" u="sng" dirty="0"/>
              <a:t> </a:t>
            </a:r>
            <a:endParaRPr lang="en-GB" sz="2800" dirty="0"/>
          </a:p>
          <a:p>
            <a:pPr algn="ctr"/>
            <a:endParaRPr lang="en-GB" dirty="0"/>
          </a:p>
          <a:p>
            <a:pPr algn="ctr"/>
            <a:endParaRPr lang="en-GB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5909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069646" y="42814"/>
            <a:ext cx="5724939" cy="9847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 smtClean="0">
                <a:latin typeface="Century Gothic" panose="020B0502020202020204" pitchFamily="34" charset="0"/>
              </a:rPr>
              <a:t>Grace Darling</a:t>
            </a:r>
            <a:endParaRPr lang="en-GB" dirty="0">
              <a:latin typeface="Century Gothic" panose="020B0502020202020204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13266" y="1097224"/>
            <a:ext cx="8914060" cy="226141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000" dirty="0" smtClean="0">
                <a:latin typeface="Century Gothic" panose="020B0502020202020204" pitchFamily="34" charset="0"/>
              </a:rPr>
              <a:t>You have listened to the brilliant heroic event that Grace Darling did for those men on the boat in the stormy sea. </a:t>
            </a:r>
          </a:p>
          <a:p>
            <a:pPr algn="ctr"/>
            <a:endParaRPr lang="en-US" sz="2000" dirty="0">
              <a:latin typeface="Century Gothic" panose="020B0502020202020204" pitchFamily="34" charset="0"/>
            </a:endParaRPr>
          </a:p>
          <a:p>
            <a:pPr algn="ctr"/>
            <a:r>
              <a:rPr lang="en-US" sz="2000" dirty="0" smtClean="0">
                <a:latin typeface="Century Gothic" panose="020B0502020202020204" pitchFamily="34" charset="0"/>
              </a:rPr>
              <a:t>How would you describe the action Grace Darling took to save those men? </a:t>
            </a:r>
          </a:p>
          <a:p>
            <a:pPr algn="ctr"/>
            <a:endParaRPr lang="en-US" sz="2000" dirty="0">
              <a:latin typeface="Century Gothic" panose="020B0502020202020204" pitchFamily="34" charset="0"/>
            </a:endParaRPr>
          </a:p>
          <a:p>
            <a:pPr algn="ctr"/>
            <a:r>
              <a:rPr lang="en-US" sz="2000" b="1" u="sng" dirty="0" smtClean="0">
                <a:latin typeface="Century Gothic" panose="020B0502020202020204" pitchFamily="34" charset="0"/>
              </a:rPr>
              <a:t>Task</a:t>
            </a:r>
            <a:r>
              <a:rPr lang="en-US" sz="2000" dirty="0" smtClean="0">
                <a:latin typeface="Century Gothic" panose="020B0502020202020204" pitchFamily="34" charset="0"/>
              </a:rPr>
              <a:t>: Write a news report recounting (describing the order of the event) the heroic event when Grace Darling saved the men.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780768">
            <a:off x="9324756" y="2972416"/>
            <a:ext cx="2687524" cy="287949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574156" y="5378844"/>
            <a:ext cx="3617844" cy="147732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latin typeface="Century Gothic" panose="020B0502020202020204" pitchFamily="34" charset="0"/>
              </a:rPr>
              <a:t>To make the </a:t>
            </a:r>
            <a:r>
              <a:rPr lang="en-US" dirty="0" smtClean="0">
                <a:latin typeface="Century Gothic" panose="020B0502020202020204" pitchFamily="34" charset="0"/>
              </a:rPr>
              <a:t>news report </a:t>
            </a:r>
            <a:r>
              <a:rPr lang="en-US" dirty="0">
                <a:latin typeface="Century Gothic" panose="020B0502020202020204" pitchFamily="34" charset="0"/>
              </a:rPr>
              <a:t>seem it was from the Victorian times you can stain it with a tea bag and then leave it to dry before you write on it. 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058" y="3428320"/>
            <a:ext cx="6105716" cy="3359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861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216</Words>
  <Application>Microsoft Office PowerPoint</Application>
  <PresentationFormat>Widescreen</PresentationFormat>
  <Paragraphs>28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Century Gothic</vt:lpstr>
      <vt:lpstr>Office Theme</vt:lpstr>
      <vt:lpstr>History</vt:lpstr>
      <vt:lpstr>Lesson 1  Grace Darling Timeline https://www.loom.com/share/ac8a0e648db8482ca3db3ad4ec699d3d  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History</dc:title>
  <dc:creator>Georgia Williams</dc:creator>
  <cp:lastModifiedBy>Lindsey Wilson</cp:lastModifiedBy>
  <cp:revision>12</cp:revision>
  <dcterms:created xsi:type="dcterms:W3CDTF">2021-02-05T10:22:10Z</dcterms:created>
  <dcterms:modified xsi:type="dcterms:W3CDTF">2021-02-12T08:42:27Z</dcterms:modified>
</cp:coreProperties>
</file>