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7"/>
  </p:notesMasterIdLst>
  <p:sldIdLst>
    <p:sldId id="434" r:id="rId11"/>
    <p:sldId id="297" r:id="rId12"/>
    <p:sldId id="298" r:id="rId13"/>
    <p:sldId id="435" r:id="rId14"/>
    <p:sldId id="299" r:id="rId15"/>
    <p:sldId id="335" r:id="rId16"/>
    <p:sldId id="426" r:id="rId17"/>
    <p:sldId id="431" r:id="rId18"/>
    <p:sldId id="436" r:id="rId19"/>
    <p:sldId id="432" r:id="rId20"/>
    <p:sldId id="437" r:id="rId21"/>
    <p:sldId id="438" r:id="rId22"/>
    <p:sldId id="439" r:id="rId23"/>
    <p:sldId id="396" r:id="rId24"/>
    <p:sldId id="422" r:id="rId25"/>
    <p:sldId id="316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65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113" d="100"/>
          <a:sy n="113" d="100"/>
        </p:scale>
        <p:origin x="872" y="76"/>
      </p:cViewPr>
      <p:guideLst>
        <p:guide orient="horz" pos="2160"/>
        <p:guide pos="6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commentAuthors" Target="comment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EC2345F3-5C5B-46AA-AE78-CD10F7FC3EFE}"/>
    <pc:docChg chg="custSel modSld">
      <pc:chgData name="James Clegg" userId="c6df1435-7a36-4b38-be4d-16e68e91152f" providerId="ADAL" clId="{EC2345F3-5C5B-46AA-AE78-CD10F7FC3EFE}" dt="2021-01-29T08:54:40.821" v="16" actId="207"/>
      <pc:docMkLst>
        <pc:docMk/>
      </pc:docMkLst>
      <pc:sldChg chg="modTransition">
        <pc:chgData name="James Clegg" userId="c6df1435-7a36-4b38-be4d-16e68e91152f" providerId="ADAL" clId="{EC2345F3-5C5B-46AA-AE78-CD10F7FC3EFE}" dt="2021-01-29T08:53:57.753" v="13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EC2345F3-5C5B-46AA-AE78-CD10F7FC3EFE}" dt="2021-01-29T08:53:57.753" v="13"/>
        <pc:sldMkLst>
          <pc:docMk/>
          <pc:sldMk cId="4128357408" sldId="298"/>
        </pc:sldMkLst>
        <pc:picChg chg="del">
          <ac:chgData name="James Clegg" userId="c6df1435-7a36-4b38-be4d-16e68e91152f" providerId="ADAL" clId="{EC2345F3-5C5B-46AA-AE78-CD10F7FC3EFE}" dt="2021-01-29T08:53:13.956" v="0" actId="478"/>
          <ac:picMkLst>
            <pc:docMk/>
            <pc:sldMk cId="4128357408" sldId="298"/>
            <ac:picMk id="2" creationId="{00000000-0000-0000-0000-000000000000}"/>
          </ac:picMkLst>
        </pc:picChg>
      </pc:sldChg>
      <pc:sldChg chg="modTransition">
        <pc:chgData name="James Clegg" userId="c6df1435-7a36-4b38-be4d-16e68e91152f" providerId="ADAL" clId="{EC2345F3-5C5B-46AA-AE78-CD10F7FC3EFE}" dt="2021-01-29T08:53:57.753" v="13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EC2345F3-5C5B-46AA-AE78-CD10F7FC3EFE}" dt="2021-01-29T08:53:57.753" v="13"/>
        <pc:sldMkLst>
          <pc:docMk/>
          <pc:sldMk cId="292426147" sldId="316"/>
        </pc:sldMkLst>
        <pc:picChg chg="del">
          <ac:chgData name="James Clegg" userId="c6df1435-7a36-4b38-be4d-16e68e91152f" providerId="ADAL" clId="{EC2345F3-5C5B-46AA-AE78-CD10F7FC3EFE}" dt="2021-01-29T08:53:52.678" v="12" actId="478"/>
          <ac:picMkLst>
            <pc:docMk/>
            <pc:sldMk cId="292426147" sldId="316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C2345F3-5C5B-46AA-AE78-CD10F7FC3EFE}" dt="2021-01-29T08:53:57.753" v="13"/>
        <pc:sldMkLst>
          <pc:docMk/>
          <pc:sldMk cId="1709793811" sldId="335"/>
        </pc:sldMkLst>
        <pc:picChg chg="del">
          <ac:chgData name="James Clegg" userId="c6df1435-7a36-4b38-be4d-16e68e91152f" providerId="ADAL" clId="{EC2345F3-5C5B-46AA-AE78-CD10F7FC3EFE}" dt="2021-01-29T08:53:19.549" v="2" actId="478"/>
          <ac:picMkLst>
            <pc:docMk/>
            <pc:sldMk cId="1709793811" sldId="335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C2345F3-5C5B-46AA-AE78-CD10F7FC3EFE}" dt="2021-01-29T08:53:57.753" v="13"/>
        <pc:sldMkLst>
          <pc:docMk/>
          <pc:sldMk cId="3372964815" sldId="396"/>
        </pc:sldMkLst>
        <pc:picChg chg="del">
          <ac:chgData name="James Clegg" userId="c6df1435-7a36-4b38-be4d-16e68e91152f" providerId="ADAL" clId="{EC2345F3-5C5B-46AA-AE78-CD10F7FC3EFE}" dt="2021-01-29T08:53:47.003" v="10" actId="478"/>
          <ac:picMkLst>
            <pc:docMk/>
            <pc:sldMk cId="3372964815" sldId="396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C2345F3-5C5B-46AA-AE78-CD10F7FC3EFE}" dt="2021-01-29T08:53:57.753" v="13"/>
        <pc:sldMkLst>
          <pc:docMk/>
          <pc:sldMk cId="4084542013" sldId="422"/>
        </pc:sldMkLst>
        <pc:picChg chg="del">
          <ac:chgData name="James Clegg" userId="c6df1435-7a36-4b38-be4d-16e68e91152f" providerId="ADAL" clId="{EC2345F3-5C5B-46AA-AE78-CD10F7FC3EFE}" dt="2021-01-29T08:53:49.636" v="11" actId="478"/>
          <ac:picMkLst>
            <pc:docMk/>
            <pc:sldMk cId="4084542013" sldId="422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C2345F3-5C5B-46AA-AE78-CD10F7FC3EFE}" dt="2021-01-29T08:53:57.753" v="13"/>
        <pc:sldMkLst>
          <pc:docMk/>
          <pc:sldMk cId="2586881735" sldId="426"/>
        </pc:sldMkLst>
        <pc:picChg chg="del">
          <ac:chgData name="James Clegg" userId="c6df1435-7a36-4b38-be4d-16e68e91152f" providerId="ADAL" clId="{EC2345F3-5C5B-46AA-AE78-CD10F7FC3EFE}" dt="2021-01-29T08:53:25.897" v="3" actId="478"/>
          <ac:picMkLst>
            <pc:docMk/>
            <pc:sldMk cId="2586881735" sldId="426"/>
            <ac:picMk id="2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EC2345F3-5C5B-46AA-AE78-CD10F7FC3EFE}" dt="2021-01-29T08:54:21.956" v="15" actId="20577"/>
        <pc:sldMkLst>
          <pc:docMk/>
          <pc:sldMk cId="3029094159" sldId="431"/>
        </pc:sldMkLst>
        <pc:graphicFrameChg chg="modGraphic">
          <ac:chgData name="James Clegg" userId="c6df1435-7a36-4b38-be4d-16e68e91152f" providerId="ADAL" clId="{EC2345F3-5C5B-46AA-AE78-CD10F7FC3EFE}" dt="2021-01-29T08:54:21.956" v="15" actId="20577"/>
          <ac:graphicFrameMkLst>
            <pc:docMk/>
            <pc:sldMk cId="3029094159" sldId="431"/>
            <ac:graphicFrameMk id="8" creationId="{00000000-0000-0000-0000-000000000000}"/>
          </ac:graphicFrameMkLst>
        </pc:graphicFrameChg>
        <pc:picChg chg="del">
          <ac:chgData name="James Clegg" userId="c6df1435-7a36-4b38-be4d-16e68e91152f" providerId="ADAL" clId="{EC2345F3-5C5B-46AA-AE78-CD10F7FC3EFE}" dt="2021-01-29T08:53:28.684" v="4" actId="478"/>
          <ac:picMkLst>
            <pc:docMk/>
            <pc:sldMk cId="3029094159" sldId="431"/>
            <ac:picMk id="3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C2345F3-5C5B-46AA-AE78-CD10F7FC3EFE}" dt="2021-01-29T08:53:57.753" v="13"/>
        <pc:sldMkLst>
          <pc:docMk/>
          <pc:sldMk cId="1361398558" sldId="432"/>
        </pc:sldMkLst>
        <pc:picChg chg="del">
          <ac:chgData name="James Clegg" userId="c6df1435-7a36-4b38-be4d-16e68e91152f" providerId="ADAL" clId="{EC2345F3-5C5B-46AA-AE78-CD10F7FC3EFE}" dt="2021-01-29T08:53:36.022" v="6" actId="478"/>
          <ac:picMkLst>
            <pc:docMk/>
            <pc:sldMk cId="1361398558" sldId="432"/>
            <ac:picMk id="20" creationId="{00000000-0000-0000-0000-000000000000}"/>
          </ac:picMkLst>
        </pc:picChg>
      </pc:sldChg>
      <pc:sldChg chg="modTransition">
        <pc:chgData name="James Clegg" userId="c6df1435-7a36-4b38-be4d-16e68e91152f" providerId="ADAL" clId="{EC2345F3-5C5B-46AA-AE78-CD10F7FC3EFE}" dt="2021-01-29T08:53:57.753" v="13"/>
        <pc:sldMkLst>
          <pc:docMk/>
          <pc:sldMk cId="2309407255" sldId="434"/>
        </pc:sldMkLst>
      </pc:sldChg>
      <pc:sldChg chg="delSp modTransition delAnim">
        <pc:chgData name="James Clegg" userId="c6df1435-7a36-4b38-be4d-16e68e91152f" providerId="ADAL" clId="{EC2345F3-5C5B-46AA-AE78-CD10F7FC3EFE}" dt="2021-01-29T08:53:57.753" v="13"/>
        <pc:sldMkLst>
          <pc:docMk/>
          <pc:sldMk cId="1911020402" sldId="435"/>
        </pc:sldMkLst>
        <pc:picChg chg="del">
          <ac:chgData name="James Clegg" userId="c6df1435-7a36-4b38-be4d-16e68e91152f" providerId="ADAL" clId="{EC2345F3-5C5B-46AA-AE78-CD10F7FC3EFE}" dt="2021-01-29T08:53:16.616" v="1" actId="478"/>
          <ac:picMkLst>
            <pc:docMk/>
            <pc:sldMk cId="1911020402" sldId="435"/>
            <ac:picMk id="14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EC2345F3-5C5B-46AA-AE78-CD10F7FC3EFE}" dt="2021-01-29T08:54:40.821" v="16" actId="207"/>
        <pc:sldMkLst>
          <pc:docMk/>
          <pc:sldMk cId="1752082567" sldId="436"/>
        </pc:sldMkLst>
        <pc:graphicFrameChg chg="modGraphic">
          <ac:chgData name="James Clegg" userId="c6df1435-7a36-4b38-be4d-16e68e91152f" providerId="ADAL" clId="{EC2345F3-5C5B-46AA-AE78-CD10F7FC3EFE}" dt="2021-01-29T08:54:40.821" v="16" actId="207"/>
          <ac:graphicFrameMkLst>
            <pc:docMk/>
            <pc:sldMk cId="1752082567" sldId="436"/>
            <ac:graphicFrameMk id="8" creationId="{00000000-0000-0000-0000-000000000000}"/>
          </ac:graphicFrameMkLst>
        </pc:graphicFrameChg>
        <pc:picChg chg="del">
          <ac:chgData name="James Clegg" userId="c6df1435-7a36-4b38-be4d-16e68e91152f" providerId="ADAL" clId="{EC2345F3-5C5B-46AA-AE78-CD10F7FC3EFE}" dt="2021-01-29T08:53:32.907" v="5" actId="478"/>
          <ac:picMkLst>
            <pc:docMk/>
            <pc:sldMk cId="1752082567" sldId="436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C2345F3-5C5B-46AA-AE78-CD10F7FC3EFE}" dt="2021-01-29T08:53:57.753" v="13"/>
        <pc:sldMkLst>
          <pc:docMk/>
          <pc:sldMk cId="1030412809" sldId="437"/>
        </pc:sldMkLst>
        <pc:picChg chg="del">
          <ac:chgData name="James Clegg" userId="c6df1435-7a36-4b38-be4d-16e68e91152f" providerId="ADAL" clId="{EC2345F3-5C5B-46AA-AE78-CD10F7FC3EFE}" dt="2021-01-29T08:53:38.629" v="7" actId="478"/>
          <ac:picMkLst>
            <pc:docMk/>
            <pc:sldMk cId="1030412809" sldId="437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C2345F3-5C5B-46AA-AE78-CD10F7FC3EFE}" dt="2021-01-29T08:53:57.753" v="13"/>
        <pc:sldMkLst>
          <pc:docMk/>
          <pc:sldMk cId="4149450593" sldId="438"/>
        </pc:sldMkLst>
        <pc:picChg chg="del">
          <ac:chgData name="James Clegg" userId="c6df1435-7a36-4b38-be4d-16e68e91152f" providerId="ADAL" clId="{EC2345F3-5C5B-46AA-AE78-CD10F7FC3EFE}" dt="2021-01-29T08:53:41.655" v="8" actId="478"/>
          <ac:picMkLst>
            <pc:docMk/>
            <pc:sldMk cId="4149450593" sldId="438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C2345F3-5C5B-46AA-AE78-CD10F7FC3EFE}" dt="2021-01-29T08:53:57.753" v="13"/>
        <pc:sldMkLst>
          <pc:docMk/>
          <pc:sldMk cId="3061995342" sldId="439"/>
        </pc:sldMkLst>
        <pc:picChg chg="del">
          <ac:chgData name="James Clegg" userId="c6df1435-7a36-4b38-be4d-16e68e91152f" providerId="ADAL" clId="{EC2345F3-5C5B-46AA-AE78-CD10F7FC3EFE}" dt="2021-01-29T08:53:44.392" v="9" actId="478"/>
          <ac:picMkLst>
            <pc:docMk/>
            <pc:sldMk cId="3061995342" sldId="439"/>
            <ac:picMk id="2" creationId="{00000000-0000-0000-0000-000000000000}"/>
          </ac:picMkLst>
        </pc:picChg>
      </pc:sldChg>
    </pc:docChg>
  </pc:docChgLst>
  <pc:docChgLst>
    <pc:chgData name="James Clegg" userId="c6df1435-7a36-4b38-be4d-16e68e91152f" providerId="ADAL" clId="{A092D85B-5EC4-4417-BDE4-FD50F8AD8391}"/>
    <pc:docChg chg="undo custSel modSld">
      <pc:chgData name="James Clegg" userId="c6df1435-7a36-4b38-be4d-16e68e91152f" providerId="ADAL" clId="{A092D85B-5EC4-4417-BDE4-FD50F8AD8391}" dt="2021-01-29T08:52:19.968" v="134" actId="1036"/>
      <pc:docMkLst>
        <pc:docMk/>
      </pc:docMkLst>
      <pc:sldChg chg="modSp">
        <pc:chgData name="James Clegg" userId="c6df1435-7a36-4b38-be4d-16e68e91152f" providerId="ADAL" clId="{A092D85B-5EC4-4417-BDE4-FD50F8AD8391}" dt="2021-01-29T08:42:04.243" v="35" actId="207"/>
        <pc:sldMkLst>
          <pc:docMk/>
          <pc:sldMk cId="1709793811" sldId="335"/>
        </pc:sldMkLst>
        <pc:spChg chg="mod">
          <ac:chgData name="James Clegg" userId="c6df1435-7a36-4b38-be4d-16e68e91152f" providerId="ADAL" clId="{A092D85B-5EC4-4417-BDE4-FD50F8AD8391}" dt="2021-01-29T08:41:29.932" v="22" actId="1038"/>
          <ac:spMkLst>
            <pc:docMk/>
            <pc:sldMk cId="1709793811" sldId="335"/>
            <ac:spMk id="16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42:04.243" v="35" actId="207"/>
          <ac:spMkLst>
            <pc:docMk/>
            <pc:sldMk cId="1709793811" sldId="335"/>
            <ac:spMk id="18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42:04.243" v="35" actId="207"/>
          <ac:spMkLst>
            <pc:docMk/>
            <pc:sldMk cId="1709793811" sldId="335"/>
            <ac:spMk id="19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41:58.962" v="33" actId="207"/>
          <ac:spMkLst>
            <pc:docMk/>
            <pc:sldMk cId="1709793811" sldId="335"/>
            <ac:spMk id="20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41:58.962" v="33" actId="207"/>
          <ac:spMkLst>
            <pc:docMk/>
            <pc:sldMk cId="1709793811" sldId="335"/>
            <ac:spMk id="21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42:01.225" v="34" actId="207"/>
          <ac:spMkLst>
            <pc:docMk/>
            <pc:sldMk cId="1709793811" sldId="335"/>
            <ac:spMk id="22" creationId="{00000000-0000-0000-0000-000000000000}"/>
          </ac:spMkLst>
        </pc:spChg>
      </pc:sldChg>
      <pc:sldChg chg="modSp">
        <pc:chgData name="James Clegg" userId="c6df1435-7a36-4b38-be4d-16e68e91152f" providerId="ADAL" clId="{A092D85B-5EC4-4417-BDE4-FD50F8AD8391}" dt="2021-01-29T08:50:30.785" v="121" actId="1036"/>
        <pc:sldMkLst>
          <pc:docMk/>
          <pc:sldMk cId="3372964815" sldId="396"/>
        </pc:sldMkLst>
        <pc:spChg chg="mod">
          <ac:chgData name="James Clegg" userId="c6df1435-7a36-4b38-be4d-16e68e91152f" providerId="ADAL" clId="{A092D85B-5EC4-4417-BDE4-FD50F8AD8391}" dt="2021-01-29T08:50:24.845" v="115" actId="1035"/>
          <ac:spMkLst>
            <pc:docMk/>
            <pc:sldMk cId="3372964815" sldId="396"/>
            <ac:spMk id="38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50:30.785" v="121" actId="1036"/>
          <ac:spMkLst>
            <pc:docMk/>
            <pc:sldMk cId="3372964815" sldId="396"/>
            <ac:spMk id="41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50:28.462" v="119" actId="1036"/>
          <ac:spMkLst>
            <pc:docMk/>
            <pc:sldMk cId="3372964815" sldId="396"/>
            <ac:spMk id="42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50:26.390" v="116" actId="1035"/>
          <ac:spMkLst>
            <pc:docMk/>
            <pc:sldMk cId="3372964815" sldId="396"/>
            <ac:spMk id="53" creationId="{00000000-0000-0000-0000-000000000000}"/>
          </ac:spMkLst>
        </pc:spChg>
        <pc:graphicFrameChg chg="modGraphic">
          <ac:chgData name="James Clegg" userId="c6df1435-7a36-4b38-be4d-16e68e91152f" providerId="ADAL" clId="{A092D85B-5EC4-4417-BDE4-FD50F8AD8391}" dt="2021-01-29T08:50:20.873" v="107" actId="207"/>
          <ac:graphicFrameMkLst>
            <pc:docMk/>
            <pc:sldMk cId="3372964815" sldId="396"/>
            <ac:graphicFrameMk id="36" creationId="{00000000-0000-0000-0000-000000000000}"/>
          </ac:graphicFrameMkLst>
        </pc:graphicFrameChg>
      </pc:sldChg>
      <pc:sldChg chg="modSp">
        <pc:chgData name="James Clegg" userId="c6df1435-7a36-4b38-be4d-16e68e91152f" providerId="ADAL" clId="{A092D85B-5EC4-4417-BDE4-FD50F8AD8391}" dt="2021-01-29T08:52:19.968" v="134" actId="1036"/>
        <pc:sldMkLst>
          <pc:docMk/>
          <pc:sldMk cId="4084542013" sldId="422"/>
        </pc:sldMkLst>
        <pc:spChg chg="mod">
          <ac:chgData name="James Clegg" userId="c6df1435-7a36-4b38-be4d-16e68e91152f" providerId="ADAL" clId="{A092D85B-5EC4-4417-BDE4-FD50F8AD8391}" dt="2021-01-29T08:52:16.768" v="128" actId="1035"/>
          <ac:spMkLst>
            <pc:docMk/>
            <pc:sldMk cId="4084542013" sldId="422"/>
            <ac:spMk id="31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52:19.968" v="134" actId="1036"/>
          <ac:spMkLst>
            <pc:docMk/>
            <pc:sldMk cId="4084542013" sldId="422"/>
            <ac:spMk id="33" creationId="{00000000-0000-0000-0000-000000000000}"/>
          </ac:spMkLst>
        </pc:spChg>
      </pc:sldChg>
      <pc:sldChg chg="modSp">
        <pc:chgData name="James Clegg" userId="c6df1435-7a36-4b38-be4d-16e68e91152f" providerId="ADAL" clId="{A092D85B-5EC4-4417-BDE4-FD50F8AD8391}" dt="2021-01-29T08:45:31.273" v="69" actId="1036"/>
        <pc:sldMkLst>
          <pc:docMk/>
          <pc:sldMk cId="3029094159" sldId="431"/>
        </pc:sldMkLst>
        <pc:spChg chg="mod">
          <ac:chgData name="James Clegg" userId="c6df1435-7a36-4b38-be4d-16e68e91152f" providerId="ADAL" clId="{A092D85B-5EC4-4417-BDE4-FD50F8AD8391}" dt="2021-01-29T08:45:19.468" v="61" actId="1036"/>
          <ac:spMkLst>
            <pc:docMk/>
            <pc:sldMk cId="3029094159" sldId="431"/>
            <ac:spMk id="9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45:00.964" v="49" actId="1036"/>
          <ac:spMkLst>
            <pc:docMk/>
            <pc:sldMk cId="3029094159" sldId="431"/>
            <ac:spMk id="10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45:04.334" v="52" actId="1036"/>
          <ac:spMkLst>
            <pc:docMk/>
            <pc:sldMk cId="3029094159" sldId="431"/>
            <ac:spMk id="11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45:16.058" v="57" actId="1035"/>
          <ac:spMkLst>
            <pc:docMk/>
            <pc:sldMk cId="3029094159" sldId="431"/>
            <ac:spMk id="13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45:31.273" v="69" actId="1036"/>
          <ac:spMkLst>
            <pc:docMk/>
            <pc:sldMk cId="3029094159" sldId="431"/>
            <ac:spMk id="14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43:57.795" v="36" actId="1076"/>
          <ac:spMkLst>
            <pc:docMk/>
            <pc:sldMk cId="3029094159" sldId="431"/>
            <ac:spMk id="16" creationId="{00000000-0000-0000-0000-000000000000}"/>
          </ac:spMkLst>
        </pc:spChg>
        <pc:graphicFrameChg chg="modGraphic">
          <ac:chgData name="James Clegg" userId="c6df1435-7a36-4b38-be4d-16e68e91152f" providerId="ADAL" clId="{A092D85B-5EC4-4417-BDE4-FD50F8AD8391}" dt="2021-01-29T08:44:55.691" v="47" actId="207"/>
          <ac:graphicFrameMkLst>
            <pc:docMk/>
            <pc:sldMk cId="3029094159" sldId="431"/>
            <ac:graphicFrameMk id="8" creationId="{00000000-0000-0000-0000-000000000000}"/>
          </ac:graphicFrameMkLst>
        </pc:graphicFrameChg>
        <pc:picChg chg="mod">
          <ac:chgData name="James Clegg" userId="c6df1435-7a36-4b38-be4d-16e68e91152f" providerId="ADAL" clId="{A092D85B-5EC4-4417-BDE4-FD50F8AD8391}" dt="2021-01-29T08:43:57.795" v="36" actId="1076"/>
          <ac:picMkLst>
            <pc:docMk/>
            <pc:sldMk cId="3029094159" sldId="431"/>
            <ac:picMk id="15" creationId="{00000000-0000-0000-0000-000000000000}"/>
          </ac:picMkLst>
        </pc:picChg>
      </pc:sldChg>
      <pc:sldChg chg="modSp">
        <pc:chgData name="James Clegg" userId="c6df1435-7a36-4b38-be4d-16e68e91152f" providerId="ADAL" clId="{A092D85B-5EC4-4417-BDE4-FD50F8AD8391}" dt="2021-01-29T08:46:11.403" v="89" actId="20577"/>
        <pc:sldMkLst>
          <pc:docMk/>
          <pc:sldMk cId="1752082567" sldId="436"/>
        </pc:sldMkLst>
        <pc:spChg chg="mod">
          <ac:chgData name="James Clegg" userId="c6df1435-7a36-4b38-be4d-16e68e91152f" providerId="ADAL" clId="{A092D85B-5EC4-4417-BDE4-FD50F8AD8391}" dt="2021-01-29T08:45:22.656" v="63" actId="1035"/>
          <ac:spMkLst>
            <pc:docMk/>
            <pc:sldMk cId="1752082567" sldId="436"/>
            <ac:spMk id="9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45:11.398" v="55" actId="1036"/>
          <ac:spMkLst>
            <pc:docMk/>
            <pc:sldMk cId="1752082567" sldId="436"/>
            <ac:spMk id="11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45:12.859" v="56" actId="1035"/>
          <ac:spMkLst>
            <pc:docMk/>
            <pc:sldMk cId="1752082567" sldId="436"/>
            <ac:spMk id="13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45:27.166" v="67" actId="1035"/>
          <ac:spMkLst>
            <pc:docMk/>
            <pc:sldMk cId="1752082567" sldId="436"/>
            <ac:spMk id="14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45:45.276" v="82" actId="1038"/>
          <ac:spMkLst>
            <pc:docMk/>
            <pc:sldMk cId="1752082567" sldId="436"/>
            <ac:spMk id="22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45:41.354" v="75" actId="1038"/>
          <ac:spMkLst>
            <pc:docMk/>
            <pc:sldMk cId="1752082567" sldId="436"/>
            <ac:spMk id="23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45:47.324" v="84" actId="1036"/>
          <ac:spMkLst>
            <pc:docMk/>
            <pc:sldMk cId="1752082567" sldId="436"/>
            <ac:spMk id="24" creationId="{00000000-0000-0000-0000-000000000000}"/>
          </ac:spMkLst>
        </pc:spChg>
        <pc:spChg chg="mod">
          <ac:chgData name="James Clegg" userId="c6df1435-7a36-4b38-be4d-16e68e91152f" providerId="ADAL" clId="{A092D85B-5EC4-4417-BDE4-FD50F8AD8391}" dt="2021-01-29T08:45:49.814" v="87" actId="1035"/>
          <ac:spMkLst>
            <pc:docMk/>
            <pc:sldMk cId="1752082567" sldId="436"/>
            <ac:spMk id="25" creationId="{00000000-0000-0000-0000-000000000000}"/>
          </ac:spMkLst>
        </pc:spChg>
        <pc:graphicFrameChg chg="modGraphic">
          <ac:chgData name="James Clegg" userId="c6df1435-7a36-4b38-be4d-16e68e91152f" providerId="ADAL" clId="{A092D85B-5EC4-4417-BDE4-FD50F8AD8391}" dt="2021-01-29T08:46:11.403" v="89" actId="20577"/>
          <ac:graphicFrameMkLst>
            <pc:docMk/>
            <pc:sldMk cId="1752082567" sldId="436"/>
            <ac:graphicFrameMk id="8" creationId="{00000000-0000-0000-0000-000000000000}"/>
          </ac:graphicFrameMkLst>
        </pc:graphicFrameChg>
      </pc:sldChg>
      <pc:sldChg chg="modSp">
        <pc:chgData name="James Clegg" userId="c6df1435-7a36-4b38-be4d-16e68e91152f" providerId="ADAL" clId="{A092D85B-5EC4-4417-BDE4-FD50F8AD8391}" dt="2021-01-29T08:47:50.483" v="102" actId="1036"/>
        <pc:sldMkLst>
          <pc:docMk/>
          <pc:sldMk cId="1030412809" sldId="437"/>
        </pc:sldMkLst>
        <pc:cxnChg chg="mod">
          <ac:chgData name="James Clegg" userId="c6df1435-7a36-4b38-be4d-16e68e91152f" providerId="ADAL" clId="{A092D85B-5EC4-4417-BDE4-FD50F8AD8391}" dt="2021-01-29T08:47:50.483" v="102" actId="1036"/>
          <ac:cxnSpMkLst>
            <pc:docMk/>
            <pc:sldMk cId="1030412809" sldId="437"/>
            <ac:cxnSpMk id="16" creationId="{00000000-0000-0000-0000-000000000000}"/>
          </ac:cxnSpMkLst>
        </pc:cxnChg>
        <pc:cxnChg chg="mod">
          <ac:chgData name="James Clegg" userId="c6df1435-7a36-4b38-be4d-16e68e91152f" providerId="ADAL" clId="{A092D85B-5EC4-4417-BDE4-FD50F8AD8391}" dt="2021-01-29T08:47:50.483" v="102" actId="1036"/>
          <ac:cxnSpMkLst>
            <pc:docMk/>
            <pc:sldMk cId="1030412809" sldId="437"/>
            <ac:cxnSpMk id="19" creationId="{00000000-0000-0000-0000-000000000000}"/>
          </ac:cxnSpMkLst>
        </pc:cxnChg>
      </pc:sldChg>
      <pc:sldChg chg="modSp">
        <pc:chgData name="James Clegg" userId="c6df1435-7a36-4b38-be4d-16e68e91152f" providerId="ADAL" clId="{A092D85B-5EC4-4417-BDE4-FD50F8AD8391}" dt="2021-01-29T08:48:00.799" v="103" actId="14100"/>
        <pc:sldMkLst>
          <pc:docMk/>
          <pc:sldMk cId="4149450593" sldId="438"/>
        </pc:sldMkLst>
        <pc:spChg chg="mod">
          <ac:chgData name="James Clegg" userId="c6df1435-7a36-4b38-be4d-16e68e91152f" providerId="ADAL" clId="{A092D85B-5EC4-4417-BDE4-FD50F8AD8391}" dt="2021-01-29T08:48:00.799" v="103" actId="14100"/>
          <ac:spMkLst>
            <pc:docMk/>
            <pc:sldMk cId="4149450593" sldId="438"/>
            <ac:spMk id="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29/01/2021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29/01/2021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12" Type="http://schemas.openxmlformats.org/officeDocument/2006/relationships/image" Target="../media/image3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29.png"/><Relationship Id="rId11" Type="http://schemas.openxmlformats.org/officeDocument/2006/relationships/image" Target="../media/image13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9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png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13.png"/><Relationship Id="rId5" Type="http://schemas.openxmlformats.org/officeDocument/2006/relationships/image" Target="../media/image37.png"/><Relationship Id="rId9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13.png"/><Relationship Id="rId5" Type="http://schemas.openxmlformats.org/officeDocument/2006/relationships/image" Target="../media/image390.png"/><Relationship Id="rId10" Type="http://schemas.openxmlformats.org/officeDocument/2006/relationships/image" Target="../media/image43.png"/><Relationship Id="rId9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5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11" Type="http://schemas.openxmlformats.org/officeDocument/2006/relationships/image" Target="../media/image17.png"/><Relationship Id="rId5" Type="http://schemas.openxmlformats.org/officeDocument/2006/relationships/image" Target="../media/image12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13.png"/><Relationship Id="rId5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23.png"/><Relationship Id="rId5" Type="http://schemas.openxmlformats.org/officeDocument/2006/relationships/image" Target="../media/image19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32810"/>
            <a:ext cx="6504996" cy="1792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4072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449" y="1033603"/>
            <a:ext cx="2632449" cy="2627681"/>
          </a:xfrm>
          <a:prstGeom prst="rect">
            <a:avLst/>
          </a:prstGeom>
        </p:spPr>
      </p:pic>
      <p:cxnSp>
        <p:nvCxnSpPr>
          <p:cNvPr id="35" name="Straight Arrow Connector 34"/>
          <p:cNvCxnSpPr/>
          <p:nvPr/>
        </p:nvCxnSpPr>
        <p:spPr>
          <a:xfrm>
            <a:off x="3456336" y="1225816"/>
            <a:ext cx="0" cy="2198077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002089" y="1921622"/>
            <a:ext cx="22708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5 feet </a:t>
            </a:r>
          </a:p>
          <a:p>
            <a:pPr algn="ctr"/>
            <a:r>
              <a:rPr lang="en-GB" sz="2800" dirty="0"/>
              <a:t>and 8 inches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2585898" y="3711747"/>
                <a:ext cx="38246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1 foot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12 inches</a:t>
                </a: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5898" y="3711747"/>
                <a:ext cx="3824654" cy="523220"/>
              </a:xfrm>
              <a:prstGeom prst="rect">
                <a:avLst/>
              </a:prstGeom>
              <a:blipFill>
                <a:blip r:embed="rId6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TextBox 37"/>
          <p:cNvSpPr txBox="1"/>
          <p:nvPr/>
        </p:nvSpPr>
        <p:spPr>
          <a:xfrm>
            <a:off x="2058497" y="4646583"/>
            <a:ext cx="4982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How tall is Mr. Jones in inches?</a:t>
            </a: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98191" y="563057"/>
            <a:ext cx="747045" cy="74704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5601035" y="70574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139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440078" y="1219869"/>
            <a:ext cx="5742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5 feet and 8 inches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399037" y="334776"/>
                <a:ext cx="38246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1 foot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12 inches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9037" y="334776"/>
                <a:ext cx="3824654" cy="523220"/>
              </a:xfrm>
              <a:prstGeom prst="rect">
                <a:avLst/>
              </a:prstGeom>
              <a:blipFill>
                <a:blip r:embed="rId5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Connector 12"/>
          <p:cNvCxnSpPr/>
          <p:nvPr/>
        </p:nvCxnSpPr>
        <p:spPr>
          <a:xfrm>
            <a:off x="2935067" y="1650200"/>
            <a:ext cx="8704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826630" y="2184903"/>
                <a:ext cx="296946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1 foot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12 inches</a:t>
                </a:r>
              </a:p>
              <a:p>
                <a:pPr algn="ctr"/>
                <a:endParaRPr lang="en-GB" sz="28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6630" y="2184903"/>
                <a:ext cx="2969465" cy="954107"/>
              </a:xfrm>
              <a:prstGeom prst="rect">
                <a:avLst/>
              </a:prstGeom>
              <a:blipFill>
                <a:blip r:embed="rId6"/>
                <a:stretch>
                  <a:fillRect l="-1848" t="-5732" r="-16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903800" y="2758277"/>
                <a:ext cx="8001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3800" y="2758277"/>
                <a:ext cx="800100" cy="523220"/>
              </a:xfrm>
              <a:prstGeom prst="rect">
                <a:avLst/>
              </a:prstGeom>
              <a:blipFill>
                <a:blip r:embed="rId7"/>
                <a:stretch>
                  <a:fillRect t="-10465" r="-227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Curved Connector 15"/>
          <p:cNvCxnSpPr/>
          <p:nvPr/>
        </p:nvCxnSpPr>
        <p:spPr>
          <a:xfrm>
            <a:off x="5676661" y="2440157"/>
            <a:ext cx="14653" cy="1161532"/>
          </a:xfrm>
          <a:prstGeom prst="curvedConnector3">
            <a:avLst>
              <a:gd name="adj1" fmla="val 166009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2826630" y="3252601"/>
                <a:ext cx="283321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GB" sz="2800" dirty="0"/>
                  <a:t>5 feet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60 inches</a:t>
                </a: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6630" y="3252601"/>
                <a:ext cx="2833211" cy="523220"/>
              </a:xfrm>
              <a:prstGeom prst="rect">
                <a:avLst/>
              </a:prstGeom>
              <a:blipFill>
                <a:blip r:embed="rId8"/>
                <a:stretch>
                  <a:fillRect l="-3879" t="-11765" r="-3664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1874133" y="2726021"/>
                <a:ext cx="8001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4133" y="2726021"/>
                <a:ext cx="800100" cy="523220"/>
              </a:xfrm>
              <a:prstGeom prst="rect">
                <a:avLst/>
              </a:prstGeom>
              <a:blipFill>
                <a:blip r:embed="rId9"/>
                <a:stretch>
                  <a:fillRect t="-10465" r="-227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Curved Connector 18"/>
          <p:cNvCxnSpPr>
            <a:cxnSpLocks/>
          </p:cNvCxnSpPr>
          <p:nvPr/>
        </p:nvCxnSpPr>
        <p:spPr>
          <a:xfrm flipH="1">
            <a:off x="2811977" y="2440157"/>
            <a:ext cx="14653" cy="1161532"/>
          </a:xfrm>
          <a:prstGeom prst="curvedConnector3">
            <a:avLst>
              <a:gd name="adj1" fmla="val 166009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81120" y="4305099"/>
            <a:ext cx="5742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60 inches and 8 inches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4762582" y="4311940"/>
                <a:ext cx="22824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68 inches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2582" y="4311940"/>
                <a:ext cx="2282436" cy="523220"/>
              </a:xfrm>
              <a:prstGeom prst="rect">
                <a:avLst/>
              </a:prstGeom>
              <a:blipFill>
                <a:blip r:embed="rId10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1251254" y="5026694"/>
            <a:ext cx="7526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Approximately, how tall is Mr. Jones in cm?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98191" y="563057"/>
            <a:ext cx="747045" cy="747045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5601035" y="70574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3063489" y="5697342"/>
                <a:ext cx="340853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1 inch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2.5 cm</a:t>
                </a: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3489" y="5697342"/>
                <a:ext cx="3408538" cy="523220"/>
              </a:xfrm>
              <a:prstGeom prst="rect">
                <a:avLst/>
              </a:prstGeom>
              <a:blipFill>
                <a:blip r:embed="rId12"/>
                <a:stretch>
                  <a:fillRect l="-3757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03041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8" grpId="0"/>
      <p:bldP spid="20" grpId="0"/>
      <p:bldP spid="21" grpId="0"/>
      <p:bldP spid="24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345791" y="566196"/>
                <a:ext cx="3824654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1 foot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12 inches</a:t>
                </a:r>
              </a:p>
              <a:p>
                <a:pPr algn="ctr"/>
                <a:r>
                  <a:rPr lang="en-GB" sz="2800" dirty="0"/>
                  <a:t>1 inch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GB" sz="2800" dirty="0"/>
                  <a:t> 2.5 cm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5791" y="566196"/>
                <a:ext cx="3824654" cy="954107"/>
              </a:xfrm>
              <a:prstGeom prst="rect">
                <a:avLst/>
              </a:prstGeom>
              <a:blipFill>
                <a:blip r:embed="rId5"/>
                <a:stretch>
                  <a:fillRect t="-6410" b="-179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3057968" y="1997356"/>
            <a:ext cx="2282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68 inches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967963" y="1043250"/>
            <a:ext cx="2611316" cy="47705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727425" y="2655102"/>
                <a:ext cx="22824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68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2.5</a:t>
                </a:r>
                <a14:m>
                  <m:oMath xmlns:m="http://schemas.openxmlformats.org/officeDocument/2006/math">
                    <m:r>
                      <a:rPr lang="en-GB" sz="28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7425" y="2655102"/>
                <a:ext cx="2282436" cy="523220"/>
              </a:xfrm>
              <a:prstGeom prst="rect">
                <a:avLst/>
              </a:prstGeom>
              <a:blipFill>
                <a:blip r:embed="rId6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2628927" y="3811489"/>
            <a:ext cx="1424354" cy="47478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68</a:t>
            </a:r>
          </a:p>
        </p:txBody>
      </p:sp>
      <p:sp>
        <p:nvSpPr>
          <p:cNvPr id="8" name="Rectangle 7"/>
          <p:cNvSpPr/>
          <p:nvPr/>
        </p:nvSpPr>
        <p:spPr>
          <a:xfrm>
            <a:off x="4053281" y="3811489"/>
            <a:ext cx="1424354" cy="47478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68</a:t>
            </a:r>
          </a:p>
        </p:txBody>
      </p:sp>
      <p:sp>
        <p:nvSpPr>
          <p:cNvPr id="9" name="Rectangle 8"/>
          <p:cNvSpPr/>
          <p:nvPr/>
        </p:nvSpPr>
        <p:spPr>
          <a:xfrm>
            <a:off x="5477635" y="3811489"/>
            <a:ext cx="769561" cy="47478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34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53281" y="2655102"/>
            <a:ext cx="2282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170 cm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945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 animBg="1"/>
      <p:bldP spid="9" grpId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3 – 5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0619953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2822701" y="378912"/>
                <a:ext cx="340853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 pound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16 ounces</a:t>
                </a:r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2701" y="378912"/>
                <a:ext cx="3408538" cy="523220"/>
              </a:xfrm>
              <a:prstGeom prst="rect">
                <a:avLst/>
              </a:prstGeom>
              <a:blipFill>
                <a:blip r:embed="rId5"/>
                <a:stretch>
                  <a:fillRect l="-357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619836"/>
              </p:ext>
            </p:extLst>
          </p:nvPr>
        </p:nvGraphicFramePr>
        <p:xfrm>
          <a:off x="2474571" y="946268"/>
          <a:ext cx="3756668" cy="3889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8334">
                  <a:extLst>
                    <a:ext uri="{9D8B030D-6E8A-4147-A177-3AD203B41FA5}">
                      <a16:colId xmlns:a16="http://schemas.microsoft.com/office/drawing/2014/main" val="2463286628"/>
                    </a:ext>
                  </a:extLst>
                </a:gridCol>
                <a:gridCol w="1878334">
                  <a:extLst>
                    <a:ext uri="{9D8B030D-6E8A-4147-A177-3AD203B41FA5}">
                      <a16:colId xmlns:a16="http://schemas.microsoft.com/office/drawing/2014/main" val="491281298"/>
                    </a:ext>
                  </a:extLst>
                </a:gridCol>
              </a:tblGrid>
              <a:tr h="637152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Pounds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Ounces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684834"/>
                  </a:ext>
                </a:extLst>
              </a:tr>
              <a:tr h="54210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856993"/>
                  </a:ext>
                </a:extLst>
              </a:tr>
              <a:tr h="54210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48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6375670"/>
                  </a:ext>
                </a:extLst>
              </a:tr>
              <a:tr h="54210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80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724890"/>
                  </a:ext>
                </a:extLst>
              </a:tr>
              <a:tr h="54210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9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144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171195"/>
                  </a:ext>
                </a:extLst>
              </a:tr>
              <a:tr h="54210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224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807326"/>
                  </a:ext>
                </a:extLst>
              </a:tr>
              <a:tr h="54210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20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320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776988"/>
                  </a:ext>
                </a:extLst>
              </a:tr>
            </a:tbl>
          </a:graphicData>
        </a:graphic>
      </p:graphicFrame>
      <p:sp>
        <p:nvSpPr>
          <p:cNvPr id="38" name="Rounded Rectangle 37"/>
          <p:cNvSpPr/>
          <p:nvPr/>
        </p:nvSpPr>
        <p:spPr>
          <a:xfrm>
            <a:off x="3124567" y="4321752"/>
            <a:ext cx="615462" cy="474784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ounded Rectangle 40"/>
          <p:cNvSpPr/>
          <p:nvPr/>
        </p:nvSpPr>
        <p:spPr>
          <a:xfrm>
            <a:off x="3151834" y="2698712"/>
            <a:ext cx="615462" cy="474784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ounded Rectangle 41"/>
          <p:cNvSpPr/>
          <p:nvPr/>
        </p:nvSpPr>
        <p:spPr>
          <a:xfrm>
            <a:off x="4967571" y="3240242"/>
            <a:ext cx="615462" cy="474784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ounded Rectangle 52"/>
          <p:cNvSpPr/>
          <p:nvPr/>
        </p:nvSpPr>
        <p:spPr>
          <a:xfrm>
            <a:off x="4967571" y="3780722"/>
            <a:ext cx="615462" cy="474784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0189" y="5170900"/>
            <a:ext cx="747045" cy="747045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5583033" y="531358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/>
              <p:cNvSpPr txBox="1"/>
              <p:nvPr/>
            </p:nvSpPr>
            <p:spPr>
              <a:xfrm>
                <a:off x="2739895" y="4888132"/>
                <a:ext cx="340853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14 pounds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 stone</a:t>
                </a:r>
              </a:p>
            </p:txBody>
          </p:sp>
        </mc:Choice>
        <mc:Fallback xmlns="">
          <p:sp>
            <p:nvSpPr>
              <p:cNvPr id="57" name="TextBox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9895" y="4888132"/>
                <a:ext cx="3408538" cy="523220"/>
              </a:xfrm>
              <a:prstGeom prst="rect">
                <a:avLst/>
              </a:prstGeom>
              <a:blipFill>
                <a:blip r:embed="rId7"/>
                <a:stretch>
                  <a:fillRect l="-3571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6663110" y="2198160"/>
                <a:ext cx="8001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</a:t>
                </a:r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3110" y="2198160"/>
                <a:ext cx="800100" cy="523220"/>
              </a:xfrm>
              <a:prstGeom prst="rect">
                <a:avLst/>
              </a:prstGeom>
              <a:blipFill>
                <a:blip r:embed="rId8"/>
                <a:stretch>
                  <a:fillRect t="-11765" r="-3053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Curved Left Arrow 59"/>
          <p:cNvSpPr/>
          <p:nvPr/>
        </p:nvSpPr>
        <p:spPr>
          <a:xfrm>
            <a:off x="6314222" y="1802674"/>
            <a:ext cx="348887" cy="1166304"/>
          </a:xfrm>
          <a:prstGeom prst="rightBracket">
            <a:avLst>
              <a:gd name="adj" fmla="val 194839"/>
            </a:avLst>
          </a:prstGeom>
          <a:noFill/>
          <a:ln w="38100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>
              <a:xfrm>
                <a:off x="1335840" y="2164204"/>
                <a:ext cx="8001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</a:t>
                </a:r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5840" y="2164204"/>
                <a:ext cx="800100" cy="523220"/>
              </a:xfrm>
              <a:prstGeom prst="rect">
                <a:avLst/>
              </a:prstGeom>
              <a:blipFill>
                <a:blip r:embed="rId9"/>
                <a:stretch>
                  <a:fillRect t="-10465" r="-305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Curved Right Arrow 61"/>
          <p:cNvSpPr/>
          <p:nvPr/>
        </p:nvSpPr>
        <p:spPr>
          <a:xfrm flipH="1">
            <a:off x="2041337" y="1802675"/>
            <a:ext cx="350249" cy="1166304"/>
          </a:xfrm>
          <a:prstGeom prst="rightBracket">
            <a:avLst>
              <a:gd name="adj" fmla="val 175291"/>
            </a:avLst>
          </a:prstGeom>
          <a:noFill/>
          <a:ln w="38100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296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1" grpId="0" animBg="1"/>
      <p:bldP spid="42" grpId="0" animBg="1"/>
      <p:bldP spid="53" grpId="0" animBg="1"/>
      <p:bldP spid="56" grpId="0"/>
      <p:bldP spid="56" grpId="1"/>
      <p:bldP spid="57" grpId="0"/>
      <p:bldP spid="59" grpId="0"/>
      <p:bldP spid="59" grpId="1"/>
      <p:bldP spid="60" grpId="0" animBg="1"/>
      <p:bldP spid="60" grpId="1" animBg="1"/>
      <p:bldP spid="61" grpId="0"/>
      <p:bldP spid="61" grpId="1"/>
      <p:bldP spid="62" grpId="0" animBg="1"/>
      <p:bldP spid="6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36023" y="457200"/>
            <a:ext cx="69755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 school buys 25 gallons of water as it’s expected to be a hot day for Sports Day.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836022" y="1274967"/>
                <a:ext cx="7482478" cy="10420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Key Stage 1 have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/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/>
                          <m:t>5</m:t>
                        </m:r>
                      </m:den>
                    </m:f>
                  </m:oMath>
                </a14:m>
                <a:r>
                  <a:rPr lang="en-GB" sz="2400" dirty="0"/>
                  <a:t> of the water and Key Stage 2 have the rest.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022" y="1274967"/>
                <a:ext cx="7482478" cy="1042017"/>
              </a:xfrm>
              <a:prstGeom prst="rect">
                <a:avLst/>
              </a:prstGeom>
              <a:blipFill>
                <a:blip r:embed="rId5"/>
                <a:stretch>
                  <a:fillRect l="-1221" b="-1228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/>
          <p:cNvSpPr txBox="1"/>
          <p:nvPr/>
        </p:nvSpPr>
        <p:spPr>
          <a:xfrm>
            <a:off x="836021" y="2228388"/>
            <a:ext cx="6975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How many pints of water does Key Stage 2 have?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8063" y="5217498"/>
            <a:ext cx="747045" cy="747045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5658871" y="536018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3541338" y="2706652"/>
                <a:ext cx="613956" cy="672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/>
                          <m:t>5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/>
                  <a:t> </a:t>
                </a: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1338" y="2706652"/>
                <a:ext cx="613956" cy="67268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3696785" y="2792488"/>
            <a:ext cx="1254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 of 25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405131"/>
              </p:ext>
            </p:extLst>
          </p:nvPr>
        </p:nvGraphicFramePr>
        <p:xfrm>
          <a:off x="2920424" y="4332002"/>
          <a:ext cx="280675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1351">
                  <a:extLst>
                    <a:ext uri="{9D8B030D-6E8A-4147-A177-3AD203B41FA5}">
                      <a16:colId xmlns:a16="http://schemas.microsoft.com/office/drawing/2014/main" val="3951307595"/>
                    </a:ext>
                  </a:extLst>
                </a:gridCol>
                <a:gridCol w="561351">
                  <a:extLst>
                    <a:ext uri="{9D8B030D-6E8A-4147-A177-3AD203B41FA5}">
                      <a16:colId xmlns:a16="http://schemas.microsoft.com/office/drawing/2014/main" val="2598496223"/>
                    </a:ext>
                  </a:extLst>
                </a:gridCol>
                <a:gridCol w="561351">
                  <a:extLst>
                    <a:ext uri="{9D8B030D-6E8A-4147-A177-3AD203B41FA5}">
                      <a16:colId xmlns:a16="http://schemas.microsoft.com/office/drawing/2014/main" val="218255542"/>
                    </a:ext>
                  </a:extLst>
                </a:gridCol>
                <a:gridCol w="561351">
                  <a:extLst>
                    <a:ext uri="{9D8B030D-6E8A-4147-A177-3AD203B41FA5}">
                      <a16:colId xmlns:a16="http://schemas.microsoft.com/office/drawing/2014/main" val="4050799127"/>
                    </a:ext>
                  </a:extLst>
                </a:gridCol>
                <a:gridCol w="561351">
                  <a:extLst>
                    <a:ext uri="{9D8B030D-6E8A-4147-A177-3AD203B41FA5}">
                      <a16:colId xmlns:a16="http://schemas.microsoft.com/office/drawing/2014/main" val="35245802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6405794"/>
                  </a:ext>
                </a:extLst>
              </a:tr>
            </a:tbl>
          </a:graphicData>
        </a:graphic>
      </p:graphicFrame>
      <p:sp>
        <p:nvSpPr>
          <p:cNvPr id="9" name="Right Brace 8"/>
          <p:cNvSpPr/>
          <p:nvPr/>
        </p:nvSpPr>
        <p:spPr>
          <a:xfrm rot="16200000">
            <a:off x="4140921" y="2702200"/>
            <a:ext cx="365760" cy="2806755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/>
          <p:cNvSpPr txBox="1"/>
          <p:nvPr/>
        </p:nvSpPr>
        <p:spPr>
          <a:xfrm>
            <a:off x="4045127" y="3438871"/>
            <a:ext cx="1254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25</a:t>
            </a:r>
          </a:p>
        </p:txBody>
      </p:sp>
      <p:sp>
        <p:nvSpPr>
          <p:cNvPr id="32" name="Right Brace 31"/>
          <p:cNvSpPr/>
          <p:nvPr/>
        </p:nvSpPr>
        <p:spPr>
          <a:xfrm rot="5400000">
            <a:off x="3566974" y="4122113"/>
            <a:ext cx="365760" cy="1654813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Box 32"/>
          <p:cNvSpPr txBox="1"/>
          <p:nvPr/>
        </p:nvSpPr>
        <p:spPr>
          <a:xfrm>
            <a:off x="3568365" y="5108388"/>
            <a:ext cx="1254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4577261" y="2781384"/>
                <a:ext cx="125403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15</a:t>
                </a: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7261" y="2781384"/>
                <a:ext cx="1254035" cy="523220"/>
              </a:xfrm>
              <a:prstGeom prst="rect">
                <a:avLst/>
              </a:prstGeom>
              <a:blipFill>
                <a:blip r:embed="rId8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TextBox 34"/>
          <p:cNvSpPr txBox="1"/>
          <p:nvPr/>
        </p:nvSpPr>
        <p:spPr>
          <a:xfrm>
            <a:off x="2609124" y="4236802"/>
            <a:ext cx="1812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15 gallons</a:t>
            </a:r>
          </a:p>
        </p:txBody>
      </p:sp>
      <p:cxnSp>
        <p:nvCxnSpPr>
          <p:cNvPr id="11" name="Straight Connector 10"/>
          <p:cNvCxnSpPr>
            <a:cxnSpLocks/>
          </p:cNvCxnSpPr>
          <p:nvPr/>
        </p:nvCxnSpPr>
        <p:spPr>
          <a:xfrm flipV="1">
            <a:off x="2308578" y="2682744"/>
            <a:ext cx="613869" cy="730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2999055" y="4970373"/>
                <a:ext cx="30400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 gallon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8 pints</a:t>
                </a: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9055" y="4970373"/>
                <a:ext cx="3040070" cy="523220"/>
              </a:xfrm>
              <a:prstGeom prst="rect">
                <a:avLst/>
              </a:prstGeom>
              <a:blipFill>
                <a:blip r:embed="rId9"/>
                <a:stretch>
                  <a:fillRect l="-4208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4138836" y="4236802"/>
                <a:ext cx="30400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chemeClr val="accent1"/>
                    </a:solidFill>
                  </a:rPr>
                  <a:t>120 pints</a:t>
                </a: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8836" y="4236802"/>
                <a:ext cx="3040070" cy="523220"/>
              </a:xfrm>
              <a:prstGeom prst="rect">
                <a:avLst/>
              </a:prstGeom>
              <a:blipFill>
                <a:blip r:embed="rId10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08454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  <p:bldP spid="22" grpId="1"/>
      <p:bldP spid="23" grpId="0"/>
      <p:bldP spid="25" grpId="0"/>
      <p:bldP spid="25" grpId="1"/>
      <p:bldP spid="26" grpId="0"/>
      <p:bldP spid="5" grpId="0"/>
      <p:bldP spid="9" grpId="0" animBg="1"/>
      <p:bldP spid="9" grpId="1" animBg="1"/>
      <p:bldP spid="31" grpId="0"/>
      <p:bldP spid="31" grpId="1"/>
      <p:bldP spid="32" grpId="0" animBg="1"/>
      <p:bldP spid="32" grpId="1" animBg="1"/>
      <p:bldP spid="33" grpId="0"/>
      <p:bldP spid="33" grpId="1"/>
      <p:bldP spid="34" grpId="0"/>
      <p:bldP spid="35" grpId="0"/>
      <p:bldP spid="39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92426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67512" y="540089"/>
                <a:ext cx="7846871" cy="5262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 Circle the most appropriate unit.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Length can be measured in tonnes / kg / mm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Mass can be measured in tonnes / km / ml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Capacity can be measured in cl / m / cm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 Complete the conversions.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200 ml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 l              85 cm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mm                 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20 ml 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 l              85 cm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 m 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2" y="540089"/>
                <a:ext cx="7846871" cy="5262979"/>
              </a:xfrm>
              <a:prstGeom prst="rect">
                <a:avLst/>
              </a:prstGeom>
              <a:blipFill>
                <a:blip r:embed="rId4"/>
                <a:stretch>
                  <a:fillRect l="-1632" t="-1159" r="-13831" b="-24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67512" y="540089"/>
                <a:ext cx="7846871" cy="5262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 Circle the most appropriate unit.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Length can be measured in tonnes / kg / mm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Mass can be measured in tonnes / km / ml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Capacity can be measured in cl / m / cm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 Complete the conversions.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200 ml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 l              85 cm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mm                 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20 ml 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 l              85 cm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 m 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2" y="540089"/>
                <a:ext cx="7846871" cy="5262979"/>
              </a:xfrm>
              <a:prstGeom prst="rect">
                <a:avLst/>
              </a:prstGeom>
              <a:blipFill>
                <a:blip r:embed="rId5"/>
                <a:stretch>
                  <a:fillRect l="-1632" t="-1159" r="-13831" b="-24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2937023" y="4789453"/>
            <a:ext cx="1263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0.2</a:t>
            </a: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7004295" y="1334971"/>
            <a:ext cx="638597" cy="69233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4856512" y="2171892"/>
            <a:ext cx="1047899" cy="69233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5316583" y="3016624"/>
            <a:ext cx="330184" cy="69233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2828481" y="5231512"/>
            <a:ext cx="1263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0.02</a:t>
            </a: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58191" y="4789453"/>
            <a:ext cx="1263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850</a:t>
            </a: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98205" y="5231512"/>
            <a:ext cx="1263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0.85</a:t>
            </a:r>
            <a:endParaRPr lang="en-GB" sz="2400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102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 animBg="1"/>
      <p:bldP spid="9" grpId="0" animBg="1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366" y="2404826"/>
            <a:ext cx="2028825" cy="22479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555" y="1093310"/>
            <a:ext cx="2632449" cy="2627681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>
            <a:off x="3515442" y="1285523"/>
            <a:ext cx="0" cy="2198077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970647" y="2139591"/>
            <a:ext cx="3065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Feet and inches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86515" y="3923728"/>
            <a:ext cx="34467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Pounds and ounces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898" y="2008589"/>
            <a:ext cx="560944" cy="79247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23901" y="2430004"/>
            <a:ext cx="1208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Pints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076735" y="4917961"/>
                <a:ext cx="340853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12 inches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 foot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6735" y="4917961"/>
                <a:ext cx="3408538" cy="523220"/>
              </a:xfrm>
              <a:prstGeom prst="rect">
                <a:avLst/>
              </a:prstGeom>
              <a:blipFill>
                <a:blip r:embed="rId8"/>
                <a:stretch>
                  <a:fillRect l="-375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4081464" y="5424278"/>
                <a:ext cx="340853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1 inch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2.5 cm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1464" y="5424278"/>
                <a:ext cx="3408538" cy="523220"/>
              </a:xfrm>
              <a:prstGeom prst="rect">
                <a:avLst/>
              </a:prstGeom>
              <a:blipFill>
                <a:blip r:embed="rId9"/>
                <a:stretch>
                  <a:fillRect l="-375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979773" y="622297"/>
                <a:ext cx="340853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16 ounces</a:t>
                </a:r>
                <a14:m>
                  <m:oMath xmlns:m="http://schemas.openxmlformats.org/officeDocument/2006/math">
                    <m:r>
                      <a:rPr lang="en-GB" sz="2800" b="0" i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 pound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9773" y="622297"/>
                <a:ext cx="3408538" cy="523220"/>
              </a:xfrm>
              <a:prstGeom prst="rect">
                <a:avLst/>
              </a:prstGeom>
              <a:blipFill>
                <a:blip r:embed="rId10"/>
                <a:stretch>
                  <a:fillRect l="-375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4979773" y="1187061"/>
                <a:ext cx="340853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14 pounds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 stone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9773" y="1187061"/>
                <a:ext cx="3408538" cy="523220"/>
              </a:xfrm>
              <a:prstGeom prst="rect">
                <a:avLst/>
              </a:prstGeom>
              <a:blipFill>
                <a:blip r:embed="rId11"/>
                <a:stretch>
                  <a:fillRect l="-375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923901" y="3024626"/>
                <a:ext cx="30400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8 pints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1 gallon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901" y="3024626"/>
                <a:ext cx="3040070" cy="523220"/>
              </a:xfrm>
              <a:prstGeom prst="rect">
                <a:avLst/>
              </a:prstGeom>
              <a:blipFill>
                <a:blip r:embed="rId12"/>
                <a:stretch>
                  <a:fillRect l="-421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70979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 L -0.00868 0.40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" y="2020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-0.24775 -0.49028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96" y="-2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6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– 2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586881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905685" y="351704"/>
                <a:ext cx="340853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 foot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12 inches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5685" y="351704"/>
                <a:ext cx="3408538" cy="523220"/>
              </a:xfrm>
              <a:prstGeom prst="rect">
                <a:avLst/>
              </a:prstGeom>
              <a:blipFill>
                <a:blip r:embed="rId5"/>
                <a:stretch>
                  <a:fillRect l="-375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645476"/>
              </p:ext>
            </p:extLst>
          </p:nvPr>
        </p:nvGraphicFramePr>
        <p:xfrm>
          <a:off x="2474571" y="946268"/>
          <a:ext cx="3756668" cy="4431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8334">
                  <a:extLst>
                    <a:ext uri="{9D8B030D-6E8A-4147-A177-3AD203B41FA5}">
                      <a16:colId xmlns:a16="http://schemas.microsoft.com/office/drawing/2014/main" val="2463286628"/>
                    </a:ext>
                  </a:extLst>
                </a:gridCol>
                <a:gridCol w="1878334">
                  <a:extLst>
                    <a:ext uri="{9D8B030D-6E8A-4147-A177-3AD203B41FA5}">
                      <a16:colId xmlns:a16="http://schemas.microsoft.com/office/drawing/2014/main" val="491281298"/>
                    </a:ext>
                  </a:extLst>
                </a:gridCol>
              </a:tblGrid>
              <a:tr h="637152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Feet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Inches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684834"/>
                  </a:ext>
                </a:extLst>
              </a:tr>
              <a:tr h="54210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856993"/>
                  </a:ext>
                </a:extLst>
              </a:tr>
              <a:tr h="54210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24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6375670"/>
                  </a:ext>
                </a:extLst>
              </a:tr>
              <a:tr h="54210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36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724890"/>
                  </a:ext>
                </a:extLst>
              </a:tr>
              <a:tr h="54210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60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171195"/>
                  </a:ext>
                </a:extLst>
              </a:tr>
              <a:tr h="54210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12</a:t>
                      </a:r>
                      <a:r>
                        <a:rPr lang="en-GB" sz="2800" dirty="0"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807326"/>
                  </a:ext>
                </a:extLst>
              </a:tr>
              <a:tr h="54210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144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776988"/>
                  </a:ext>
                </a:extLst>
              </a:tr>
              <a:tr h="54210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192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9188171"/>
                  </a:ext>
                </a:extLst>
              </a:tr>
            </a:tbl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3124567" y="4329020"/>
            <a:ext cx="615462" cy="474784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ounded Rectangle 9"/>
          <p:cNvSpPr/>
          <p:nvPr/>
        </p:nvSpPr>
        <p:spPr>
          <a:xfrm>
            <a:off x="3151834" y="2698712"/>
            <a:ext cx="615462" cy="474784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ounded Rectangle 10"/>
          <p:cNvSpPr/>
          <p:nvPr/>
        </p:nvSpPr>
        <p:spPr>
          <a:xfrm>
            <a:off x="4967571" y="3240242"/>
            <a:ext cx="615462" cy="474784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ounded Rectangle 12"/>
          <p:cNvSpPr/>
          <p:nvPr/>
        </p:nvSpPr>
        <p:spPr>
          <a:xfrm>
            <a:off x="4967571" y="3780722"/>
            <a:ext cx="615462" cy="474784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ounded Rectangle 13"/>
          <p:cNvSpPr/>
          <p:nvPr/>
        </p:nvSpPr>
        <p:spPr>
          <a:xfrm>
            <a:off x="4967571" y="4864857"/>
            <a:ext cx="615462" cy="474784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70436" y="255122"/>
            <a:ext cx="747045" cy="74704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773280" y="397811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663110" y="2198160"/>
                <a:ext cx="8001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3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3110" y="2198160"/>
                <a:ext cx="800100" cy="523220"/>
              </a:xfrm>
              <a:prstGeom prst="rect">
                <a:avLst/>
              </a:prstGeom>
              <a:blipFill>
                <a:blip r:embed="rId7"/>
                <a:stretch>
                  <a:fillRect t="-11765" r="-3053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Curved Left Arrow 26"/>
          <p:cNvSpPr/>
          <p:nvPr/>
        </p:nvSpPr>
        <p:spPr>
          <a:xfrm flipH="1">
            <a:off x="6314221" y="1802675"/>
            <a:ext cx="348887" cy="1122142"/>
          </a:xfrm>
          <a:prstGeom prst="leftBracket">
            <a:avLst>
              <a:gd name="adj" fmla="val 224249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1271424" y="2164204"/>
                <a:ext cx="8001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3</a:t>
                </a: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1424" y="2164204"/>
                <a:ext cx="800100" cy="523220"/>
              </a:xfrm>
              <a:prstGeom prst="rect">
                <a:avLst/>
              </a:prstGeom>
              <a:blipFill>
                <a:blip r:embed="rId8"/>
                <a:stretch>
                  <a:fillRect t="-10465" r="-2290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Curved Right Arrow 28"/>
          <p:cNvSpPr/>
          <p:nvPr/>
        </p:nvSpPr>
        <p:spPr>
          <a:xfrm>
            <a:off x="2041338" y="1802674"/>
            <a:ext cx="350249" cy="1122142"/>
          </a:xfrm>
          <a:prstGeom prst="leftBracket">
            <a:avLst>
              <a:gd name="adj" fmla="val 160192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909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/>
      <p:bldP spid="16" grpId="1"/>
      <p:bldP spid="18" grpId="0"/>
      <p:bldP spid="27" grpId="0" animBg="1"/>
      <p:bldP spid="28" grpId="0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905685" y="351704"/>
                <a:ext cx="340853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 foot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12 inches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5685" y="351704"/>
                <a:ext cx="3408538" cy="523220"/>
              </a:xfrm>
              <a:prstGeom prst="rect">
                <a:avLst/>
              </a:prstGeom>
              <a:blipFill>
                <a:blip r:embed="rId5"/>
                <a:stretch>
                  <a:fillRect l="-375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197966"/>
              </p:ext>
            </p:extLst>
          </p:nvPr>
        </p:nvGraphicFramePr>
        <p:xfrm>
          <a:off x="2474571" y="946268"/>
          <a:ext cx="3756668" cy="4431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8334">
                  <a:extLst>
                    <a:ext uri="{9D8B030D-6E8A-4147-A177-3AD203B41FA5}">
                      <a16:colId xmlns:a16="http://schemas.microsoft.com/office/drawing/2014/main" val="2463286628"/>
                    </a:ext>
                  </a:extLst>
                </a:gridCol>
                <a:gridCol w="1878334">
                  <a:extLst>
                    <a:ext uri="{9D8B030D-6E8A-4147-A177-3AD203B41FA5}">
                      <a16:colId xmlns:a16="http://schemas.microsoft.com/office/drawing/2014/main" val="491281298"/>
                    </a:ext>
                  </a:extLst>
                </a:gridCol>
              </a:tblGrid>
              <a:tr h="637152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Feet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Inches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684834"/>
                  </a:ext>
                </a:extLst>
              </a:tr>
              <a:tr h="54210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856993"/>
                  </a:ext>
                </a:extLst>
              </a:tr>
              <a:tr h="54210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24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6375670"/>
                  </a:ext>
                </a:extLst>
              </a:tr>
              <a:tr h="54210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36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724890"/>
                  </a:ext>
                </a:extLst>
              </a:tr>
              <a:tr h="54210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60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171195"/>
                  </a:ext>
                </a:extLst>
              </a:tr>
              <a:tr h="54210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120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807326"/>
                  </a:ext>
                </a:extLst>
              </a:tr>
              <a:tr h="54210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12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144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776988"/>
                  </a:ext>
                </a:extLst>
              </a:tr>
              <a:tr h="54210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accent1"/>
                          </a:solidFill>
                          <a:latin typeface="+mn-lt"/>
                        </a:rPr>
                        <a:t>192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9188171"/>
                  </a:ext>
                </a:extLst>
              </a:tr>
            </a:tbl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3124567" y="4329020"/>
            <a:ext cx="615462" cy="474784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ounded Rectangle 10"/>
          <p:cNvSpPr/>
          <p:nvPr/>
        </p:nvSpPr>
        <p:spPr>
          <a:xfrm>
            <a:off x="4967571" y="3240242"/>
            <a:ext cx="615462" cy="474784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ounded Rectangle 12"/>
          <p:cNvSpPr/>
          <p:nvPr/>
        </p:nvSpPr>
        <p:spPr>
          <a:xfrm>
            <a:off x="4967571" y="3780722"/>
            <a:ext cx="615462" cy="474784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ounded Rectangle 13"/>
          <p:cNvSpPr/>
          <p:nvPr/>
        </p:nvSpPr>
        <p:spPr>
          <a:xfrm>
            <a:off x="4967571" y="4864857"/>
            <a:ext cx="615462" cy="474784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663110" y="2321603"/>
                <a:ext cx="8001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3110" y="2321603"/>
                <a:ext cx="800100" cy="523220"/>
              </a:xfrm>
              <a:prstGeom prst="rect">
                <a:avLst/>
              </a:prstGeom>
              <a:blipFill>
                <a:blip r:embed="rId6"/>
                <a:stretch>
                  <a:fillRect t="-11628" r="-305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Curved Left Arrow 26"/>
          <p:cNvSpPr/>
          <p:nvPr/>
        </p:nvSpPr>
        <p:spPr>
          <a:xfrm flipH="1">
            <a:off x="6314222" y="1802674"/>
            <a:ext cx="348887" cy="1737360"/>
          </a:xfrm>
          <a:prstGeom prst="leftBracket">
            <a:avLst>
              <a:gd name="adj" fmla="val 248986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1271424" y="2321603"/>
                <a:ext cx="8001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5</a:t>
                </a: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1424" y="2321603"/>
                <a:ext cx="800100" cy="523220"/>
              </a:xfrm>
              <a:prstGeom prst="rect">
                <a:avLst/>
              </a:prstGeom>
              <a:blipFill>
                <a:blip r:embed="rId7"/>
                <a:stretch>
                  <a:fillRect t="-11628" r="-2290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Curved Right Arrow 28"/>
          <p:cNvSpPr/>
          <p:nvPr/>
        </p:nvSpPr>
        <p:spPr>
          <a:xfrm>
            <a:off x="2041338" y="1802674"/>
            <a:ext cx="350249" cy="1737360"/>
          </a:xfrm>
          <a:prstGeom prst="leftBracket">
            <a:avLst>
              <a:gd name="adj" fmla="val 248018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7" name="Curved Right Arrow 16"/>
          <p:cNvSpPr/>
          <p:nvPr/>
        </p:nvSpPr>
        <p:spPr>
          <a:xfrm>
            <a:off x="1998024" y="3436484"/>
            <a:ext cx="350249" cy="665253"/>
          </a:xfrm>
          <a:prstGeom prst="leftBracket">
            <a:avLst>
              <a:gd name="adj" fmla="val 101252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1271424" y="3485493"/>
                <a:ext cx="8001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1424" y="3485493"/>
                <a:ext cx="800100" cy="523220"/>
              </a:xfrm>
              <a:prstGeom prst="rect">
                <a:avLst/>
              </a:prstGeom>
              <a:blipFill>
                <a:blip r:embed="rId8"/>
                <a:stretch>
                  <a:fillRect t="-11628" r="-2290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Curved Left Arrow 19"/>
          <p:cNvSpPr/>
          <p:nvPr/>
        </p:nvSpPr>
        <p:spPr>
          <a:xfrm flipH="1">
            <a:off x="6314223" y="3436484"/>
            <a:ext cx="348887" cy="665253"/>
          </a:xfrm>
          <a:prstGeom prst="leftBracket">
            <a:avLst>
              <a:gd name="adj" fmla="val 95339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6663110" y="3485493"/>
                <a:ext cx="8001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3110" y="3485493"/>
                <a:ext cx="800100" cy="523220"/>
              </a:xfrm>
              <a:prstGeom prst="rect">
                <a:avLst/>
              </a:prstGeom>
              <a:blipFill>
                <a:blip r:embed="rId9"/>
                <a:stretch>
                  <a:fillRect t="-11628" r="-305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ounded Rectangle 21"/>
          <p:cNvSpPr/>
          <p:nvPr/>
        </p:nvSpPr>
        <p:spPr>
          <a:xfrm>
            <a:off x="5041653" y="1640182"/>
            <a:ext cx="501162" cy="42203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ounded Rectangle 22"/>
          <p:cNvSpPr/>
          <p:nvPr/>
        </p:nvSpPr>
        <p:spPr>
          <a:xfrm>
            <a:off x="4966048" y="4349422"/>
            <a:ext cx="656493" cy="42203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ounded Rectangle 23"/>
          <p:cNvSpPr/>
          <p:nvPr/>
        </p:nvSpPr>
        <p:spPr>
          <a:xfrm>
            <a:off x="3161501" y="1642281"/>
            <a:ext cx="501162" cy="42203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ounded Rectangle 24"/>
          <p:cNvSpPr/>
          <p:nvPr/>
        </p:nvSpPr>
        <p:spPr>
          <a:xfrm>
            <a:off x="3181717" y="4889390"/>
            <a:ext cx="501162" cy="42203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208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4" grpId="0" animBg="1"/>
      <p:bldP spid="18" grpId="0"/>
      <p:bldP spid="18" grpId="1"/>
      <p:bldP spid="27" grpId="0" animBg="1"/>
      <p:bldP spid="27" grpId="1" animBg="1"/>
      <p:bldP spid="28" grpId="0"/>
      <p:bldP spid="28" grpId="1"/>
      <p:bldP spid="29" grpId="0" animBg="1"/>
      <p:bldP spid="29" grpId="1" animBg="1"/>
      <p:bldP spid="17" grpId="0" animBg="1"/>
      <p:bldP spid="17" grpId="1" animBg="1"/>
      <p:bldP spid="19" grpId="0"/>
      <p:bldP spid="19" grpId="1"/>
      <p:bldP spid="20" grpId="0" animBg="1"/>
      <p:bldP spid="20" grpId="1" animBg="1"/>
      <p:bldP spid="21" grpId="0"/>
      <p:bldP spid="21" grpId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3.2|3.2|9.8|5.6|6.1|1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6|1.9|1.8|2.4|2.8|6.7|2.6|3.9|2.4|2.8|5.7|2.8|1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3|6.5|3.9|3.5|2.9|1.7|4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.4|1.8|1.7|3.5|1|1.9|1.5|2.6|1.4|1.1|2.2|2.3|2.6|3.6|3.1|6.6|1.5|8.8|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5|4.6|5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|2.6|3.9|1.4|4.1|3.3|2.8|7.3|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9.2|6.4|1.5|2.6|6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7|4.9|2.8|1.2|2.1|2.8|1.8|6.6|1.8|6.7|6.4|3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|6.2|7.6|6.7|3.5|5.1|4.1|3.8|2.8|5.6|3.5|0.7|7.8|5.1|10.7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727757-3061-47D3-99FD-9493F136DC43}">
  <ds:schemaRefs>
    <ds:schemaRef ds:uri="http://schemas.microsoft.com/office/infopath/2007/PartnerControls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dcmitype/"/>
    <ds:schemaRef ds:uri="cee99ee9-287b-4f9a-957c-ba5ae7375c9a"/>
    <ds:schemaRef ds:uri="522d4c35-b548-4432-90ae-af4376e1c4b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4339BF4-84A3-48FA-B8EE-893F354F25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13400</TotalTime>
  <Words>459</Words>
  <Application>Microsoft Office PowerPoint</Application>
  <PresentationFormat>On-screen Show (4:3)</PresentationFormat>
  <Paragraphs>135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– 2 on the 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3 – 5 on the worksheet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James Clegg</cp:lastModifiedBy>
  <cp:revision>532</cp:revision>
  <dcterms:created xsi:type="dcterms:W3CDTF">2019-07-05T11:02:13Z</dcterms:created>
  <dcterms:modified xsi:type="dcterms:W3CDTF">2021-01-29T08:56:33Z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