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58" r:id="rId2"/>
    <p:sldId id="400" r:id="rId3"/>
    <p:sldId id="531" r:id="rId4"/>
    <p:sldId id="580" r:id="rId5"/>
    <p:sldId id="583" r:id="rId6"/>
    <p:sldId id="581" r:id="rId7"/>
    <p:sldId id="584" r:id="rId8"/>
    <p:sldId id="618" r:id="rId9"/>
    <p:sldId id="619" r:id="rId10"/>
    <p:sldId id="620" r:id="rId11"/>
    <p:sldId id="585" r:id="rId12"/>
    <p:sldId id="586" r:id="rId13"/>
    <p:sldId id="587" r:id="rId14"/>
    <p:sldId id="626" r:id="rId15"/>
    <p:sldId id="530" r:id="rId16"/>
    <p:sldId id="432" r:id="rId17"/>
    <p:sldId id="588" r:id="rId18"/>
    <p:sldId id="572" r:id="rId19"/>
    <p:sldId id="589" r:id="rId20"/>
    <p:sldId id="590" r:id="rId21"/>
    <p:sldId id="591" r:id="rId22"/>
    <p:sldId id="592" r:id="rId23"/>
    <p:sldId id="593" r:id="rId24"/>
    <p:sldId id="594" r:id="rId25"/>
    <p:sldId id="595" r:id="rId26"/>
    <p:sldId id="596" r:id="rId27"/>
    <p:sldId id="574" r:id="rId28"/>
    <p:sldId id="575" r:id="rId29"/>
    <p:sldId id="433" r:id="rId30"/>
    <p:sldId id="532" r:id="rId31"/>
    <p:sldId id="597" r:id="rId32"/>
    <p:sldId id="598" r:id="rId33"/>
    <p:sldId id="599" r:id="rId34"/>
    <p:sldId id="600" r:id="rId35"/>
    <p:sldId id="601" r:id="rId36"/>
    <p:sldId id="570" r:id="rId37"/>
    <p:sldId id="606" r:id="rId38"/>
    <p:sldId id="607" r:id="rId39"/>
    <p:sldId id="571" r:id="rId40"/>
    <p:sldId id="627" r:id="rId41"/>
    <p:sldId id="569" r:id="rId42"/>
    <p:sldId id="434" r:id="rId43"/>
    <p:sldId id="566" r:id="rId44"/>
    <p:sldId id="604" r:id="rId45"/>
    <p:sldId id="605" r:id="rId46"/>
    <p:sldId id="625" r:id="rId47"/>
    <p:sldId id="553" r:id="rId48"/>
    <p:sldId id="533" r:id="rId49"/>
    <p:sldId id="576" r:id="rId50"/>
    <p:sldId id="611" r:id="rId51"/>
    <p:sldId id="612" r:id="rId52"/>
    <p:sldId id="613" r:id="rId53"/>
    <p:sldId id="616" r:id="rId54"/>
    <p:sldId id="617" r:id="rId55"/>
    <p:sldId id="577" r:id="rId56"/>
    <p:sldId id="578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3EC"/>
    <a:srgbClr val="FFAFFF"/>
    <a:srgbClr val="66FFFF"/>
    <a:srgbClr val="00FF00"/>
    <a:srgbClr val="E7E6E6"/>
    <a:srgbClr val="FFCDCD"/>
    <a:srgbClr val="FF9900"/>
    <a:srgbClr val="EDF1F9"/>
    <a:srgbClr val="85B9E1"/>
    <a:srgbClr val="85B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62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881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740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9294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3606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524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416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5812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188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7195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9185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5735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83382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8351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239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3186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0323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9266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17228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183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54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477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4122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95053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4040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98820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5327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6514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434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54665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05928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989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9979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7048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7999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85296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6697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0602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5261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71915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02164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3874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63347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073163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980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646792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0792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91600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205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982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0137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0039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29/01/2021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86D01D2-E93E-4EC3-BF98-6C6851070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9"/>
            <a:ext cx="12191999" cy="69984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64F02F-8991-42A7-9FEC-37E81BF15F62}"/>
              </a:ext>
            </a:extLst>
          </p:cNvPr>
          <p:cNvSpPr txBox="1"/>
          <p:nvPr/>
        </p:nvSpPr>
        <p:spPr>
          <a:xfrm>
            <a:off x="210710" y="1422868"/>
            <a:ext cx="11760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ln w="22225">
                  <a:solidFill>
                    <a:schemeClr val="tx1"/>
                  </a:solidFill>
                </a:ln>
                <a:solidFill>
                  <a:schemeClr val="accent1">
                    <a:lumMod val="60000"/>
                    <a:lumOff val="40000"/>
                    <a:alpha val="47000"/>
                  </a:schemeClr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ZWAdobeF" pitchFamily="2" charset="0"/>
              </a:rPr>
              <a:t>Place value (within 50)</a:t>
            </a:r>
            <a:endParaRPr lang="en-GB" sz="2400" b="1" dirty="0">
              <a:latin typeface="KG Red Hands Outline" panose="02000000000000000000" pitchFamily="2" charset="0"/>
              <a:ea typeface="Yu Gothic UI" panose="020B0500000000000000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770B10-36BF-4676-B83D-F944805B247A}"/>
              </a:ext>
            </a:extLst>
          </p:cNvPr>
          <p:cNvSpPr/>
          <p:nvPr/>
        </p:nvSpPr>
        <p:spPr>
          <a:xfrm>
            <a:off x="4678842" y="212621"/>
            <a:ext cx="2824479" cy="768804"/>
          </a:xfrm>
          <a:prstGeom prst="rect">
            <a:avLst/>
          </a:prstGeom>
          <a:solidFill>
            <a:srgbClr val="6D97B7"/>
          </a:solidFill>
          <a:ln>
            <a:solidFill>
              <a:srgbClr val="6D97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>
                <a:latin typeface="Segoe UI Semibold" panose="020B0702040204020203" pitchFamily="34" charset="0"/>
                <a:cs typeface="Segoe UI Semibold" panose="020B0702040204020203" pitchFamily="34" charset="0"/>
              </a:rPr>
              <a:t>YEAR 1</a:t>
            </a:r>
            <a:endParaRPr lang="en-GB" sz="6000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82B3A6-7376-4A99-ABA6-45FF04BB864E}"/>
              </a:ext>
            </a:extLst>
          </p:cNvPr>
          <p:cNvSpPr/>
          <p:nvPr/>
        </p:nvSpPr>
        <p:spPr>
          <a:xfrm>
            <a:off x="3521532" y="6143535"/>
            <a:ext cx="5139104" cy="527538"/>
          </a:xfrm>
          <a:prstGeom prst="rect">
            <a:avLst/>
          </a:prstGeom>
          <a:solidFill>
            <a:srgbClr val="89BEE7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Block 2 – Week 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BBE542-B108-4FF0-9EA8-7FADC5EEB7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048" y="4715072"/>
            <a:ext cx="1434065" cy="1434065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CBB78B41-7C15-441B-84A9-805788ABE1D9}"/>
              </a:ext>
            </a:extLst>
          </p:cNvPr>
          <p:cNvSpPr/>
          <p:nvPr/>
        </p:nvSpPr>
        <p:spPr>
          <a:xfrm>
            <a:off x="3854839" y="4135782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8FA15BD-08BD-4679-A8CE-3B6D0F3B0D8D}"/>
              </a:ext>
            </a:extLst>
          </p:cNvPr>
          <p:cNvSpPr/>
          <p:nvPr/>
        </p:nvSpPr>
        <p:spPr>
          <a:xfrm>
            <a:off x="3854839" y="2894913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63E0695-1E9B-4DB0-8841-3C81EC1C3B52}"/>
              </a:ext>
            </a:extLst>
          </p:cNvPr>
          <p:cNvSpPr/>
          <p:nvPr/>
        </p:nvSpPr>
        <p:spPr>
          <a:xfrm>
            <a:off x="3854839" y="3523734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42B07C3-F5BD-4C82-A14F-10EDFE70B8B6}"/>
              </a:ext>
            </a:extLst>
          </p:cNvPr>
          <p:cNvSpPr/>
          <p:nvPr/>
        </p:nvSpPr>
        <p:spPr>
          <a:xfrm>
            <a:off x="4052811" y="2668860"/>
            <a:ext cx="5389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Numbers to 50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endParaRPr lang="en-GB" sz="1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Tens and ones</a:t>
            </a:r>
            <a:endParaRPr lang="en-GB" sz="4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endParaRPr lang="en-GB" sz="1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Represent numbers to 50</a:t>
            </a:r>
          </a:p>
        </p:txBody>
      </p:sp>
    </p:spTree>
    <p:extLst>
      <p:ext uri="{BB962C8B-B14F-4D97-AF65-F5344CB8AC3E}">
        <p14:creationId xmlns:p14="http://schemas.microsoft.com/office/powerpoint/2010/main" val="3691535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26939"/>
              </p:ext>
            </p:extLst>
          </p:nvPr>
        </p:nvGraphicFramePr>
        <p:xfrm>
          <a:off x="1775999" y="2048970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434506"/>
              </p:ext>
            </p:extLst>
          </p:nvPr>
        </p:nvGraphicFramePr>
        <p:xfrm>
          <a:off x="1775999" y="4148359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CC15B36-00CD-411E-9083-0CEDCC184A77}"/>
              </a:ext>
            </a:extLst>
          </p:cNvPr>
          <p:cNvSpPr txBox="1"/>
          <p:nvPr/>
        </p:nvSpPr>
        <p:spPr>
          <a:xfrm>
            <a:off x="7946643" y="4261417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3C616-2237-4E51-947B-765B89C239E0}"/>
              </a:ext>
            </a:extLst>
          </p:cNvPr>
          <p:cNvSpPr txBox="1"/>
          <p:nvPr/>
        </p:nvSpPr>
        <p:spPr>
          <a:xfrm>
            <a:off x="4254689" y="426307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0CD5EC-38E9-4F1D-B904-2C23F39410EE}"/>
              </a:ext>
            </a:extLst>
          </p:cNvPr>
          <p:cNvSpPr txBox="1"/>
          <p:nvPr/>
        </p:nvSpPr>
        <p:spPr>
          <a:xfrm>
            <a:off x="6730625" y="4261416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C0D017-0233-493B-8372-06657064C24B}"/>
              </a:ext>
            </a:extLst>
          </p:cNvPr>
          <p:cNvSpPr txBox="1"/>
          <p:nvPr/>
        </p:nvSpPr>
        <p:spPr>
          <a:xfrm>
            <a:off x="3020008" y="4257946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709EC1-60BC-41A9-867D-26060B6CA097}"/>
              </a:ext>
            </a:extLst>
          </p:cNvPr>
          <p:cNvSpPr txBox="1"/>
          <p:nvPr/>
        </p:nvSpPr>
        <p:spPr>
          <a:xfrm>
            <a:off x="9181322" y="4267638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25293B-D907-45B5-B99D-C70CEC896114}"/>
              </a:ext>
            </a:extLst>
          </p:cNvPr>
          <p:cNvSpPr txBox="1"/>
          <p:nvPr/>
        </p:nvSpPr>
        <p:spPr>
          <a:xfrm>
            <a:off x="5487990" y="2162434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C0CDEE-F85B-4384-A183-F436C0154EF8}"/>
              </a:ext>
            </a:extLst>
          </p:cNvPr>
          <p:cNvSpPr txBox="1"/>
          <p:nvPr/>
        </p:nvSpPr>
        <p:spPr>
          <a:xfrm>
            <a:off x="6704007" y="216243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BC0FD7-9C6F-4265-BDE0-997183B6798B}"/>
              </a:ext>
            </a:extLst>
          </p:cNvPr>
          <p:cNvSpPr txBox="1"/>
          <p:nvPr/>
        </p:nvSpPr>
        <p:spPr>
          <a:xfrm>
            <a:off x="3020007" y="2168249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910B0C-CC1D-432A-812E-B5775E2B26C1}"/>
              </a:ext>
            </a:extLst>
          </p:cNvPr>
          <p:cNvSpPr txBox="1"/>
          <p:nvPr/>
        </p:nvSpPr>
        <p:spPr>
          <a:xfrm>
            <a:off x="9174735" y="2162435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1499C8-0540-4A0E-B88B-5B96C2E41C5B}"/>
              </a:ext>
            </a:extLst>
          </p:cNvPr>
          <p:cNvSpPr txBox="1"/>
          <p:nvPr/>
        </p:nvSpPr>
        <p:spPr>
          <a:xfrm>
            <a:off x="7958717" y="2162434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92347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796415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4 to 10.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821543"/>
              </p:ext>
            </p:extLst>
          </p:nvPr>
        </p:nvGraphicFramePr>
        <p:xfrm>
          <a:off x="1775999" y="1582435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54761"/>
              </p:ext>
            </p:extLst>
          </p:nvPr>
        </p:nvGraphicFramePr>
        <p:xfrm>
          <a:off x="1775999" y="4761198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AC6F968-83CF-4CB3-8A4E-BD74CD3822BD}"/>
              </a:ext>
            </a:extLst>
          </p:cNvPr>
          <p:cNvSpPr txBox="1"/>
          <p:nvPr/>
        </p:nvSpPr>
        <p:spPr>
          <a:xfrm>
            <a:off x="358513" y="3975178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12 to 18.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6564AD-447F-4D8E-8FBB-EDEF48E1C46A}"/>
              </a:ext>
            </a:extLst>
          </p:cNvPr>
          <p:cNvSpPr txBox="1"/>
          <p:nvPr/>
        </p:nvSpPr>
        <p:spPr>
          <a:xfrm>
            <a:off x="3029338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23ACEC-E3F0-49EA-957F-21224C179D46}"/>
              </a:ext>
            </a:extLst>
          </p:cNvPr>
          <p:cNvSpPr txBox="1"/>
          <p:nvPr/>
        </p:nvSpPr>
        <p:spPr>
          <a:xfrm>
            <a:off x="424535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E54070-9E3C-41C6-A5D5-6E7F6A6F7317}"/>
              </a:ext>
            </a:extLst>
          </p:cNvPr>
          <p:cNvSpPr txBox="1"/>
          <p:nvPr/>
        </p:nvSpPr>
        <p:spPr>
          <a:xfrm>
            <a:off x="5482997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1032D0-2BB4-43A5-A511-FB2B1A57A061}"/>
              </a:ext>
            </a:extLst>
          </p:cNvPr>
          <p:cNvSpPr txBox="1"/>
          <p:nvPr/>
        </p:nvSpPr>
        <p:spPr>
          <a:xfrm>
            <a:off x="6724151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264AE4-F731-44F3-93CC-1DFD1FB85CB4}"/>
              </a:ext>
            </a:extLst>
          </p:cNvPr>
          <p:cNvSpPr txBox="1"/>
          <p:nvPr/>
        </p:nvSpPr>
        <p:spPr>
          <a:xfrm>
            <a:off x="796530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163FDB-2DB3-4159-9F55-7D2A6122766A}"/>
              </a:ext>
            </a:extLst>
          </p:cNvPr>
          <p:cNvSpPr txBox="1"/>
          <p:nvPr/>
        </p:nvSpPr>
        <p:spPr>
          <a:xfrm>
            <a:off x="3020007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3154E6-40BF-4495-91E8-6167214C7E48}"/>
              </a:ext>
            </a:extLst>
          </p:cNvPr>
          <p:cNvSpPr txBox="1"/>
          <p:nvPr/>
        </p:nvSpPr>
        <p:spPr>
          <a:xfrm>
            <a:off x="423602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46753C-5435-4795-8560-9FF9BCCECD5E}"/>
              </a:ext>
            </a:extLst>
          </p:cNvPr>
          <p:cNvSpPr txBox="1"/>
          <p:nvPr/>
        </p:nvSpPr>
        <p:spPr>
          <a:xfrm>
            <a:off x="5473666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26B6D5-CBC3-415F-872E-8ADD149A7A00}"/>
              </a:ext>
            </a:extLst>
          </p:cNvPr>
          <p:cNvSpPr txBox="1"/>
          <p:nvPr/>
        </p:nvSpPr>
        <p:spPr>
          <a:xfrm>
            <a:off x="6714820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27B0E9-391E-4890-96F5-845BD3F545AF}"/>
              </a:ext>
            </a:extLst>
          </p:cNvPr>
          <p:cNvSpPr txBox="1"/>
          <p:nvPr/>
        </p:nvSpPr>
        <p:spPr>
          <a:xfrm>
            <a:off x="795597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68782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796415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19 to 25.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8383"/>
              </p:ext>
            </p:extLst>
          </p:nvPr>
        </p:nvGraphicFramePr>
        <p:xfrm>
          <a:off x="1775999" y="1582435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903924"/>
              </p:ext>
            </p:extLst>
          </p:nvPr>
        </p:nvGraphicFramePr>
        <p:xfrm>
          <a:off x="1775999" y="4761198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AC6F968-83CF-4CB3-8A4E-BD74CD3822BD}"/>
              </a:ext>
            </a:extLst>
          </p:cNvPr>
          <p:cNvSpPr txBox="1"/>
          <p:nvPr/>
        </p:nvSpPr>
        <p:spPr>
          <a:xfrm>
            <a:off x="358513" y="3975178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27 to 33.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80A74C-D705-4738-A6C8-09F699EE0F4D}"/>
              </a:ext>
            </a:extLst>
          </p:cNvPr>
          <p:cNvSpPr txBox="1"/>
          <p:nvPr/>
        </p:nvSpPr>
        <p:spPr>
          <a:xfrm>
            <a:off x="3029338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0EFB17-20FE-40E2-87C8-4B7D242D32C8}"/>
              </a:ext>
            </a:extLst>
          </p:cNvPr>
          <p:cNvSpPr txBox="1"/>
          <p:nvPr/>
        </p:nvSpPr>
        <p:spPr>
          <a:xfrm>
            <a:off x="424535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5844BF-D8D5-4434-961B-498B8DFF074D}"/>
              </a:ext>
            </a:extLst>
          </p:cNvPr>
          <p:cNvSpPr txBox="1"/>
          <p:nvPr/>
        </p:nvSpPr>
        <p:spPr>
          <a:xfrm>
            <a:off x="5482997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8F4CF9-3338-463A-9B6C-C00532128444}"/>
              </a:ext>
            </a:extLst>
          </p:cNvPr>
          <p:cNvSpPr txBox="1"/>
          <p:nvPr/>
        </p:nvSpPr>
        <p:spPr>
          <a:xfrm>
            <a:off x="6724151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52DC45-3CAC-4378-9278-65ECEE0C12FC}"/>
              </a:ext>
            </a:extLst>
          </p:cNvPr>
          <p:cNvSpPr txBox="1"/>
          <p:nvPr/>
        </p:nvSpPr>
        <p:spPr>
          <a:xfrm>
            <a:off x="796530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DFB264-1B63-4C66-93F8-F939CEBB5321}"/>
              </a:ext>
            </a:extLst>
          </p:cNvPr>
          <p:cNvSpPr txBox="1"/>
          <p:nvPr/>
        </p:nvSpPr>
        <p:spPr>
          <a:xfrm>
            <a:off x="3020007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1A26ED-54E5-4B73-AB3E-31AB6954F08E}"/>
              </a:ext>
            </a:extLst>
          </p:cNvPr>
          <p:cNvSpPr txBox="1"/>
          <p:nvPr/>
        </p:nvSpPr>
        <p:spPr>
          <a:xfrm>
            <a:off x="423602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30F51F-AF70-4F4F-BD34-061006329F02}"/>
              </a:ext>
            </a:extLst>
          </p:cNvPr>
          <p:cNvSpPr txBox="1"/>
          <p:nvPr/>
        </p:nvSpPr>
        <p:spPr>
          <a:xfrm>
            <a:off x="5473666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649AD9-D127-42DD-8ABA-2136E3254E5A}"/>
              </a:ext>
            </a:extLst>
          </p:cNvPr>
          <p:cNvSpPr txBox="1"/>
          <p:nvPr/>
        </p:nvSpPr>
        <p:spPr>
          <a:xfrm>
            <a:off x="6714820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035D16-A64D-4623-9BA9-3BBFA4DEE12C}"/>
              </a:ext>
            </a:extLst>
          </p:cNvPr>
          <p:cNvSpPr txBox="1"/>
          <p:nvPr/>
        </p:nvSpPr>
        <p:spPr>
          <a:xfrm>
            <a:off x="795597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92283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796415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38 to 44.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998995"/>
              </p:ext>
            </p:extLst>
          </p:nvPr>
        </p:nvGraphicFramePr>
        <p:xfrm>
          <a:off x="1775999" y="1582435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058909"/>
              </p:ext>
            </p:extLst>
          </p:nvPr>
        </p:nvGraphicFramePr>
        <p:xfrm>
          <a:off x="1775999" y="4761198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AC6F968-83CF-4CB3-8A4E-BD74CD3822BD}"/>
              </a:ext>
            </a:extLst>
          </p:cNvPr>
          <p:cNvSpPr txBox="1"/>
          <p:nvPr/>
        </p:nvSpPr>
        <p:spPr>
          <a:xfrm>
            <a:off x="358513" y="3975178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List the numbers from 43 to 49.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FA7A01-47DE-446C-84C9-2882C69221B7}"/>
              </a:ext>
            </a:extLst>
          </p:cNvPr>
          <p:cNvSpPr txBox="1"/>
          <p:nvPr/>
        </p:nvSpPr>
        <p:spPr>
          <a:xfrm>
            <a:off x="3029338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5CFD84-9B9D-4455-BED1-E03EBBA73EF4}"/>
              </a:ext>
            </a:extLst>
          </p:cNvPr>
          <p:cNvSpPr txBox="1"/>
          <p:nvPr/>
        </p:nvSpPr>
        <p:spPr>
          <a:xfrm>
            <a:off x="424535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55CB4A-8EA4-4162-8D61-F7E091E3FC21}"/>
              </a:ext>
            </a:extLst>
          </p:cNvPr>
          <p:cNvSpPr txBox="1"/>
          <p:nvPr/>
        </p:nvSpPr>
        <p:spPr>
          <a:xfrm>
            <a:off x="5482997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7BCCD4-D87C-46FD-B1E1-40ABFD7034C7}"/>
              </a:ext>
            </a:extLst>
          </p:cNvPr>
          <p:cNvSpPr txBox="1"/>
          <p:nvPr/>
        </p:nvSpPr>
        <p:spPr>
          <a:xfrm>
            <a:off x="6724151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82EF6-60BF-47CB-AE9C-D2060A7BF159}"/>
              </a:ext>
            </a:extLst>
          </p:cNvPr>
          <p:cNvSpPr txBox="1"/>
          <p:nvPr/>
        </p:nvSpPr>
        <p:spPr>
          <a:xfrm>
            <a:off x="7965305" y="1697130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8113F8-8FA5-4926-9E95-F5DEFCA6A722}"/>
              </a:ext>
            </a:extLst>
          </p:cNvPr>
          <p:cNvSpPr txBox="1"/>
          <p:nvPr/>
        </p:nvSpPr>
        <p:spPr>
          <a:xfrm>
            <a:off x="3020007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B0ED4D-05F3-43A0-9106-D46460FEADE3}"/>
              </a:ext>
            </a:extLst>
          </p:cNvPr>
          <p:cNvSpPr txBox="1"/>
          <p:nvPr/>
        </p:nvSpPr>
        <p:spPr>
          <a:xfrm>
            <a:off x="423602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C2A616-7F5A-48C2-BB97-994611F5559C}"/>
              </a:ext>
            </a:extLst>
          </p:cNvPr>
          <p:cNvSpPr txBox="1"/>
          <p:nvPr/>
        </p:nvSpPr>
        <p:spPr>
          <a:xfrm>
            <a:off x="5473666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B34F0D-FD26-4DEC-8AF7-AF5DD6711EDA}"/>
              </a:ext>
            </a:extLst>
          </p:cNvPr>
          <p:cNvSpPr txBox="1"/>
          <p:nvPr/>
        </p:nvSpPr>
        <p:spPr>
          <a:xfrm>
            <a:off x="6714820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743C36-39CB-4FC8-85CA-69C4DC9D4755}"/>
              </a:ext>
            </a:extLst>
          </p:cNvPr>
          <p:cNvSpPr txBox="1"/>
          <p:nvPr/>
        </p:nvSpPr>
        <p:spPr>
          <a:xfrm>
            <a:off x="7955974" y="488151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182621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52D8B95-EA8A-4A92-AD96-1873137E7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B64BC1C3-71BA-40F3-8F59-3464D9383017}"/>
              </a:ext>
            </a:extLst>
          </p:cNvPr>
          <p:cNvSpPr/>
          <p:nvPr/>
        </p:nvSpPr>
        <p:spPr>
          <a:xfrm>
            <a:off x="3198458" y="803406"/>
            <a:ext cx="4105469" cy="1290636"/>
          </a:xfrm>
          <a:prstGeom prst="wedgeRoundRectCallout">
            <a:avLst>
              <a:gd name="adj1" fmla="val -59716"/>
              <a:gd name="adj2" fmla="val 2734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have completed the number track correctly.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E91025-3258-4C71-8752-0AAA9CD3CF48}"/>
              </a:ext>
            </a:extLst>
          </p:cNvPr>
          <p:cNvSpPr txBox="1"/>
          <p:nvPr/>
        </p:nvSpPr>
        <p:spPr>
          <a:xfrm>
            <a:off x="343155" y="4435028"/>
            <a:ext cx="55146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Kat correct?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If not, why? Explain your answer.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A36A1132-783A-4301-A7FB-6FA35E982FEE}"/>
              </a:ext>
            </a:extLst>
          </p:cNvPr>
          <p:cNvGraphicFramePr>
            <a:graphicFrameLocks noGrp="1"/>
          </p:cNvGraphicFramePr>
          <p:nvPr/>
        </p:nvGraphicFramePr>
        <p:xfrm>
          <a:off x="1775998" y="2850078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B78C04AF-2ECF-458B-8297-2D07187D8923}"/>
              </a:ext>
            </a:extLst>
          </p:cNvPr>
          <p:cNvSpPr txBox="1"/>
          <p:nvPr/>
        </p:nvSpPr>
        <p:spPr>
          <a:xfrm>
            <a:off x="343155" y="5512246"/>
            <a:ext cx="11385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Kat has mistaken the number 43 for 34.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She has got the digits the wrong way round.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0CB4877-F64D-4051-A1C5-4F986EC8BF12}"/>
              </a:ext>
            </a:extLst>
          </p:cNvPr>
          <p:cNvSpPr/>
          <p:nvPr/>
        </p:nvSpPr>
        <p:spPr>
          <a:xfrm>
            <a:off x="5645999" y="2909078"/>
            <a:ext cx="900000" cy="900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78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2600A9-87F4-4EA0-B0CF-062FC831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E336B8-93A4-4947-A937-DE5E47E41FB9}"/>
              </a:ext>
            </a:extLst>
          </p:cNvPr>
          <p:cNvSpPr txBox="1"/>
          <p:nvPr/>
        </p:nvSpPr>
        <p:spPr>
          <a:xfrm>
            <a:off x="1460664" y="5705092"/>
            <a:ext cx="9270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There are 5 odd numbers: 33, 35, 37, 39 and 41.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BD962C-6FAC-4A1B-8FF7-D7F0BE81F6E7}"/>
              </a:ext>
            </a:extLst>
          </p:cNvPr>
          <p:cNvSpPr txBox="1"/>
          <p:nvPr/>
        </p:nvSpPr>
        <p:spPr>
          <a:xfrm>
            <a:off x="3513223" y="1303811"/>
            <a:ext cx="5165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odd numbers are there between 32 and 42?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A22CE8-2011-4080-AE90-59BF16E232D4}"/>
              </a:ext>
            </a:extLst>
          </p:cNvPr>
          <p:cNvSpPr txBox="1"/>
          <p:nvPr/>
        </p:nvSpPr>
        <p:spPr>
          <a:xfrm>
            <a:off x="5096366" y="3822474"/>
            <a:ext cx="1999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Prove it?</a:t>
            </a:r>
          </a:p>
        </p:txBody>
      </p:sp>
    </p:spTree>
    <p:extLst>
      <p:ext uri="{BB962C8B-B14F-4D97-AF65-F5344CB8AC3E}">
        <p14:creationId xmlns:p14="http://schemas.microsoft.com/office/powerpoint/2010/main" val="102442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Tens and ones</a:t>
            </a:r>
          </a:p>
          <a:p>
            <a:pPr algn="ctr"/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7660448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D82B2E-8E88-4A91-AFAA-213713609B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C5929CB-1CFA-41B6-8DF3-316A6F259FB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339" y="4064460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CEC652F-6C23-4CFC-AC9E-FBB7607E927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939" y="4064460"/>
            <a:ext cx="427996" cy="4279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4BD2040-3B16-4C80-8098-F64D1FB6EA9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339" y="4684845"/>
            <a:ext cx="427996" cy="42799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A5B1DB9-3ACA-47DC-9ED8-1168C9DC8D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939" y="4684845"/>
            <a:ext cx="427996" cy="4279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7FC1F57-5C67-47BD-B87D-3C982819606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704" y="2890652"/>
            <a:ext cx="427995" cy="324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13C2B44-EAFB-4015-BCA5-64BD829BCF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692" y="5305230"/>
            <a:ext cx="427996" cy="4279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71BC646-E056-424B-B4B4-A8A0E6657C1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292" y="5305230"/>
            <a:ext cx="427996" cy="4279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80B09A7-1408-45F7-8E0C-DBE1E0718D7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339" y="3444075"/>
            <a:ext cx="427996" cy="42799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079AEB12-5E39-414D-96B4-751B64764A54}"/>
              </a:ext>
            </a:extLst>
          </p:cNvPr>
          <p:cNvSpPr txBox="1"/>
          <p:nvPr/>
        </p:nvSpPr>
        <p:spPr>
          <a:xfrm>
            <a:off x="291697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ten and 7 ones</a:t>
            </a:r>
          </a:p>
        </p:txBody>
      </p:sp>
    </p:spTree>
    <p:extLst>
      <p:ext uri="{BB962C8B-B14F-4D97-AF65-F5344CB8AC3E}">
        <p14:creationId xmlns:p14="http://schemas.microsoft.com/office/powerpoint/2010/main" val="398515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D492F56-A844-4C34-B384-FC86886E9D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7F99E44-1D9E-472C-915F-38807ADAE72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287" y="2881322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02EDD1C-C8BE-47FD-B7FC-F6B5AD9B3D1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7" y="3737870"/>
            <a:ext cx="427996" cy="4279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3DE3E39-D0A4-4B03-82A8-2C28D5DAFD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87" y="3737870"/>
            <a:ext cx="427996" cy="4279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90B41B-311F-4514-85B7-CF9E0167438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7" y="4358255"/>
            <a:ext cx="427996" cy="4279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2D5B3AD-E118-4836-ADE6-A2E8474D27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87" y="4358255"/>
            <a:ext cx="427996" cy="4279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EAC94CF-70EA-4868-9CE6-B279D042C9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37" y="2881322"/>
            <a:ext cx="427995" cy="32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1A12959-D3E6-4F13-ACCD-EFBC1275D17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40" y="4978640"/>
            <a:ext cx="427996" cy="4279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F4991A2-C713-480D-81E2-E5C3AFCDFDD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40" y="4978640"/>
            <a:ext cx="427996" cy="42799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925F166-19A2-4919-AD2A-73A3A1F8D6F6}"/>
              </a:ext>
            </a:extLst>
          </p:cNvPr>
          <p:cNvSpPr txBox="1"/>
          <p:nvPr/>
        </p:nvSpPr>
        <p:spPr>
          <a:xfrm>
            <a:off x="291697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 and 6 ones</a:t>
            </a:r>
          </a:p>
        </p:txBody>
      </p:sp>
    </p:spTree>
    <p:extLst>
      <p:ext uri="{BB962C8B-B14F-4D97-AF65-F5344CB8AC3E}">
        <p14:creationId xmlns:p14="http://schemas.microsoft.com/office/powerpoint/2010/main" val="24035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722" y="2893346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445" y="4370279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DF2BB5-58E3-464A-BF88-0E483D153A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45" y="4370279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95" y="2893346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49" y="2893346"/>
            <a:ext cx="427995" cy="3240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01276A3-985C-422D-80B6-10335EF9EB04}"/>
              </a:ext>
            </a:extLst>
          </p:cNvPr>
          <p:cNvSpPr txBox="1"/>
          <p:nvPr/>
        </p:nvSpPr>
        <p:spPr>
          <a:xfrm>
            <a:off x="291697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 and 2 ones</a:t>
            </a:r>
          </a:p>
        </p:txBody>
      </p:sp>
    </p:spTree>
    <p:extLst>
      <p:ext uri="{BB962C8B-B14F-4D97-AF65-F5344CB8AC3E}">
        <p14:creationId xmlns:p14="http://schemas.microsoft.com/office/powerpoint/2010/main" val="103507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Numbers to 50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722" y="2893346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28" y="4930703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DF2BB5-58E3-464A-BF88-0E483D153A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28" y="4930703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95" y="2893346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49" y="2893346"/>
            <a:ext cx="427995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75E65-1AC4-43A2-9A9E-27BE54A92B0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28" y="5535234"/>
            <a:ext cx="427996" cy="42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21271B-2283-41A6-9406-BA7C1061A46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28" y="5535234"/>
            <a:ext cx="427996" cy="4279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F50DC3E-E812-4776-9AB1-CEB08127C4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28" y="4326172"/>
            <a:ext cx="427996" cy="427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D44057C-05A9-4F5A-A9E7-27D2A12A398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28" y="4326172"/>
            <a:ext cx="427996" cy="4279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BABC4E5-0B9E-46AB-AD53-8E84706F8E0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28" y="3721641"/>
            <a:ext cx="427996" cy="4279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A48D071-A281-435E-8106-AB6741F9B87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228" y="3721641"/>
            <a:ext cx="427996" cy="42799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E03E1DF-AA89-434C-B229-08D281A7740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628" y="3117110"/>
            <a:ext cx="427996" cy="42799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5B9B0DC-021C-4316-87C9-1A4885F2239D}"/>
              </a:ext>
            </a:extLst>
          </p:cNvPr>
          <p:cNvSpPr txBox="1"/>
          <p:nvPr/>
        </p:nvSpPr>
        <p:spPr>
          <a:xfrm>
            <a:off x="291697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 and 9 ones</a:t>
            </a:r>
          </a:p>
        </p:txBody>
      </p:sp>
    </p:spTree>
    <p:extLst>
      <p:ext uri="{BB962C8B-B14F-4D97-AF65-F5344CB8AC3E}">
        <p14:creationId xmlns:p14="http://schemas.microsoft.com/office/powerpoint/2010/main" val="296769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5AF759-7AD2-4F54-A8DE-2854A90830E4}"/>
              </a:ext>
            </a:extLst>
          </p:cNvPr>
          <p:cNvSpPr txBox="1"/>
          <p:nvPr/>
        </p:nvSpPr>
        <p:spPr>
          <a:xfrm>
            <a:off x="291697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tens and 5 ones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78" y="2893345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321198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DF2BB5-58E3-464A-BF88-0E483D153A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4321198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334" y="2893345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21" y="2893345"/>
            <a:ext cx="427995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75E65-1AC4-43A2-9A9E-27BE54A92B0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925729"/>
            <a:ext cx="427996" cy="42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21271B-2283-41A6-9406-BA7C1061A46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4925729"/>
            <a:ext cx="427996" cy="4279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F50DC3E-E812-4776-9AB1-CEB08127C4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3716667"/>
            <a:ext cx="427996" cy="4279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5052AEE-F506-4ECF-A8BC-E3472A967C1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64" y="2893345"/>
            <a:ext cx="42799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8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184" y="4285021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DF2BB5-58E3-464A-BF88-0E483D153A0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84" y="4285021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438" y="2872456"/>
            <a:ext cx="427995" cy="324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63CDEBD-6FD3-46BB-95EB-895520F66EE5}"/>
              </a:ext>
            </a:extLst>
          </p:cNvPr>
          <p:cNvSpPr txBox="1"/>
          <p:nvPr/>
        </p:nvSpPr>
        <p:spPr>
          <a:xfrm>
            <a:off x="258502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70797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D492F56-A844-4C34-B384-FC86886E9D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7F99E44-1D9E-472C-915F-38807ADAE72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287" y="2881322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02EDD1C-C8BE-47FD-B7FC-F6B5AD9B3D1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7" y="3931880"/>
            <a:ext cx="427996" cy="4279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3DE3E39-D0A4-4B03-82A8-2C28D5DAFD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87" y="3931880"/>
            <a:ext cx="427996" cy="4279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090B41B-311F-4514-85B7-CF9E0167438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7" y="4552265"/>
            <a:ext cx="427996" cy="4279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92D5B3AD-E118-4836-ADE6-A2E8474D27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87" y="4552265"/>
            <a:ext cx="427996" cy="4279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EAC94CF-70EA-4868-9CE6-B279D042C9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37" y="2881322"/>
            <a:ext cx="427995" cy="324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62B0B9F-7286-4A3E-803B-E645DB2A1F4C}"/>
              </a:ext>
            </a:extLst>
          </p:cNvPr>
          <p:cNvSpPr txBox="1"/>
          <p:nvPr/>
        </p:nvSpPr>
        <p:spPr>
          <a:xfrm>
            <a:off x="258502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16415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722" y="2893346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445" y="4370279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6DF2BB5-58E3-464A-BF88-0E483D153A0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045" y="4370279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795" y="2893346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49" y="2893346"/>
            <a:ext cx="427995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AD2343-AD3E-4E46-8F2F-982409ABE32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95" y="4977150"/>
            <a:ext cx="427996" cy="42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597EFB-4F97-408C-8122-3EC668215B6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595" y="4977150"/>
            <a:ext cx="427996" cy="4279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98DC20-BAB7-4D3A-BD04-18DBCA9FDF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995" y="3763408"/>
            <a:ext cx="427996" cy="427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E1BC51E-99B4-4CC9-9492-00EE28BCEF78}"/>
              </a:ext>
            </a:extLst>
          </p:cNvPr>
          <p:cNvSpPr txBox="1"/>
          <p:nvPr/>
        </p:nvSpPr>
        <p:spPr>
          <a:xfrm>
            <a:off x="258502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85806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5AF759-7AD2-4F54-A8DE-2854A90830E4}"/>
              </a:ext>
            </a:extLst>
          </p:cNvPr>
          <p:cNvSpPr txBox="1"/>
          <p:nvPr/>
        </p:nvSpPr>
        <p:spPr>
          <a:xfrm>
            <a:off x="258502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78" y="2893345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003957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334" y="2893345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21" y="2893345"/>
            <a:ext cx="427995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75E65-1AC4-43A2-9A9E-27BE54A92B0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608488"/>
            <a:ext cx="427996" cy="42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21271B-2283-41A6-9406-BA7C1061A46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4608488"/>
            <a:ext cx="427996" cy="4279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5052AEE-F506-4ECF-A8BC-E3472A967C1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64" y="2893345"/>
            <a:ext cx="42799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104294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Using Base 10 build the numbers then draw the Base 10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whiteboards: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07C06B0-C0DE-4625-A3BF-9C11DF7CB2A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04" y="2604140"/>
            <a:ext cx="5507588" cy="37766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D388F-91CE-4267-AF2C-462C97E6BB9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278" y="2893345"/>
            <a:ext cx="427995" cy="32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610F9CF-67A7-429A-A40D-DE67CE02BB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003957"/>
            <a:ext cx="427996" cy="4279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2269E4-BF09-473E-ADE5-539433FD83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334" y="2893345"/>
            <a:ext cx="427995" cy="324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2A58FC6-43AD-45F8-BFFB-4B302B7E1D3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21" y="2893345"/>
            <a:ext cx="427995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B75E65-1AC4-43A2-9A9E-27BE54A92B0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4608488"/>
            <a:ext cx="427996" cy="4279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21271B-2283-41A6-9406-BA7C1061A46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4608488"/>
            <a:ext cx="427996" cy="42799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5052AEE-F506-4ECF-A8BC-E3472A967C1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164" y="2893345"/>
            <a:ext cx="427995" cy="32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730430-978E-4724-818D-0C928F3516C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4003957"/>
            <a:ext cx="427996" cy="4279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A9E3EE5-79A9-4AFD-835D-45D330DF230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3399426"/>
            <a:ext cx="427996" cy="4279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7FD8C52-4B52-49BE-A737-664DC9C800A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3399426"/>
            <a:ext cx="427996" cy="4279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7023C21-FBA6-4E90-95AD-B663656B1F2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262" y="5213019"/>
            <a:ext cx="427996" cy="4279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A55A0DE-7D7F-4565-BAC9-20DD5419CE7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862" y="5213019"/>
            <a:ext cx="427996" cy="42799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E701399-D15F-4205-B357-98BB447F932F}"/>
              </a:ext>
            </a:extLst>
          </p:cNvPr>
          <p:cNvSpPr txBox="1"/>
          <p:nvPr/>
        </p:nvSpPr>
        <p:spPr>
          <a:xfrm>
            <a:off x="258502" y="1333085"/>
            <a:ext cx="11608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423483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796248-9196-4DDE-B2AD-F667A644CE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7593FD5-43C4-411A-8698-47D595182E7E}"/>
              </a:ext>
            </a:extLst>
          </p:cNvPr>
          <p:cNvSpPr txBox="1"/>
          <p:nvPr/>
        </p:nvSpPr>
        <p:spPr>
          <a:xfrm>
            <a:off x="343154" y="320458"/>
            <a:ext cx="173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Jack says,</a:t>
            </a:r>
          </a:p>
        </p:txBody>
      </p:sp>
      <p:sp>
        <p:nvSpPr>
          <p:cNvPr id="40" name="Speech Bubble: Rectangle with Corners Rounded 39">
            <a:extLst>
              <a:ext uri="{FF2B5EF4-FFF2-40B4-BE49-F238E27FC236}">
                <a16:creationId xmlns:a16="http://schemas.microsoft.com/office/drawing/2014/main" id="{4A09C8ED-65FB-48BB-9DE2-9DEFA8273B28}"/>
              </a:ext>
            </a:extLst>
          </p:cNvPr>
          <p:cNvSpPr/>
          <p:nvPr/>
        </p:nvSpPr>
        <p:spPr>
          <a:xfrm>
            <a:off x="3433424" y="2037262"/>
            <a:ext cx="3357059" cy="1248037"/>
          </a:xfrm>
          <a:prstGeom prst="wedgeRoundRectCallout">
            <a:avLst>
              <a:gd name="adj1" fmla="val -58934"/>
              <a:gd name="adj2" fmla="val 23044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have used Base 10 to represent 34.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87C985E-CB68-40F2-97FC-226668A141AD}"/>
              </a:ext>
            </a:extLst>
          </p:cNvPr>
          <p:cNvSpPr txBox="1"/>
          <p:nvPr/>
        </p:nvSpPr>
        <p:spPr>
          <a:xfrm>
            <a:off x="343154" y="4196719"/>
            <a:ext cx="78197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Has Jack correctly represented the number 34?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If not, what mistake might Jack have made?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7B3E4EE-1523-4F42-9629-A539470C8948}"/>
              </a:ext>
            </a:extLst>
          </p:cNvPr>
          <p:cNvSpPr txBox="1"/>
          <p:nvPr/>
        </p:nvSpPr>
        <p:spPr>
          <a:xfrm>
            <a:off x="340059" y="5458795"/>
            <a:ext cx="98652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 Jack has not represented 34 correctly.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Jack may have put the tens and ones the wrong way round.</a:t>
            </a:r>
          </a:p>
        </p:txBody>
      </p:sp>
    </p:spTree>
    <p:extLst>
      <p:ext uri="{BB962C8B-B14F-4D97-AF65-F5344CB8AC3E}">
        <p14:creationId xmlns:p14="http://schemas.microsoft.com/office/powerpoint/2010/main" val="299427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12528" y="335524"/>
            <a:ext cx="10713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Base 10 shows a number greater than 21 but less than 25?</a:t>
            </a:r>
          </a:p>
        </p:txBody>
      </p:sp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DA8C4D-C8B9-4916-98EF-5AD9572A5C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05" y="1133032"/>
            <a:ext cx="3750906" cy="2572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3B6C27-3A2C-4469-8ADB-378D32F3F7C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689" y="1133032"/>
            <a:ext cx="3750906" cy="25720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545264C-B856-4E0C-90F1-7AB0765E734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405" y="3795122"/>
            <a:ext cx="3750906" cy="25720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2593E2-32F0-476F-92EE-43F089AB32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689" y="3795122"/>
            <a:ext cx="3750906" cy="25720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287796-C276-42C5-A4E1-D297FB830A7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661" y="1394108"/>
            <a:ext cx="272807" cy="20651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72E92C5-8AB8-40D6-8B1F-887B3F1741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45" y="2136159"/>
            <a:ext cx="272808" cy="27280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F80DCA-469D-4BBF-8C64-39E6FDAA055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53" y="1394108"/>
            <a:ext cx="272807" cy="20651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0A314CB-7565-45E2-B363-4E9ED5FFCDA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45" y="2514237"/>
            <a:ext cx="272808" cy="27280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05DBF20-D7CE-4D3A-B0DE-FA7B0C46BFE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45" y="2136159"/>
            <a:ext cx="272808" cy="27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7568128-DB8F-401F-961D-5078264C065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45" y="2514237"/>
            <a:ext cx="272808" cy="2728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1D8BE7-022A-4C17-AC06-1448753700C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04" y="1394108"/>
            <a:ext cx="272807" cy="20651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E0622C8-D535-4947-8904-61F8EE5AE8B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988" y="1976161"/>
            <a:ext cx="272808" cy="27280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133F579-FF87-4F52-ABAA-9EE5F583C0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896" y="1394108"/>
            <a:ext cx="272807" cy="20651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409AC9C-801F-467A-8F0E-476045DA7D0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988" y="2354239"/>
            <a:ext cx="272808" cy="2728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19C52AE-D7B2-45EB-AB18-1CF2A674018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088" y="1976161"/>
            <a:ext cx="272808" cy="27280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E3AB03F-D2B4-403D-B068-D09BECAB2E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088" y="2354239"/>
            <a:ext cx="272808" cy="2728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EEE705F-8F9E-4AED-A237-E5B0D2B1A45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892" y="2731059"/>
            <a:ext cx="272808" cy="2728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BAA62AD-9F52-42EB-AF8F-E6E245BE9ED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92" y="2731059"/>
            <a:ext cx="272808" cy="2728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94F7469-EC90-49B7-8824-A29E6B308B6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804" y="4047893"/>
            <a:ext cx="272807" cy="206519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2D67198-4A77-4AF3-895F-EBE75B39DA9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896" y="4047893"/>
            <a:ext cx="272807" cy="20651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4CB8C5D-4EBE-4373-8323-A307439F753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988" y="4821406"/>
            <a:ext cx="272808" cy="27280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4A164D9-10D4-4832-9EC9-5F63CC258D9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892" y="5198226"/>
            <a:ext cx="272808" cy="27280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C9E9988-14CD-4969-97C0-EEAC3621614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92" y="5198226"/>
            <a:ext cx="272808" cy="27280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3372A26-65F3-4A95-A66B-67679461595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661" y="4047893"/>
            <a:ext cx="272807" cy="206519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34992DB-B4B7-4244-9807-91BB8173276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45" y="5191824"/>
            <a:ext cx="272808" cy="27280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267FAC8-253A-4417-AC6F-3051C6E18D9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753" y="4047893"/>
            <a:ext cx="272807" cy="206519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6414839-2551-46CF-8057-12F40645F3C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45" y="5569902"/>
            <a:ext cx="272808" cy="27280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80C5D1B-9F27-4696-97B6-F22B08E50CE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45" y="5191824"/>
            <a:ext cx="272808" cy="27280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F7A16A2-79C6-45CC-8C22-1DEEC89BAD3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45" y="5569902"/>
            <a:ext cx="272808" cy="27280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1D3042F-E95C-408C-8ED6-410226294D3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79" y="4435668"/>
            <a:ext cx="272808" cy="27280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25F24BF-6A0B-4290-ADDD-AE1C708BC8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79" y="4813746"/>
            <a:ext cx="272808" cy="27280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1BFFFA8-D07A-46A9-9157-D50AE2DE3F5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279" y="4813746"/>
            <a:ext cx="272808" cy="2728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851E695-E89C-4CEF-B74D-1F60084A9315}"/>
              </a:ext>
            </a:extLst>
          </p:cNvPr>
          <p:cNvSpPr/>
          <p:nvPr/>
        </p:nvSpPr>
        <p:spPr>
          <a:xfrm>
            <a:off x="2159590" y="1246385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19DCB71-D354-47A1-872D-71B7F764927B}"/>
              </a:ext>
            </a:extLst>
          </p:cNvPr>
          <p:cNvSpPr/>
          <p:nvPr/>
        </p:nvSpPr>
        <p:spPr>
          <a:xfrm>
            <a:off x="6513874" y="3908916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1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Tens and ones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494890"/>
              </p:ext>
            </p:extLst>
          </p:nvPr>
        </p:nvGraphicFramePr>
        <p:xfrm>
          <a:off x="1775999" y="2048970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587710"/>
              </p:ext>
            </p:extLst>
          </p:nvPr>
        </p:nvGraphicFramePr>
        <p:xfrm>
          <a:off x="1775999" y="4148359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868476B-6B28-41AB-8150-621DDE32CEB1}"/>
              </a:ext>
            </a:extLst>
          </p:cNvPr>
          <p:cNvSpPr txBox="1"/>
          <p:nvPr/>
        </p:nvSpPr>
        <p:spPr>
          <a:xfrm>
            <a:off x="3200399" y="216824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89FB47-DB45-4BC6-9DD6-917978F15BA4}"/>
              </a:ext>
            </a:extLst>
          </p:cNvPr>
          <p:cNvSpPr txBox="1"/>
          <p:nvPr/>
        </p:nvSpPr>
        <p:spPr>
          <a:xfrm>
            <a:off x="6089706" y="216824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211FBD-7CDA-4A66-B1A6-F9D32A86956E}"/>
              </a:ext>
            </a:extLst>
          </p:cNvPr>
          <p:cNvSpPr txBox="1"/>
          <p:nvPr/>
        </p:nvSpPr>
        <p:spPr>
          <a:xfrm>
            <a:off x="8968163" y="216656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3CEBC9-364A-42FC-8D85-B8862AE8E997}"/>
              </a:ext>
            </a:extLst>
          </p:cNvPr>
          <p:cNvSpPr txBox="1"/>
          <p:nvPr/>
        </p:nvSpPr>
        <p:spPr>
          <a:xfrm>
            <a:off x="4646644" y="426763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889862-374F-45D9-A64B-87F5E4D2FB69}"/>
              </a:ext>
            </a:extLst>
          </p:cNvPr>
          <p:cNvSpPr txBox="1"/>
          <p:nvPr/>
        </p:nvSpPr>
        <p:spPr>
          <a:xfrm>
            <a:off x="7517289" y="426763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07443F-98C2-4FA5-B295-72C7E178F23F}"/>
              </a:ext>
            </a:extLst>
          </p:cNvPr>
          <p:cNvSpPr txBox="1"/>
          <p:nvPr/>
        </p:nvSpPr>
        <p:spPr>
          <a:xfrm>
            <a:off x="8968163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422298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5022184" y="3837436"/>
            <a:ext cx="6070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 + ______ ones = ______.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5C85D2-84C0-484C-AA6F-4AE400A7F892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1159276" y="2617084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928DD7D-9443-44DD-8C57-698C4F7CFA96}"/>
              </a:ext>
            </a:extLst>
          </p:cNvPr>
          <p:cNvGrpSpPr/>
          <p:nvPr/>
        </p:nvGrpSpPr>
        <p:grpSpPr>
          <a:xfrm>
            <a:off x="2056726" y="3792343"/>
            <a:ext cx="1574388" cy="297803"/>
            <a:chOff x="1800826" y="4012183"/>
            <a:chExt cx="1574388" cy="297803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60EFDB5-86B6-437D-B44B-C95E8F94B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00826" y="4012183"/>
              <a:ext cx="1487510" cy="22196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309530B-F972-47D6-8370-D46EAF80F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887704" y="4088020"/>
              <a:ext cx="1487510" cy="221966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46F76C0-E72C-43E3-8E0F-2F1DDB4EB3B5}"/>
              </a:ext>
            </a:extLst>
          </p:cNvPr>
          <p:cNvSpPr txBox="1"/>
          <p:nvPr/>
        </p:nvSpPr>
        <p:spPr>
          <a:xfrm>
            <a:off x="6610350" y="239356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EE6D2B-CE42-40C2-8BFD-92E99CED9346}"/>
              </a:ext>
            </a:extLst>
          </p:cNvPr>
          <p:cNvSpPr txBox="1"/>
          <p:nvPr/>
        </p:nvSpPr>
        <p:spPr>
          <a:xfrm>
            <a:off x="9248774" y="239356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FC0F1D-58E6-49E9-A6BE-4623408658AE}"/>
              </a:ext>
            </a:extLst>
          </p:cNvPr>
          <p:cNvSpPr txBox="1"/>
          <p:nvPr/>
        </p:nvSpPr>
        <p:spPr>
          <a:xfrm>
            <a:off x="5141992" y="365948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1C56D75-70BF-46B9-A503-28B90BCAF515}"/>
              </a:ext>
            </a:extLst>
          </p:cNvPr>
          <p:cNvSpPr txBox="1"/>
          <p:nvPr/>
        </p:nvSpPr>
        <p:spPr>
          <a:xfrm>
            <a:off x="7361317" y="365948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4B8B9A-1A15-4B41-8397-C8A4BF934B70}"/>
              </a:ext>
            </a:extLst>
          </p:cNvPr>
          <p:cNvSpPr txBox="1"/>
          <p:nvPr/>
        </p:nvSpPr>
        <p:spPr>
          <a:xfrm>
            <a:off x="9862803" y="365948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3500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tens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4934021" y="3837436"/>
            <a:ext cx="624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tens + ______ ones = ______.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A9475A3-A34B-4830-B1D6-A8714F71B243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1044239" y="2040357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1B22F3-7F11-49A2-A59D-5896FF70A451}"/>
              </a:ext>
            </a:extLst>
          </p:cNvPr>
          <p:cNvGrpSpPr/>
          <p:nvPr/>
        </p:nvGrpSpPr>
        <p:grpSpPr>
          <a:xfrm>
            <a:off x="2042888" y="3228287"/>
            <a:ext cx="1747178" cy="811916"/>
            <a:chOff x="10608903" y="2806532"/>
            <a:chExt cx="697255" cy="2522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A809DC-13BF-4B61-8B0B-5DA770D8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6398DF-8D5F-4C37-A257-8BE4EE6B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C0D1A39-FA3D-4D4E-8CE6-435813BC0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FD51AF-C3E3-470A-A7F4-3FA9F073E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FD463-462F-49E8-880A-224692D17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DC44-60E9-4E6D-85B6-1BDDBA554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3498770-88DE-493F-84C3-12A83B53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DD67A5B-B85E-48A4-8F41-1A3536D91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2619030-D968-4FCE-8537-1B7115096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B27EBCC-1A4E-462B-9150-4B85C9737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BEE2505-1A6F-42DC-8B32-A296C6701BE7}"/>
              </a:ext>
            </a:extLst>
          </p:cNvPr>
          <p:cNvGrpSpPr/>
          <p:nvPr/>
        </p:nvGrpSpPr>
        <p:grpSpPr>
          <a:xfrm>
            <a:off x="1131117" y="4422211"/>
            <a:ext cx="1660783" cy="373640"/>
            <a:chOff x="1140447" y="4538726"/>
            <a:chExt cx="1660783" cy="373640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4AA025AF-3B46-4983-98B2-456186D02B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140447" y="4538726"/>
              <a:ext cx="1487510" cy="221966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BCE07634-E892-4DF3-8EC2-0258F047B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227325" y="4614563"/>
              <a:ext cx="1487510" cy="221966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D4E205D-198B-453D-A046-FA83F97E3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313720" y="4690400"/>
              <a:ext cx="1487510" cy="221966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50074D9C-A194-4B1E-A3D2-3F7680F864B2}"/>
              </a:ext>
            </a:extLst>
          </p:cNvPr>
          <p:cNvSpPr txBox="1"/>
          <p:nvPr/>
        </p:nvSpPr>
        <p:spPr>
          <a:xfrm>
            <a:off x="6534150" y="2371790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FC30D2E-DB31-41D3-91D1-5892F2CCDAFF}"/>
              </a:ext>
            </a:extLst>
          </p:cNvPr>
          <p:cNvSpPr txBox="1"/>
          <p:nvPr/>
        </p:nvSpPr>
        <p:spPr>
          <a:xfrm>
            <a:off x="9334499" y="2371790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D0D8637-AFF0-4376-BBDE-8F4140104E3A}"/>
              </a:ext>
            </a:extLst>
          </p:cNvPr>
          <p:cNvSpPr txBox="1"/>
          <p:nvPr/>
        </p:nvSpPr>
        <p:spPr>
          <a:xfrm>
            <a:off x="5065790" y="3637709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98FF324-EF94-4F24-BA8A-F8D9EEEAADBB}"/>
              </a:ext>
            </a:extLst>
          </p:cNvPr>
          <p:cNvSpPr txBox="1"/>
          <p:nvPr/>
        </p:nvSpPr>
        <p:spPr>
          <a:xfrm>
            <a:off x="7448401" y="3637709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A1906CA-E18B-43F6-A5C3-C46B888B8C7E}"/>
              </a:ext>
            </a:extLst>
          </p:cNvPr>
          <p:cNvSpPr txBox="1"/>
          <p:nvPr/>
        </p:nvSpPr>
        <p:spPr>
          <a:xfrm>
            <a:off x="9949887" y="3637709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34715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2" grpId="0"/>
      <p:bldP spid="53" grpId="0"/>
      <p:bldP spid="5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tens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4934021" y="3837436"/>
            <a:ext cx="624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tens + ______ ones = ______.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D84C9ED-D11F-4B94-B18D-B3B6ECF4F6A7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1044239" y="2040357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1B22F3-7F11-49A2-A59D-5896FF70A451}"/>
              </a:ext>
            </a:extLst>
          </p:cNvPr>
          <p:cNvGrpSpPr/>
          <p:nvPr/>
        </p:nvGrpSpPr>
        <p:grpSpPr>
          <a:xfrm>
            <a:off x="2042888" y="3170382"/>
            <a:ext cx="1747178" cy="811916"/>
            <a:chOff x="10608903" y="2806532"/>
            <a:chExt cx="697255" cy="2522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A809DC-13BF-4B61-8B0B-5DA770D8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6398DF-8D5F-4C37-A257-8BE4EE6B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C0D1A39-FA3D-4D4E-8CE6-435813BC0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FD51AF-C3E3-470A-A7F4-3FA9F073E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FD463-462F-49E8-880A-224692D17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DC44-60E9-4E6D-85B6-1BDDBA554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3498770-88DE-493F-84C3-12A83B53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DD67A5B-B85E-48A4-8F41-1A3536D91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2619030-D968-4FCE-8537-1B7115096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B27EBCC-1A4E-462B-9150-4B85C9737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6616DAC-ADB0-4C40-ABE7-7A06D4AC2EA7}"/>
              </a:ext>
            </a:extLst>
          </p:cNvPr>
          <p:cNvGrpSpPr/>
          <p:nvPr/>
        </p:nvGrpSpPr>
        <p:grpSpPr>
          <a:xfrm>
            <a:off x="1111539" y="4298813"/>
            <a:ext cx="1747178" cy="583659"/>
            <a:chOff x="1193160" y="4542143"/>
            <a:chExt cx="1747178" cy="583659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A17AFDA-EAD8-4EE0-A945-CF8613D5E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193160" y="4670858"/>
              <a:ext cx="1487510" cy="22196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303A4F2F-A0B0-4AAF-8DD0-A851747C8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280038" y="4746695"/>
              <a:ext cx="1487510" cy="221966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DFF9333E-46DA-4856-98C1-72690B851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366433" y="4822532"/>
              <a:ext cx="1487510" cy="221966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1B703E00-FBD0-4AE5-B2C9-15B5160558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452828" y="4903836"/>
              <a:ext cx="1487510" cy="22196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299B6799-6F42-4D9C-964C-CB57B59D1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265234" y="4542143"/>
              <a:ext cx="1487510" cy="221966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FD959D0D-2ED2-45FC-9BF1-9DA52A041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356886" y="4617980"/>
              <a:ext cx="1487510" cy="221966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8A3649BB-0A33-499F-B63F-C949AD928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448054" y="4693817"/>
              <a:ext cx="1487510" cy="221966"/>
            </a:xfrm>
            <a:prstGeom prst="rect">
              <a:avLst/>
            </a:prstGeom>
          </p:spPr>
        </p:pic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24D871C-A959-4972-85A1-3C183F885E68}"/>
              </a:ext>
            </a:extLst>
          </p:cNvPr>
          <p:cNvSpPr txBox="1"/>
          <p:nvPr/>
        </p:nvSpPr>
        <p:spPr>
          <a:xfrm>
            <a:off x="6524625" y="235002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89DCF8D-C69F-4D8A-86F2-76F620411BBB}"/>
              </a:ext>
            </a:extLst>
          </p:cNvPr>
          <p:cNvSpPr txBox="1"/>
          <p:nvPr/>
        </p:nvSpPr>
        <p:spPr>
          <a:xfrm>
            <a:off x="9344024" y="235002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96E7E16-9722-4344-A58C-7A672603CAD8}"/>
              </a:ext>
            </a:extLst>
          </p:cNvPr>
          <p:cNvSpPr txBox="1"/>
          <p:nvPr/>
        </p:nvSpPr>
        <p:spPr>
          <a:xfrm>
            <a:off x="5065790" y="361594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EE411A5-2C2D-48B5-8062-1444C578AFE7}"/>
              </a:ext>
            </a:extLst>
          </p:cNvPr>
          <p:cNvSpPr txBox="1"/>
          <p:nvPr/>
        </p:nvSpPr>
        <p:spPr>
          <a:xfrm>
            <a:off x="7448401" y="361594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8161499-38BF-4BC5-ADFE-A2E417B1E3FE}"/>
              </a:ext>
            </a:extLst>
          </p:cNvPr>
          <p:cNvSpPr txBox="1"/>
          <p:nvPr/>
        </p:nvSpPr>
        <p:spPr>
          <a:xfrm>
            <a:off x="9949887" y="3615941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341776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9" grpId="0"/>
      <p:bldP spid="53" grpId="0"/>
      <p:bldP spid="54" grpId="0"/>
      <p:bldP spid="5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tens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4934021" y="3837436"/>
            <a:ext cx="624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tens + ______ ones = ______.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F2BDC7-2E7E-4CC4-8E36-284D64F1FF40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923945" y="1777656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1B22F3-7F11-49A2-A59D-5896FF70A451}"/>
              </a:ext>
            </a:extLst>
          </p:cNvPr>
          <p:cNvGrpSpPr/>
          <p:nvPr/>
        </p:nvGrpSpPr>
        <p:grpSpPr>
          <a:xfrm>
            <a:off x="2186594" y="2791657"/>
            <a:ext cx="1747178" cy="811916"/>
            <a:chOff x="10608903" y="2806532"/>
            <a:chExt cx="697255" cy="2522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A809DC-13BF-4B61-8B0B-5DA770D8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6398DF-8D5F-4C37-A257-8BE4EE6B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C0D1A39-FA3D-4D4E-8CE6-435813BC0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FD51AF-C3E3-470A-A7F4-3FA9F073E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FD463-462F-49E8-880A-224692D17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DC44-60E9-4E6D-85B6-1BDDBA554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3498770-88DE-493F-84C3-12A83B53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DD67A5B-B85E-48A4-8F41-1A3536D91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2619030-D968-4FCE-8537-1B7115096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B27EBCC-1A4E-462B-9150-4B85C9737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AE3D506-72F1-4E5F-8D5D-F87E09074C47}"/>
              </a:ext>
            </a:extLst>
          </p:cNvPr>
          <p:cNvGrpSpPr/>
          <p:nvPr/>
        </p:nvGrpSpPr>
        <p:grpSpPr>
          <a:xfrm>
            <a:off x="2350156" y="4823199"/>
            <a:ext cx="1574388" cy="426518"/>
            <a:chOff x="2271774" y="4582316"/>
            <a:chExt cx="1574388" cy="426518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A17AFDA-EAD8-4EE0-A945-CF8613D5E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271774" y="4711031"/>
              <a:ext cx="1487510" cy="22196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303A4F2F-A0B0-4AAF-8DD0-A851747C83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358652" y="4786868"/>
              <a:ext cx="1487510" cy="22196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299B6799-6F42-4D9C-964C-CB57B59D1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343848" y="4582316"/>
              <a:ext cx="1487510" cy="221966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4B7C0FC-0954-4AA9-9D1F-F494357AB9B4}"/>
              </a:ext>
            </a:extLst>
          </p:cNvPr>
          <p:cNvGrpSpPr/>
          <p:nvPr/>
        </p:nvGrpSpPr>
        <p:grpSpPr>
          <a:xfrm>
            <a:off x="866185" y="3799442"/>
            <a:ext cx="1747178" cy="811916"/>
            <a:chOff x="10608903" y="2806532"/>
            <a:chExt cx="697255" cy="25227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796786B-0E9C-404B-9AE4-907DCFE7A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7D0DB90-BB14-4196-9E87-1F2AC09B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969367B-28FB-4880-B2A4-E9152C5E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7A3DC0F-4434-4B16-BE3C-B867A4D30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EFF978C-EED2-412C-9B4D-B85A1082A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5296CEA-966C-41AB-BDB0-3FEA5EEE1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0F69ABD2-4AE4-4707-972D-17A22D07A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2EFD791F-A6D7-4540-BCB3-C7DFC18A7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A430974-1DAA-4EFB-AFE7-39548ED4B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4AB7685-21DA-43A6-A0C4-2A867CAF5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12C36A46-0763-400B-8A01-2F8F7E1CA199}"/>
              </a:ext>
            </a:extLst>
          </p:cNvPr>
          <p:cNvSpPr txBox="1"/>
          <p:nvPr/>
        </p:nvSpPr>
        <p:spPr>
          <a:xfrm>
            <a:off x="6524625" y="237179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A2F1878-2B2D-4F5D-A4EF-20ECEC9F6DBD}"/>
              </a:ext>
            </a:extLst>
          </p:cNvPr>
          <p:cNvSpPr txBox="1"/>
          <p:nvPr/>
        </p:nvSpPr>
        <p:spPr>
          <a:xfrm>
            <a:off x="9334499" y="237179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BED2107-90E4-4E53-8D4E-9B010722F155}"/>
              </a:ext>
            </a:extLst>
          </p:cNvPr>
          <p:cNvSpPr txBox="1"/>
          <p:nvPr/>
        </p:nvSpPr>
        <p:spPr>
          <a:xfrm>
            <a:off x="5065790" y="363771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77E04E7-7C3B-4B98-8943-EA1A84F6D5E7}"/>
              </a:ext>
            </a:extLst>
          </p:cNvPr>
          <p:cNvSpPr txBox="1"/>
          <p:nvPr/>
        </p:nvSpPr>
        <p:spPr>
          <a:xfrm>
            <a:off x="7448401" y="363771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CEE7EF5-E639-43EA-8AC5-00C551542265}"/>
              </a:ext>
            </a:extLst>
          </p:cNvPr>
          <p:cNvSpPr txBox="1"/>
          <p:nvPr/>
        </p:nvSpPr>
        <p:spPr>
          <a:xfrm>
            <a:off x="9949887" y="3637712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8528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2" grpId="0"/>
      <p:bldP spid="64" grpId="0"/>
      <p:bldP spid="65" grpId="0"/>
      <p:bldP spid="6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tens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4934021" y="3837436"/>
            <a:ext cx="624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tens + ______ ones = ______.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2975B8E-526F-4BEC-92E6-30155D4087DB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700064" y="1684433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1B22F3-7F11-49A2-A59D-5896FF70A451}"/>
              </a:ext>
            </a:extLst>
          </p:cNvPr>
          <p:cNvGrpSpPr/>
          <p:nvPr/>
        </p:nvGrpSpPr>
        <p:grpSpPr>
          <a:xfrm>
            <a:off x="2417634" y="2483323"/>
            <a:ext cx="1747178" cy="811916"/>
            <a:chOff x="10608903" y="2806532"/>
            <a:chExt cx="697255" cy="2522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A809DC-13BF-4B61-8B0B-5DA770D8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6398DF-8D5F-4C37-A257-8BE4EE6B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C0D1A39-FA3D-4D4E-8CE6-435813BC0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FD51AF-C3E3-470A-A7F4-3FA9F073E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FD463-462F-49E8-880A-224692D17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DC44-60E9-4E6D-85B6-1BDDBA554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3498770-88DE-493F-84C3-12A83B53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DD67A5B-B85E-48A4-8F41-1A3536D91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2619030-D968-4FCE-8537-1B7115096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B27EBCC-1A4E-462B-9150-4B85C9737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4B7C0FC-0954-4AA9-9D1F-F494357AB9B4}"/>
              </a:ext>
            </a:extLst>
          </p:cNvPr>
          <p:cNvGrpSpPr/>
          <p:nvPr/>
        </p:nvGrpSpPr>
        <p:grpSpPr>
          <a:xfrm>
            <a:off x="700064" y="3239490"/>
            <a:ext cx="1747178" cy="811916"/>
            <a:chOff x="10608903" y="2806532"/>
            <a:chExt cx="697255" cy="25227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796786B-0E9C-404B-9AE4-907DCFE7A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7D0DB90-BB14-4196-9E87-1F2AC09B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969367B-28FB-4880-B2A4-E9152C5E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7A3DC0F-4434-4B16-BE3C-B867A4D30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EFF978C-EED2-412C-9B4D-B85A1082A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5296CEA-966C-41AB-BDB0-3FEA5EEE1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0F69ABD2-4AE4-4707-972D-17A22D07A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2EFD791F-A6D7-4540-BCB3-C7DFC18A7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A430974-1DAA-4EFB-AFE7-39548ED4B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4AB7685-21DA-43A6-A0C4-2A867CAF5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3314982-B9C7-4065-B0D9-246BDF5BA5AF}"/>
              </a:ext>
            </a:extLst>
          </p:cNvPr>
          <p:cNvGrpSpPr/>
          <p:nvPr/>
        </p:nvGrpSpPr>
        <p:grpSpPr>
          <a:xfrm>
            <a:off x="2411823" y="4052335"/>
            <a:ext cx="1747178" cy="811916"/>
            <a:chOff x="10608903" y="2806532"/>
            <a:chExt cx="697255" cy="252278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2D35806-9A91-43AF-973A-B3F70F479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35634656-FE8F-4D9E-9D6C-A15A95302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221383DE-C129-4434-9712-24F26E912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FE5AC93E-BB84-4CE3-9A07-EDB9D456C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DC50DA7C-5AB2-4980-817F-0B84A6699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25063403-CBD7-4EFE-B3F0-8AB991A9B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2A7047F-32D8-4683-ACCC-DAE228280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E6DB3B1-B562-4D11-ADDF-0EA6DDFB7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D37957E-D74C-4B32-8582-4B61C4DFD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A95754AD-C7CC-42E8-8451-3142C9500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7358D94-C00B-4F78-8142-7ECBFE35D090}"/>
              </a:ext>
            </a:extLst>
          </p:cNvPr>
          <p:cNvGrpSpPr/>
          <p:nvPr/>
        </p:nvGrpSpPr>
        <p:grpSpPr>
          <a:xfrm>
            <a:off x="767122" y="4835191"/>
            <a:ext cx="1660783" cy="502355"/>
            <a:chOff x="452029" y="5088263"/>
            <a:chExt cx="1660783" cy="502355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4B8C53F-A8E7-4617-B2C2-1F5E2854E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52029" y="5216978"/>
              <a:ext cx="1487510" cy="22196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425CA738-51F6-4FD5-AC99-54BB4F0E0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38907" y="5292815"/>
              <a:ext cx="1487510" cy="221966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E50AEED8-9B82-4987-B3EE-27BCC99E8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25302" y="5368652"/>
              <a:ext cx="1487510" cy="221966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20660297-86A2-4573-B96D-B737DE0F05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24103" y="5088263"/>
              <a:ext cx="1487510" cy="221966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E4360C2-3DF3-4687-B8AA-E11B35534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15755" y="5164100"/>
              <a:ext cx="1487510" cy="221966"/>
            </a:xfrm>
            <a:prstGeom prst="rect">
              <a:avLst/>
            </a:prstGeom>
          </p:spPr>
        </p:pic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AB9EAA62-F484-4DE5-8F37-2BECB9164432}"/>
              </a:ext>
            </a:extLst>
          </p:cNvPr>
          <p:cNvSpPr txBox="1"/>
          <p:nvPr/>
        </p:nvSpPr>
        <p:spPr>
          <a:xfrm>
            <a:off x="6524625" y="238267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49649BE-F596-4022-9813-EC75DBA60C2F}"/>
              </a:ext>
            </a:extLst>
          </p:cNvPr>
          <p:cNvSpPr txBox="1"/>
          <p:nvPr/>
        </p:nvSpPr>
        <p:spPr>
          <a:xfrm>
            <a:off x="9334499" y="238267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B60C763-C65D-475E-AFDD-17754E5216C6}"/>
              </a:ext>
            </a:extLst>
          </p:cNvPr>
          <p:cNvSpPr txBox="1"/>
          <p:nvPr/>
        </p:nvSpPr>
        <p:spPr>
          <a:xfrm>
            <a:off x="5065790" y="3648595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27A46AD-AACA-49A8-B0E3-1C15E90A7430}"/>
              </a:ext>
            </a:extLst>
          </p:cNvPr>
          <p:cNvSpPr txBox="1"/>
          <p:nvPr/>
        </p:nvSpPr>
        <p:spPr>
          <a:xfrm>
            <a:off x="7448401" y="3648595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6DFA049-9AB9-4A78-84C4-5349D5993DD5}"/>
              </a:ext>
            </a:extLst>
          </p:cNvPr>
          <p:cNvSpPr txBox="1"/>
          <p:nvPr/>
        </p:nvSpPr>
        <p:spPr>
          <a:xfrm>
            <a:off x="9949887" y="3648595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47645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80" grpId="0"/>
      <p:bldP spid="81" grpId="0"/>
      <p:bldP spid="8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95710"/>
            <a:ext cx="5763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stem sentences.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F76331-CF44-486D-8AE4-2273B96555F6}"/>
              </a:ext>
            </a:extLst>
          </p:cNvPr>
          <p:cNvSpPr txBox="1"/>
          <p:nvPr/>
        </p:nvSpPr>
        <p:spPr>
          <a:xfrm>
            <a:off x="4559717" y="2550211"/>
            <a:ext cx="69958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______ tens and ______ ones.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ECA993-1204-42A5-8B51-CF655F009D23}"/>
              </a:ext>
            </a:extLst>
          </p:cNvPr>
          <p:cNvSpPr txBox="1"/>
          <p:nvPr/>
        </p:nvSpPr>
        <p:spPr>
          <a:xfrm>
            <a:off x="4934020" y="3837436"/>
            <a:ext cx="62472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______ tens + ______ ones = ______.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2975B8E-526F-4BEC-92E6-30155D4087DB}"/>
              </a:ext>
            </a:extLst>
          </p:cNvPr>
          <p:cNvSpPr/>
          <p:nvPr/>
        </p:nvSpPr>
        <p:spPr>
          <a:xfrm>
            <a:off x="473818" y="1444263"/>
            <a:ext cx="3946849" cy="410990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557AB65-F9C5-44CF-9B4A-2B3FB0DD4B78}"/>
              </a:ext>
            </a:extLst>
          </p:cNvPr>
          <p:cNvGrpSpPr/>
          <p:nvPr/>
        </p:nvGrpSpPr>
        <p:grpSpPr>
          <a:xfrm>
            <a:off x="700064" y="1684433"/>
            <a:ext cx="1747178" cy="811916"/>
            <a:chOff x="10608903" y="2806532"/>
            <a:chExt cx="697255" cy="25227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911E43E2-7A22-42DC-9CD4-C47C11255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67DC0830-1B6F-45C0-ABCA-6D37A5F7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B4060C6-8B0E-4CED-8ADC-D32E5C81E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CEA6E1E-0626-4ED3-89E6-AC4BA0D080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0E033FB7-9F90-4285-9186-9A04FCFE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76B08E8-44FA-4C45-95EC-98537377F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A48FEEC-1778-4B90-9B1B-37D06C1E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B134D31D-E5A7-4A0F-AC49-4FBC444D2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13296406-3E0D-41C8-927E-680438EBA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9658825-B66C-4923-83D9-C3338206D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01B22F3-7F11-49A2-A59D-5896FF70A451}"/>
              </a:ext>
            </a:extLst>
          </p:cNvPr>
          <p:cNvGrpSpPr/>
          <p:nvPr/>
        </p:nvGrpSpPr>
        <p:grpSpPr>
          <a:xfrm>
            <a:off x="2417634" y="2483323"/>
            <a:ext cx="1747178" cy="811916"/>
            <a:chOff x="10608903" y="2806532"/>
            <a:chExt cx="697255" cy="25227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9A809DC-13BF-4B61-8B0B-5DA770D83F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9C6398DF-8D5F-4C37-A257-8BE4EE6B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C0D1A39-FA3D-4D4E-8CE6-435813BC0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9FD51AF-C3E3-470A-A7F4-3FA9F073E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B7FD463-462F-49E8-880A-224692D17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647DC44-60E9-4E6D-85B6-1BDDBA554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3498770-88DE-493F-84C3-12A83B53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DD67A5B-B85E-48A4-8F41-1A3536D91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2619030-D968-4FCE-8537-1B7115096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B27EBCC-1A4E-462B-9150-4B85C9737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4B7C0FC-0954-4AA9-9D1F-F494357AB9B4}"/>
              </a:ext>
            </a:extLst>
          </p:cNvPr>
          <p:cNvGrpSpPr/>
          <p:nvPr/>
        </p:nvGrpSpPr>
        <p:grpSpPr>
          <a:xfrm>
            <a:off x="700064" y="3239490"/>
            <a:ext cx="1747178" cy="811916"/>
            <a:chOff x="10608903" y="2806532"/>
            <a:chExt cx="697255" cy="25227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796786B-0E9C-404B-9AE4-907DCFE7A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47D0DB90-BB14-4196-9E87-1F2AC09B5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969367B-28FB-4880-B2A4-E9152C5EB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97A3DC0F-4434-4B16-BE3C-B867A4D305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EFF978C-EED2-412C-9B4D-B85A1082A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5296CEA-966C-41AB-BDB0-3FEA5EEE1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0F69ABD2-4AE4-4707-972D-17A22D07A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2EFD791F-A6D7-4540-BCB3-C7DFC18A7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A430974-1DAA-4EFB-AFE7-39548ED4B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B4AB7685-21DA-43A6-A0C4-2A867CAF5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3314982-B9C7-4065-B0D9-246BDF5BA5AF}"/>
              </a:ext>
            </a:extLst>
          </p:cNvPr>
          <p:cNvGrpSpPr/>
          <p:nvPr/>
        </p:nvGrpSpPr>
        <p:grpSpPr>
          <a:xfrm>
            <a:off x="2411823" y="4052335"/>
            <a:ext cx="1747178" cy="811916"/>
            <a:chOff x="10608903" y="2806532"/>
            <a:chExt cx="697255" cy="252278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2D35806-9A91-43AF-973A-B3F70F479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35634656-FE8F-4D9E-9D6C-A15A95302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221383DE-C129-4434-9712-24F26E912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FE5AC93E-BB84-4CE3-9A07-EDB9D456C5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DC50DA7C-5AB2-4980-817F-0B84A6699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25063403-CBD7-4EFE-B3F0-8AB991A9B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F2A7047F-32D8-4683-ACCC-DAE228280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4E6DB3B1-B562-4D11-ADDF-0EA6DDFB7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1D37957E-D74C-4B32-8582-4B61C4DFD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A95754AD-C7CC-42E8-8451-3142C9500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8FFA191-8D22-4DB9-9987-4EB87F44F0DC}"/>
              </a:ext>
            </a:extLst>
          </p:cNvPr>
          <p:cNvGrpSpPr/>
          <p:nvPr/>
        </p:nvGrpSpPr>
        <p:grpSpPr>
          <a:xfrm>
            <a:off x="699066" y="4820766"/>
            <a:ext cx="1747178" cy="583659"/>
            <a:chOff x="642304" y="4822339"/>
            <a:chExt cx="1747178" cy="583659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89C02C2E-8406-48F2-AD6B-E0DD3F4459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42304" y="4951054"/>
              <a:ext cx="1487510" cy="221966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DE79B2B1-20B1-4E41-A7F4-24B9A14D4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29182" y="5026891"/>
              <a:ext cx="1487510" cy="221966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CDC2236A-F7E8-424E-8945-A127F6CC2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15577" y="5102728"/>
              <a:ext cx="1487510" cy="221966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0FA7D2CE-4182-4055-A0C5-BA642AE7F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01972" y="5184032"/>
              <a:ext cx="1487510" cy="221966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73D8613-51A8-47CA-9FF2-CE824669F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14378" y="4822339"/>
              <a:ext cx="1487510" cy="221966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0B832B12-8C6A-4D81-A07A-1D804428D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06030" y="4898176"/>
              <a:ext cx="1487510" cy="221966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3A699FA6-8F55-498C-B40A-51126B284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97198" y="4974013"/>
              <a:ext cx="1487510" cy="221966"/>
            </a:xfrm>
            <a:prstGeom prst="rect">
              <a:avLst/>
            </a:prstGeom>
          </p:spPr>
        </p:pic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FE119CF7-E750-4A4B-8119-E3F9B91070A6}"/>
              </a:ext>
            </a:extLst>
          </p:cNvPr>
          <p:cNvSpPr txBox="1"/>
          <p:nvPr/>
        </p:nvSpPr>
        <p:spPr>
          <a:xfrm>
            <a:off x="6524625" y="2360907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C938A6A-6A10-41EC-A446-9694A2478FE7}"/>
              </a:ext>
            </a:extLst>
          </p:cNvPr>
          <p:cNvSpPr txBox="1"/>
          <p:nvPr/>
        </p:nvSpPr>
        <p:spPr>
          <a:xfrm>
            <a:off x="9334499" y="2360907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3FE78C-DA37-4225-BFB1-C138320EBF71}"/>
              </a:ext>
            </a:extLst>
          </p:cNvPr>
          <p:cNvSpPr txBox="1"/>
          <p:nvPr/>
        </p:nvSpPr>
        <p:spPr>
          <a:xfrm>
            <a:off x="5065790" y="362682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D6A211B-830D-49FD-A0AA-05A23067C98E}"/>
              </a:ext>
            </a:extLst>
          </p:cNvPr>
          <p:cNvSpPr txBox="1"/>
          <p:nvPr/>
        </p:nvSpPr>
        <p:spPr>
          <a:xfrm>
            <a:off x="7448401" y="362682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0DB440B-0146-4B3C-9B50-47CF5F876F89}"/>
              </a:ext>
            </a:extLst>
          </p:cNvPr>
          <p:cNvSpPr txBox="1"/>
          <p:nvPr/>
        </p:nvSpPr>
        <p:spPr>
          <a:xfrm>
            <a:off x="9949887" y="362682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47</a:t>
            </a:r>
          </a:p>
        </p:txBody>
      </p:sp>
    </p:spTree>
    <p:extLst>
      <p:ext uri="{BB962C8B-B14F-4D97-AF65-F5344CB8AC3E}">
        <p14:creationId xmlns:p14="http://schemas.microsoft.com/office/powerpoint/2010/main" val="206827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6" grpId="0"/>
      <p:bldP spid="77" grpId="0"/>
      <p:bldP spid="8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6625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diagram.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1D4995-2411-47BE-8C73-4D55FCF43C8C}"/>
              </a:ext>
            </a:extLst>
          </p:cNvPr>
          <p:cNvGrpSpPr/>
          <p:nvPr/>
        </p:nvGrpSpPr>
        <p:grpSpPr>
          <a:xfrm>
            <a:off x="1782769" y="1573207"/>
            <a:ext cx="3247484" cy="3648882"/>
            <a:chOff x="158189" y="988432"/>
            <a:chExt cx="1954630" cy="209211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152067A-B2A1-41D8-B4E3-0846FDBD96A1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2963A5ED-14E3-4E87-B367-C1F8D3B852FB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A151E9D2-47F0-4CB4-ACB4-642D779A32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302D816-EB0D-40CF-AEAC-9E8457B859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26CC6F-6727-4F1E-8944-8A3CA0A61E7E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F51BD9-2D64-45BE-96E1-EE5ADB4253CB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A9DFDF7-C403-48CB-816A-A945D854996A}"/>
              </a:ext>
            </a:extLst>
          </p:cNvPr>
          <p:cNvGrpSpPr/>
          <p:nvPr/>
        </p:nvGrpSpPr>
        <p:grpSpPr>
          <a:xfrm>
            <a:off x="6819157" y="1573207"/>
            <a:ext cx="3247484" cy="3648882"/>
            <a:chOff x="158189" y="988432"/>
            <a:chExt cx="1954630" cy="209211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DF835B4-E4BE-4491-A371-BAFAB16DF826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A4F8295-4847-4B30-AC4F-FC4897F49F09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318D6D4-169F-48A2-8DA7-B29E1530A8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EB407D2D-6FAE-403B-A8AE-8F4AB049A6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F04E1BA-3A6E-40BB-8AFF-A90CA0FB3401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1D55D18-9E85-47D2-9953-F37186DCEA30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11A3D08-6215-4C28-BED5-20AC3718427A}"/>
              </a:ext>
            </a:extLst>
          </p:cNvPr>
          <p:cNvSpPr txBox="1"/>
          <p:nvPr/>
        </p:nvSpPr>
        <p:spPr>
          <a:xfrm>
            <a:off x="2842071" y="1921148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D713E2-3554-46AD-8B4F-203F3541E37A}"/>
              </a:ext>
            </a:extLst>
          </p:cNvPr>
          <p:cNvSpPr txBox="1"/>
          <p:nvPr/>
        </p:nvSpPr>
        <p:spPr>
          <a:xfrm>
            <a:off x="2057626" y="3995845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7F546E-7C4D-4F39-B0C9-8EDFC4C44345}"/>
              </a:ext>
            </a:extLst>
          </p:cNvPr>
          <p:cNvSpPr txBox="1"/>
          <p:nvPr/>
        </p:nvSpPr>
        <p:spPr>
          <a:xfrm>
            <a:off x="3736523" y="3995844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9C6B34-EEFE-4FCD-9AD3-F1DBCE3020CE}"/>
              </a:ext>
            </a:extLst>
          </p:cNvPr>
          <p:cNvSpPr txBox="1"/>
          <p:nvPr/>
        </p:nvSpPr>
        <p:spPr>
          <a:xfrm>
            <a:off x="7881533" y="1921148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DBC13B-03C2-468A-A76A-93C01EB23B78}"/>
              </a:ext>
            </a:extLst>
          </p:cNvPr>
          <p:cNvSpPr txBox="1"/>
          <p:nvPr/>
        </p:nvSpPr>
        <p:spPr>
          <a:xfrm>
            <a:off x="7097088" y="3995845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3D21C7F-6BE3-4B1A-BECE-4352E94666C8}"/>
              </a:ext>
            </a:extLst>
          </p:cNvPr>
          <p:cNvSpPr txBox="1"/>
          <p:nvPr/>
        </p:nvSpPr>
        <p:spPr>
          <a:xfrm>
            <a:off x="8775985" y="3995844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431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6625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diagram.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41D4995-2411-47BE-8C73-4D55FCF43C8C}"/>
              </a:ext>
            </a:extLst>
          </p:cNvPr>
          <p:cNvGrpSpPr/>
          <p:nvPr/>
        </p:nvGrpSpPr>
        <p:grpSpPr>
          <a:xfrm>
            <a:off x="1782769" y="1573207"/>
            <a:ext cx="3247484" cy="3648882"/>
            <a:chOff x="158189" y="988432"/>
            <a:chExt cx="1954630" cy="209211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152067A-B2A1-41D8-B4E3-0846FDBD96A1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2963A5ED-14E3-4E87-B367-C1F8D3B852FB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A151E9D2-47F0-4CB4-ACB4-642D779A32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5302D816-EB0D-40CF-AEAC-9E8457B859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426CC6F-6727-4F1E-8944-8A3CA0A61E7E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BF51BD9-2D64-45BE-96E1-EE5ADB4253CB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A9DFDF7-C403-48CB-816A-A945D854996A}"/>
              </a:ext>
            </a:extLst>
          </p:cNvPr>
          <p:cNvGrpSpPr/>
          <p:nvPr/>
        </p:nvGrpSpPr>
        <p:grpSpPr>
          <a:xfrm>
            <a:off x="6819157" y="1573207"/>
            <a:ext cx="3247484" cy="3648882"/>
            <a:chOff x="158189" y="988432"/>
            <a:chExt cx="1954630" cy="2092115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DF835B4-E4BE-4491-A371-BAFAB16DF826}"/>
                </a:ext>
              </a:extLst>
            </p:cNvPr>
            <p:cNvGrpSpPr/>
            <p:nvPr/>
          </p:nvGrpSpPr>
          <p:grpSpPr>
            <a:xfrm>
              <a:off x="642105" y="988432"/>
              <a:ext cx="944300" cy="1210128"/>
              <a:chOff x="662016" y="872210"/>
              <a:chExt cx="944300" cy="1210128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A4F8295-4847-4B30-AC4F-FC4897F49F09}"/>
                  </a:ext>
                </a:extLst>
              </p:cNvPr>
              <p:cNvSpPr/>
              <p:nvPr/>
            </p:nvSpPr>
            <p:spPr>
              <a:xfrm>
                <a:off x="662016" y="872210"/>
                <a:ext cx="944300" cy="902571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318D6D4-169F-48A2-8DA7-B29E1530A8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6280" y="1733572"/>
                <a:ext cx="204850" cy="32818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EB407D2D-6FAE-403B-A8AE-8F4AB049A6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354976" y="1725628"/>
                <a:ext cx="227807" cy="35671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F04E1BA-3A6E-40BB-8AFF-A90CA0FB3401}"/>
                </a:ext>
              </a:extLst>
            </p:cNvPr>
            <p:cNvSpPr/>
            <p:nvPr/>
          </p:nvSpPr>
          <p:spPr>
            <a:xfrm>
              <a:off x="15818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1D55D18-9E85-47D2-9953-F37186DCEA30}"/>
                </a:ext>
              </a:extLst>
            </p:cNvPr>
            <p:cNvSpPr/>
            <p:nvPr/>
          </p:nvSpPr>
          <p:spPr>
            <a:xfrm>
              <a:off x="1168519" y="2177976"/>
              <a:ext cx="944300" cy="90257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11A3D08-6215-4C28-BED5-20AC3718427A}"/>
              </a:ext>
            </a:extLst>
          </p:cNvPr>
          <p:cNvSpPr txBox="1"/>
          <p:nvPr/>
        </p:nvSpPr>
        <p:spPr>
          <a:xfrm>
            <a:off x="2842071" y="1910262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26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DD713E2-3554-46AD-8B4F-203F3541E37A}"/>
              </a:ext>
            </a:extLst>
          </p:cNvPr>
          <p:cNvSpPr txBox="1"/>
          <p:nvPr/>
        </p:nvSpPr>
        <p:spPr>
          <a:xfrm>
            <a:off x="2057626" y="3984959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7F546E-7C4D-4F39-B0C9-8EDFC4C44345}"/>
              </a:ext>
            </a:extLst>
          </p:cNvPr>
          <p:cNvSpPr txBox="1"/>
          <p:nvPr/>
        </p:nvSpPr>
        <p:spPr>
          <a:xfrm>
            <a:off x="3736523" y="3984958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9C6B34-EEFE-4FCD-9AD3-F1DBCE3020CE}"/>
              </a:ext>
            </a:extLst>
          </p:cNvPr>
          <p:cNvSpPr txBox="1"/>
          <p:nvPr/>
        </p:nvSpPr>
        <p:spPr>
          <a:xfrm>
            <a:off x="7881533" y="1910262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DBC13B-03C2-468A-A76A-93C01EB23B78}"/>
              </a:ext>
            </a:extLst>
          </p:cNvPr>
          <p:cNvSpPr txBox="1"/>
          <p:nvPr/>
        </p:nvSpPr>
        <p:spPr>
          <a:xfrm>
            <a:off x="7097088" y="3984959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3D21C7F-6BE3-4B1A-BECE-4352E94666C8}"/>
              </a:ext>
            </a:extLst>
          </p:cNvPr>
          <p:cNvSpPr txBox="1"/>
          <p:nvPr/>
        </p:nvSpPr>
        <p:spPr>
          <a:xfrm>
            <a:off x="8775985" y="3984958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1268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7E69B8-296F-4F64-BB7C-DF657BDA27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6625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part-whole diagram.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1A3D08-6215-4C28-BED5-20AC3718427A}"/>
              </a:ext>
            </a:extLst>
          </p:cNvPr>
          <p:cNvSpPr txBox="1"/>
          <p:nvPr/>
        </p:nvSpPr>
        <p:spPr>
          <a:xfrm>
            <a:off x="2910686" y="1805215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7CE4AEA-C43B-4A20-BD21-A74A195FA3C1}"/>
              </a:ext>
            </a:extLst>
          </p:cNvPr>
          <p:cNvSpPr txBox="1"/>
          <p:nvPr/>
        </p:nvSpPr>
        <p:spPr>
          <a:xfrm>
            <a:off x="6830089" y="1976103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3BA61DA-F1FC-4349-A53B-526FD400B366}"/>
              </a:ext>
            </a:extLst>
          </p:cNvPr>
          <p:cNvSpPr txBox="1"/>
          <p:nvPr/>
        </p:nvSpPr>
        <p:spPr>
          <a:xfrm>
            <a:off x="6830089" y="4103549"/>
            <a:ext cx="1019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1425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58502" y="255867"/>
            <a:ext cx="6742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pictures to the numbers.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0E3F7DD-CDF7-4DC9-B05D-8C33A5756549}"/>
              </a:ext>
            </a:extLst>
          </p:cNvPr>
          <p:cNvSpPr txBox="1"/>
          <p:nvPr/>
        </p:nvSpPr>
        <p:spPr>
          <a:xfrm>
            <a:off x="10377457" y="863834"/>
            <a:ext cx="1527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Number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2C6FFDDF-D5C2-451A-977E-09E137B0B83B}"/>
              </a:ext>
            </a:extLst>
          </p:cNvPr>
          <p:cNvCxnSpPr>
            <a:cxnSpLocks/>
          </p:cNvCxnSpPr>
          <p:nvPr/>
        </p:nvCxnSpPr>
        <p:spPr>
          <a:xfrm>
            <a:off x="3494930" y="2114069"/>
            <a:ext cx="4460793" cy="34789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C360487F-5BB6-448C-B81F-A8B70D32C5A1}"/>
              </a:ext>
            </a:extLst>
          </p:cNvPr>
          <p:cNvCxnSpPr>
            <a:cxnSpLocks/>
          </p:cNvCxnSpPr>
          <p:nvPr/>
        </p:nvCxnSpPr>
        <p:spPr>
          <a:xfrm flipV="1">
            <a:off x="3494930" y="2114070"/>
            <a:ext cx="4460793" cy="17394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6EC01879-AE0A-4F2E-8709-28CC7032CD55}"/>
              </a:ext>
            </a:extLst>
          </p:cNvPr>
          <p:cNvCxnSpPr>
            <a:cxnSpLocks/>
          </p:cNvCxnSpPr>
          <p:nvPr/>
        </p:nvCxnSpPr>
        <p:spPr>
          <a:xfrm flipV="1">
            <a:off x="3476509" y="3858877"/>
            <a:ext cx="4479214" cy="17341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1C301B47-10C5-4CFB-B398-DD44263FF4C9}"/>
              </a:ext>
            </a:extLst>
          </p:cNvPr>
          <p:cNvSpPr/>
          <p:nvPr/>
        </p:nvSpPr>
        <p:spPr>
          <a:xfrm>
            <a:off x="331353" y="1283929"/>
            <a:ext cx="3163577" cy="16602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2D2C6B3-0ECF-4E72-93D8-D82997B2FB18}"/>
              </a:ext>
            </a:extLst>
          </p:cNvPr>
          <p:cNvSpPr/>
          <p:nvPr/>
        </p:nvSpPr>
        <p:spPr>
          <a:xfrm>
            <a:off x="331353" y="3023389"/>
            <a:ext cx="3163577" cy="16602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CF94A849-EFEC-42F9-A915-89EEE2265E4F}"/>
              </a:ext>
            </a:extLst>
          </p:cNvPr>
          <p:cNvSpPr/>
          <p:nvPr/>
        </p:nvSpPr>
        <p:spPr>
          <a:xfrm>
            <a:off x="312932" y="4762849"/>
            <a:ext cx="3163577" cy="16602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8DE7F0B5-9CD8-4B8B-BF85-C5585207B54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0176" y="3783131"/>
            <a:ext cx="272808" cy="272808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90BF91F8-623A-48A1-829F-3697AB2D305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58316" y="2396400"/>
            <a:ext cx="272807" cy="2065199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91A8C928-AB35-405A-8184-7D6FB19AEAB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60670" y="3788266"/>
            <a:ext cx="272808" cy="272808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94023515-F53A-48DA-A6C4-B0FB37C6CDA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75422" y="3783131"/>
            <a:ext cx="272808" cy="272808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CCE21B23-F572-4D5F-BE67-A58B5064393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0176" y="4187549"/>
            <a:ext cx="272808" cy="272808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082AE2E-3849-425F-A038-8876E4562F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60670" y="4192684"/>
            <a:ext cx="272808" cy="272808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834F8E1C-5D70-4216-BFBD-84A3324644B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75422" y="4187549"/>
            <a:ext cx="272808" cy="272808"/>
          </a:xfrm>
          <a:prstGeom prst="rect">
            <a:avLst/>
          </a:prstGeom>
        </p:spPr>
      </p:pic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013AAF2-711A-43D6-9D82-D8E2F09104E5}"/>
              </a:ext>
            </a:extLst>
          </p:cNvPr>
          <p:cNvGrpSpPr/>
          <p:nvPr/>
        </p:nvGrpSpPr>
        <p:grpSpPr>
          <a:xfrm>
            <a:off x="401137" y="1406317"/>
            <a:ext cx="1468830" cy="660533"/>
            <a:chOff x="10608903" y="2806532"/>
            <a:chExt cx="697255" cy="252278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2B2EDBE4-0FA7-49F9-A191-C070E74BC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EC33F3EE-CF4D-4F6A-8BC8-5D237C5856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110" name="Picture 109">
              <a:extLst>
                <a:ext uri="{FF2B5EF4-FFF2-40B4-BE49-F238E27FC236}">
                  <a16:creationId xmlns:a16="http://schemas.microsoft.com/office/drawing/2014/main" id="{F7C07129-A0B6-4228-8A0F-0942E9AB5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FB3D4CAB-9CDA-4D93-ABC1-EA2384CEA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09C8AC87-4996-483E-97A1-E7AB39B20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113" name="Picture 112">
              <a:extLst>
                <a:ext uri="{FF2B5EF4-FFF2-40B4-BE49-F238E27FC236}">
                  <a16:creationId xmlns:a16="http://schemas.microsoft.com/office/drawing/2014/main" id="{38B2221B-972E-4DC5-A915-B2DE92E71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AE7E617B-65C2-45CB-AF8B-3F1976420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115" name="Picture 114">
              <a:extLst>
                <a:ext uri="{FF2B5EF4-FFF2-40B4-BE49-F238E27FC236}">
                  <a16:creationId xmlns:a16="http://schemas.microsoft.com/office/drawing/2014/main" id="{54B29D10-D2F4-400A-9D4C-7D7E16588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DD92089C-AFEF-4FFA-84C1-255493F1CD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47335AF6-BCE3-40CA-A1B1-64470E55C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B2EEF7B6-A619-427C-A98E-C573DBDBD342}"/>
              </a:ext>
            </a:extLst>
          </p:cNvPr>
          <p:cNvGrpSpPr/>
          <p:nvPr/>
        </p:nvGrpSpPr>
        <p:grpSpPr>
          <a:xfrm>
            <a:off x="401137" y="2161952"/>
            <a:ext cx="1468830" cy="660533"/>
            <a:chOff x="10608903" y="2806532"/>
            <a:chExt cx="697255" cy="252278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2929B154-3766-4565-9360-957105B28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44997DEF-53F4-4E5C-B210-C066A4D56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7B519FE1-096A-49B0-A0C7-DE2FD908B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7A372516-0072-47BA-BFF6-EBAA1EAA7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992D6525-5D62-41B2-B329-5CA349A0A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32CBA568-B1F0-4760-968C-C27539A6A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9EF524C7-563E-4387-8233-98302C1AB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126" name="Picture 125">
              <a:extLst>
                <a:ext uri="{FF2B5EF4-FFF2-40B4-BE49-F238E27FC236}">
                  <a16:creationId xmlns:a16="http://schemas.microsoft.com/office/drawing/2014/main" id="{0EB22DB8-1E6A-4AA6-86B0-C6F6A830C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7C09C372-C4CB-4F73-BB3C-9DF01CBFF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7E862BA0-A1B0-44A4-925C-CD2D10FB5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802C2B45-BE9E-4E3C-8B9B-4CA8C7274C72}"/>
              </a:ext>
            </a:extLst>
          </p:cNvPr>
          <p:cNvGrpSpPr/>
          <p:nvPr/>
        </p:nvGrpSpPr>
        <p:grpSpPr>
          <a:xfrm>
            <a:off x="1925148" y="1848718"/>
            <a:ext cx="1468830" cy="566021"/>
            <a:chOff x="1901632" y="2282713"/>
            <a:chExt cx="1468830" cy="566021"/>
          </a:xfrm>
        </p:grpSpPr>
        <p:pic>
          <p:nvPicPr>
            <p:cNvPr id="130" name="Picture 129">
              <a:extLst>
                <a:ext uri="{FF2B5EF4-FFF2-40B4-BE49-F238E27FC236}">
                  <a16:creationId xmlns:a16="http://schemas.microsoft.com/office/drawing/2014/main" id="{E4F020E3-2F7E-4D2A-91CB-6AFFF5579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901632" y="2478615"/>
              <a:ext cx="1250530" cy="180580"/>
            </a:xfrm>
            <a:prstGeom prst="rect">
              <a:avLst/>
            </a:prstGeom>
          </p:spPr>
        </p:pic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56F0A1AB-3417-4298-AA37-ECEF98E28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974670" y="2540312"/>
              <a:ext cx="1250530" cy="180580"/>
            </a:xfrm>
            <a:prstGeom prst="rect">
              <a:avLst/>
            </a:prstGeom>
          </p:spPr>
        </p:pic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D8728F05-DDA8-48B2-899E-E02D572F4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047301" y="2602009"/>
              <a:ext cx="1250530" cy="180580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6D02B5AB-3711-43EE-819C-3BA69E295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119932" y="2668154"/>
              <a:ext cx="1250530" cy="180580"/>
            </a:xfrm>
            <a:prstGeom prst="rect">
              <a:avLst/>
            </a:prstGeom>
          </p:spPr>
        </p:pic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8F0CC234-CFB4-4B53-9AF7-8837CB12E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962224" y="2373899"/>
              <a:ext cx="1250530" cy="180580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47549A79-F3B8-4CBD-A45F-1E8E1B428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039274" y="2435597"/>
              <a:ext cx="1250530" cy="180580"/>
            </a:xfrm>
            <a:prstGeom prst="rect">
              <a:avLst/>
            </a:prstGeom>
          </p:spPr>
        </p:pic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3111CFDC-0E29-4BF4-8C5F-6D8F65916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115918" y="2497294"/>
              <a:ext cx="1250530" cy="180580"/>
            </a:xfrm>
            <a:prstGeom prst="rect">
              <a:avLst/>
            </a:prstGeom>
          </p:spPr>
        </p:pic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3B2A0DE3-BC36-4C72-AFA6-9D2A075D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030842" y="2282713"/>
              <a:ext cx="1250530" cy="180580"/>
            </a:xfrm>
            <a:prstGeom prst="rect">
              <a:avLst/>
            </a:prstGeom>
          </p:spPr>
        </p:pic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14C9DE3C-4876-4EBF-8018-63C0690A6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107486" y="2339422"/>
              <a:ext cx="1250530" cy="180580"/>
            </a:xfrm>
            <a:prstGeom prst="rect">
              <a:avLst/>
            </a:prstGeom>
          </p:spPr>
        </p:pic>
      </p:grpSp>
      <p:sp>
        <p:nvSpPr>
          <p:cNvPr id="143" name="Rectangle 142">
            <a:extLst>
              <a:ext uri="{FF2B5EF4-FFF2-40B4-BE49-F238E27FC236}">
                <a16:creationId xmlns:a16="http://schemas.microsoft.com/office/drawing/2014/main" id="{CEB53962-D055-4A6D-920D-0EE139DA6AED}"/>
              </a:ext>
            </a:extLst>
          </p:cNvPr>
          <p:cNvSpPr/>
          <p:nvPr/>
        </p:nvSpPr>
        <p:spPr>
          <a:xfrm>
            <a:off x="10552113" y="1665914"/>
            <a:ext cx="117867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0F652463-D1A5-4FD5-A09A-F3A83305C245}"/>
              </a:ext>
            </a:extLst>
          </p:cNvPr>
          <p:cNvSpPr txBox="1"/>
          <p:nvPr/>
        </p:nvSpPr>
        <p:spPr>
          <a:xfrm>
            <a:off x="10680232" y="1698572"/>
            <a:ext cx="922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37C2B056-1410-4ED4-A495-F5E7B5E94CF1}"/>
              </a:ext>
            </a:extLst>
          </p:cNvPr>
          <p:cNvSpPr/>
          <p:nvPr/>
        </p:nvSpPr>
        <p:spPr>
          <a:xfrm>
            <a:off x="10552113" y="3403529"/>
            <a:ext cx="117867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3323B446-45D5-462C-96B2-37E49783E677}"/>
              </a:ext>
            </a:extLst>
          </p:cNvPr>
          <p:cNvSpPr/>
          <p:nvPr/>
        </p:nvSpPr>
        <p:spPr>
          <a:xfrm>
            <a:off x="10552113" y="5141144"/>
            <a:ext cx="117867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C19C7FA2-83C0-4866-9AC3-F287CC8A1990}"/>
              </a:ext>
            </a:extLst>
          </p:cNvPr>
          <p:cNvSpPr txBox="1"/>
          <p:nvPr/>
        </p:nvSpPr>
        <p:spPr>
          <a:xfrm>
            <a:off x="10680232" y="3438030"/>
            <a:ext cx="922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38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2E6F5A2B-293A-4304-A95D-0AB1B9FEB417}"/>
              </a:ext>
            </a:extLst>
          </p:cNvPr>
          <p:cNvSpPr txBox="1"/>
          <p:nvPr/>
        </p:nvSpPr>
        <p:spPr>
          <a:xfrm>
            <a:off x="10680232" y="5175645"/>
            <a:ext cx="922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29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61335BD-751E-474D-A6CB-EB2C93A4DAC8}"/>
              </a:ext>
            </a:extLst>
          </p:cNvPr>
          <p:cNvSpPr/>
          <p:nvPr/>
        </p:nvSpPr>
        <p:spPr>
          <a:xfrm>
            <a:off x="7955723" y="1428089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C7E94EE-768E-423C-AEB5-004BEA3C9B67}"/>
              </a:ext>
            </a:extLst>
          </p:cNvPr>
          <p:cNvSpPr txBox="1"/>
          <p:nvPr/>
        </p:nvSpPr>
        <p:spPr>
          <a:xfrm>
            <a:off x="8217008" y="1513904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ten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 ones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6F859D4-18D9-4F8A-BF7C-EF15D32BDB84}"/>
              </a:ext>
            </a:extLst>
          </p:cNvPr>
          <p:cNvSpPr/>
          <p:nvPr/>
        </p:nvSpPr>
        <p:spPr>
          <a:xfrm>
            <a:off x="7955723" y="3172896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9974AAEF-9E29-429C-8711-A88DAE856CEF}"/>
              </a:ext>
            </a:extLst>
          </p:cNvPr>
          <p:cNvSpPr txBox="1"/>
          <p:nvPr/>
        </p:nvSpPr>
        <p:spPr>
          <a:xfrm>
            <a:off x="8217008" y="3253363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ones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5AAEFE1-DE5B-4F38-ADA8-9E55B05F3419}"/>
              </a:ext>
            </a:extLst>
          </p:cNvPr>
          <p:cNvSpPr/>
          <p:nvPr/>
        </p:nvSpPr>
        <p:spPr>
          <a:xfrm>
            <a:off x="7955723" y="4907008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58B8451-2DB0-44D4-8AA5-993E84118A0E}"/>
              </a:ext>
            </a:extLst>
          </p:cNvPr>
          <p:cNvSpPr txBox="1"/>
          <p:nvPr/>
        </p:nvSpPr>
        <p:spPr>
          <a:xfrm>
            <a:off x="8212506" y="4990978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 ones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2C5F274-3F44-41D7-8E12-EEFFC28399F4}"/>
              </a:ext>
            </a:extLst>
          </p:cNvPr>
          <p:cNvGrpSpPr/>
          <p:nvPr/>
        </p:nvGrpSpPr>
        <p:grpSpPr>
          <a:xfrm>
            <a:off x="432237" y="4841001"/>
            <a:ext cx="2918435" cy="1561897"/>
            <a:chOff x="432237" y="4841001"/>
            <a:chExt cx="2918435" cy="156189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A4694E0-89A7-44BE-A862-EF5C294FF72A}"/>
                </a:ext>
              </a:extLst>
            </p:cNvPr>
            <p:cNvGrpSpPr/>
            <p:nvPr/>
          </p:nvGrpSpPr>
          <p:grpSpPr>
            <a:xfrm>
              <a:off x="432237" y="4841001"/>
              <a:ext cx="720000" cy="1561897"/>
              <a:chOff x="356037" y="4858870"/>
              <a:chExt cx="720000" cy="1561897"/>
            </a:xfrm>
          </p:grpSpPr>
          <p:pic>
            <p:nvPicPr>
              <p:cNvPr id="169" name="Picture 168">
                <a:extLst>
                  <a:ext uri="{FF2B5EF4-FFF2-40B4-BE49-F238E27FC236}">
                    <a16:creationId xmlns:a16="http://schemas.microsoft.com/office/drawing/2014/main" id="{5D1C514B-4303-46C2-8168-A8039AEAC6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4912" y="5279819"/>
                <a:ext cx="1561897" cy="720000"/>
              </a:xfrm>
              <a:prstGeom prst="rect">
                <a:avLst/>
              </a:prstGeom>
            </p:spPr>
          </p:pic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0AE7C19D-E43B-4A0D-B4AF-F5468D5E39EF}"/>
                  </a:ext>
                </a:extLst>
              </p:cNvPr>
              <p:cNvGrpSpPr/>
              <p:nvPr/>
            </p:nvGrpSpPr>
            <p:grpSpPr>
              <a:xfrm>
                <a:off x="464284" y="4958280"/>
                <a:ext cx="519949" cy="1326416"/>
                <a:chOff x="464284" y="4958280"/>
                <a:chExt cx="519949" cy="1326416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8D5B360F-8AE2-4F49-8004-3793A56382C1}"/>
                    </a:ext>
                  </a:extLst>
                </p:cNvPr>
                <p:cNvSpPr/>
                <p:nvPr/>
              </p:nvSpPr>
              <p:spPr>
                <a:xfrm rot="16200000">
                  <a:off x="772811" y="607327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C8CF349F-791A-47F5-9024-F7FA162F01F7}"/>
                    </a:ext>
                  </a:extLst>
                </p:cNvPr>
                <p:cNvSpPr/>
                <p:nvPr/>
              </p:nvSpPr>
              <p:spPr>
                <a:xfrm rot="16200000">
                  <a:off x="772811" y="5792417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61E73FBF-43EF-4911-AAB0-C134451ED3EF}"/>
                    </a:ext>
                  </a:extLst>
                </p:cNvPr>
                <p:cNvSpPr/>
                <p:nvPr/>
              </p:nvSpPr>
              <p:spPr>
                <a:xfrm rot="16200000">
                  <a:off x="772811" y="5511560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E0202328-F92D-40A1-91EE-1873BD696B69}"/>
                    </a:ext>
                  </a:extLst>
                </p:cNvPr>
                <p:cNvSpPr/>
                <p:nvPr/>
              </p:nvSpPr>
              <p:spPr>
                <a:xfrm rot="16200000">
                  <a:off x="772811" y="523070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939FF3C3-9D55-4EC8-9836-169B3A0A3072}"/>
                    </a:ext>
                  </a:extLst>
                </p:cNvPr>
                <p:cNvSpPr/>
                <p:nvPr/>
              </p:nvSpPr>
              <p:spPr>
                <a:xfrm rot="16200000">
                  <a:off x="772811" y="494984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EA19FC3C-790E-48A9-A850-636FA3553BCF}"/>
                    </a:ext>
                  </a:extLst>
                </p:cNvPr>
                <p:cNvSpPr/>
                <p:nvPr/>
              </p:nvSpPr>
              <p:spPr>
                <a:xfrm rot="16200000">
                  <a:off x="472719" y="607327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6018EF8A-8706-43D0-9303-3156AD2A72DE}"/>
                    </a:ext>
                  </a:extLst>
                </p:cNvPr>
                <p:cNvSpPr/>
                <p:nvPr/>
              </p:nvSpPr>
              <p:spPr>
                <a:xfrm rot="16200000">
                  <a:off x="472719" y="579241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49CDF5B7-C619-4F8F-8974-DE55DA059CC2}"/>
                    </a:ext>
                  </a:extLst>
                </p:cNvPr>
                <p:cNvSpPr/>
                <p:nvPr/>
              </p:nvSpPr>
              <p:spPr>
                <a:xfrm rot="16200000">
                  <a:off x="472719" y="5511559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030E7729-B272-4801-B3B1-68BA4271F250}"/>
                    </a:ext>
                  </a:extLst>
                </p:cNvPr>
                <p:cNvSpPr/>
                <p:nvPr/>
              </p:nvSpPr>
              <p:spPr>
                <a:xfrm rot="16200000">
                  <a:off x="472719" y="523070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7AAF567B-BCEE-45B3-9B80-CAFDF1444631}"/>
                    </a:ext>
                  </a:extLst>
                </p:cNvPr>
                <p:cNvSpPr/>
                <p:nvPr/>
              </p:nvSpPr>
              <p:spPr>
                <a:xfrm rot="16200000">
                  <a:off x="472719" y="4949845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183" name="Group 182">
              <a:extLst>
                <a:ext uri="{FF2B5EF4-FFF2-40B4-BE49-F238E27FC236}">
                  <a16:creationId xmlns:a16="http://schemas.microsoft.com/office/drawing/2014/main" id="{6E3F0652-4E91-47C1-B8CB-4E4F3A9A4659}"/>
                </a:ext>
              </a:extLst>
            </p:cNvPr>
            <p:cNvGrpSpPr/>
            <p:nvPr/>
          </p:nvGrpSpPr>
          <p:grpSpPr>
            <a:xfrm>
              <a:off x="1165049" y="4841001"/>
              <a:ext cx="720000" cy="1561897"/>
              <a:chOff x="356037" y="4858870"/>
              <a:chExt cx="720000" cy="1561897"/>
            </a:xfrm>
          </p:grpSpPr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2C71DA2D-0B6C-4580-A938-FB89D8E37F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4912" y="5279819"/>
                <a:ext cx="1561897" cy="720000"/>
              </a:xfrm>
              <a:prstGeom prst="rect">
                <a:avLst/>
              </a:prstGeom>
            </p:spPr>
          </p:pic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D909ACC9-AAF6-4CC2-88CB-BCFB3C4E9BB6}"/>
                  </a:ext>
                </a:extLst>
              </p:cNvPr>
              <p:cNvGrpSpPr/>
              <p:nvPr/>
            </p:nvGrpSpPr>
            <p:grpSpPr>
              <a:xfrm>
                <a:off x="464284" y="4958280"/>
                <a:ext cx="519949" cy="1326416"/>
                <a:chOff x="464284" y="4958280"/>
                <a:chExt cx="519949" cy="1326416"/>
              </a:xfrm>
            </p:grpSpPr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BB773BD3-AE19-4027-9D6C-594CEC81392B}"/>
                    </a:ext>
                  </a:extLst>
                </p:cNvPr>
                <p:cNvSpPr/>
                <p:nvPr/>
              </p:nvSpPr>
              <p:spPr>
                <a:xfrm rot="16200000">
                  <a:off x="772811" y="607327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42CDECF4-BFBD-46E9-8061-FD8A93C302BB}"/>
                    </a:ext>
                  </a:extLst>
                </p:cNvPr>
                <p:cNvSpPr/>
                <p:nvPr/>
              </p:nvSpPr>
              <p:spPr>
                <a:xfrm rot="16200000">
                  <a:off x="772811" y="5792417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1B8B3F3E-3792-4E19-91FF-816FFC73E06C}"/>
                    </a:ext>
                  </a:extLst>
                </p:cNvPr>
                <p:cNvSpPr/>
                <p:nvPr/>
              </p:nvSpPr>
              <p:spPr>
                <a:xfrm rot="16200000">
                  <a:off x="772811" y="5511560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43C23608-BCAD-4767-BD42-3ECBC3FC3D3D}"/>
                    </a:ext>
                  </a:extLst>
                </p:cNvPr>
                <p:cNvSpPr/>
                <p:nvPr/>
              </p:nvSpPr>
              <p:spPr>
                <a:xfrm rot="16200000">
                  <a:off x="772811" y="523070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98CF72D9-8247-4D75-92D6-377BAE3DC16F}"/>
                    </a:ext>
                  </a:extLst>
                </p:cNvPr>
                <p:cNvSpPr/>
                <p:nvPr/>
              </p:nvSpPr>
              <p:spPr>
                <a:xfrm rot="16200000">
                  <a:off x="772811" y="494984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9FF05678-1365-4B90-8C5B-AC65F15069B8}"/>
                    </a:ext>
                  </a:extLst>
                </p:cNvPr>
                <p:cNvSpPr/>
                <p:nvPr/>
              </p:nvSpPr>
              <p:spPr>
                <a:xfrm rot="16200000">
                  <a:off x="472719" y="607327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45CDB895-A812-4352-80F4-8C77F264FE55}"/>
                    </a:ext>
                  </a:extLst>
                </p:cNvPr>
                <p:cNvSpPr/>
                <p:nvPr/>
              </p:nvSpPr>
              <p:spPr>
                <a:xfrm rot="16200000">
                  <a:off x="472719" y="579241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1C2FB0E3-B531-4434-92B6-A20485FFFAEA}"/>
                    </a:ext>
                  </a:extLst>
                </p:cNvPr>
                <p:cNvSpPr/>
                <p:nvPr/>
              </p:nvSpPr>
              <p:spPr>
                <a:xfrm rot="16200000">
                  <a:off x="472719" y="5511559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B6A15A50-6ED9-4EDF-8E74-29F1CFF867CE}"/>
                    </a:ext>
                  </a:extLst>
                </p:cNvPr>
                <p:cNvSpPr/>
                <p:nvPr/>
              </p:nvSpPr>
              <p:spPr>
                <a:xfrm rot="16200000">
                  <a:off x="472719" y="523070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926D97A2-87E8-4998-8D20-678E1F1F96A1}"/>
                    </a:ext>
                  </a:extLst>
                </p:cNvPr>
                <p:cNvSpPr/>
                <p:nvPr/>
              </p:nvSpPr>
              <p:spPr>
                <a:xfrm rot="16200000">
                  <a:off x="472719" y="4949845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id="{0D184202-9C70-41C0-BAC7-ABA3A3B1F9B8}"/>
                </a:ext>
              </a:extLst>
            </p:cNvPr>
            <p:cNvGrpSpPr/>
            <p:nvPr/>
          </p:nvGrpSpPr>
          <p:grpSpPr>
            <a:xfrm>
              <a:off x="1897861" y="4841001"/>
              <a:ext cx="720000" cy="1561897"/>
              <a:chOff x="356037" y="4858870"/>
              <a:chExt cx="720000" cy="1561897"/>
            </a:xfrm>
          </p:grpSpPr>
          <p:pic>
            <p:nvPicPr>
              <p:cNvPr id="197" name="Picture 196">
                <a:extLst>
                  <a:ext uri="{FF2B5EF4-FFF2-40B4-BE49-F238E27FC236}">
                    <a16:creationId xmlns:a16="http://schemas.microsoft.com/office/drawing/2014/main" id="{EFDEE824-7890-40A8-A4A0-EA34E79D0F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4912" y="5279819"/>
                <a:ext cx="1561897" cy="720000"/>
              </a:xfrm>
              <a:prstGeom prst="rect">
                <a:avLst/>
              </a:prstGeom>
            </p:spPr>
          </p:pic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70BE13BC-C1BE-43D5-A2FC-17EDD3BB3BE9}"/>
                  </a:ext>
                </a:extLst>
              </p:cNvPr>
              <p:cNvGrpSpPr/>
              <p:nvPr/>
            </p:nvGrpSpPr>
            <p:grpSpPr>
              <a:xfrm>
                <a:off x="464284" y="4958280"/>
                <a:ext cx="519949" cy="1326416"/>
                <a:chOff x="464284" y="4958280"/>
                <a:chExt cx="519949" cy="1326416"/>
              </a:xfrm>
            </p:grpSpPr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9AC762C4-CAB5-4DFD-BFAF-99F63DE02CD4}"/>
                    </a:ext>
                  </a:extLst>
                </p:cNvPr>
                <p:cNvSpPr/>
                <p:nvPr/>
              </p:nvSpPr>
              <p:spPr>
                <a:xfrm rot="16200000">
                  <a:off x="772811" y="607327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41261B76-7A65-40B6-B0AA-6FD6C69E435F}"/>
                    </a:ext>
                  </a:extLst>
                </p:cNvPr>
                <p:cNvSpPr/>
                <p:nvPr/>
              </p:nvSpPr>
              <p:spPr>
                <a:xfrm rot="16200000">
                  <a:off x="772811" y="5792417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43F8FD02-6CC2-4F90-9CF0-074C0B69BE05}"/>
                    </a:ext>
                  </a:extLst>
                </p:cNvPr>
                <p:cNvSpPr/>
                <p:nvPr/>
              </p:nvSpPr>
              <p:spPr>
                <a:xfrm rot="16200000">
                  <a:off x="772811" y="5511560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005C2008-ED13-4239-BD36-1044F30B9F05}"/>
                    </a:ext>
                  </a:extLst>
                </p:cNvPr>
                <p:cNvSpPr/>
                <p:nvPr/>
              </p:nvSpPr>
              <p:spPr>
                <a:xfrm rot="16200000">
                  <a:off x="772811" y="523070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BE312628-5EB5-460A-BF01-B6675B066B7E}"/>
                    </a:ext>
                  </a:extLst>
                </p:cNvPr>
                <p:cNvSpPr/>
                <p:nvPr/>
              </p:nvSpPr>
              <p:spPr>
                <a:xfrm rot="16200000">
                  <a:off x="772811" y="494984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2AB830B9-5ED5-4D95-AD8E-5366F7E471F3}"/>
                    </a:ext>
                  </a:extLst>
                </p:cNvPr>
                <p:cNvSpPr/>
                <p:nvPr/>
              </p:nvSpPr>
              <p:spPr>
                <a:xfrm rot="16200000">
                  <a:off x="472719" y="607327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D12E7FCA-56ED-4D98-9061-859186DE60D0}"/>
                    </a:ext>
                  </a:extLst>
                </p:cNvPr>
                <p:cNvSpPr/>
                <p:nvPr/>
              </p:nvSpPr>
              <p:spPr>
                <a:xfrm rot="16200000">
                  <a:off x="472719" y="579241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481A71BB-6346-4DA2-BD08-A81CFF3D4C1D}"/>
                    </a:ext>
                  </a:extLst>
                </p:cNvPr>
                <p:cNvSpPr/>
                <p:nvPr/>
              </p:nvSpPr>
              <p:spPr>
                <a:xfrm rot="16200000">
                  <a:off x="472719" y="5511559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2251421B-C373-4760-8A86-821262E89DFB}"/>
                    </a:ext>
                  </a:extLst>
                </p:cNvPr>
                <p:cNvSpPr/>
                <p:nvPr/>
              </p:nvSpPr>
              <p:spPr>
                <a:xfrm rot="16200000">
                  <a:off x="472719" y="523070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6C8F8041-D9DA-4B15-9A71-A9206B4473D0}"/>
                    </a:ext>
                  </a:extLst>
                </p:cNvPr>
                <p:cNvSpPr/>
                <p:nvPr/>
              </p:nvSpPr>
              <p:spPr>
                <a:xfrm rot="16200000">
                  <a:off x="472719" y="4949845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D5E09801-6A14-4FF8-8EF9-B1611952CB7C}"/>
                </a:ext>
              </a:extLst>
            </p:cNvPr>
            <p:cNvGrpSpPr/>
            <p:nvPr/>
          </p:nvGrpSpPr>
          <p:grpSpPr>
            <a:xfrm>
              <a:off x="2630672" y="4841001"/>
              <a:ext cx="720000" cy="1561897"/>
              <a:chOff x="356037" y="4858870"/>
              <a:chExt cx="720000" cy="1561897"/>
            </a:xfrm>
          </p:grpSpPr>
          <p:pic>
            <p:nvPicPr>
              <p:cNvPr id="210" name="Picture 209">
                <a:extLst>
                  <a:ext uri="{FF2B5EF4-FFF2-40B4-BE49-F238E27FC236}">
                    <a16:creationId xmlns:a16="http://schemas.microsoft.com/office/drawing/2014/main" id="{454B8B42-4798-43EC-925C-81755050FC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64912" y="5279819"/>
                <a:ext cx="1561897" cy="720000"/>
              </a:xfrm>
              <a:prstGeom prst="rect">
                <a:avLst/>
              </a:prstGeom>
            </p:spPr>
          </p:pic>
          <p:grpSp>
            <p:nvGrpSpPr>
              <p:cNvPr id="211" name="Group 210">
                <a:extLst>
                  <a:ext uri="{FF2B5EF4-FFF2-40B4-BE49-F238E27FC236}">
                    <a16:creationId xmlns:a16="http://schemas.microsoft.com/office/drawing/2014/main" id="{6B2CEB92-50F4-47E7-98F5-5507D7338CEA}"/>
                  </a:ext>
                </a:extLst>
              </p:cNvPr>
              <p:cNvGrpSpPr/>
              <p:nvPr/>
            </p:nvGrpSpPr>
            <p:grpSpPr>
              <a:xfrm>
                <a:off x="464284" y="4958280"/>
                <a:ext cx="519949" cy="1326416"/>
                <a:chOff x="464284" y="4958280"/>
                <a:chExt cx="519949" cy="1326416"/>
              </a:xfrm>
            </p:grpSpPr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BA8AB861-ED1D-49DF-83F4-02026E0F2949}"/>
                    </a:ext>
                  </a:extLst>
                </p:cNvPr>
                <p:cNvSpPr/>
                <p:nvPr/>
              </p:nvSpPr>
              <p:spPr>
                <a:xfrm rot="16200000">
                  <a:off x="772811" y="6073273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A3B24610-91C5-4749-9C74-4BEA9B1316DF}"/>
                    </a:ext>
                  </a:extLst>
                </p:cNvPr>
                <p:cNvSpPr/>
                <p:nvPr/>
              </p:nvSpPr>
              <p:spPr>
                <a:xfrm rot="16200000">
                  <a:off x="772811" y="5792417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8F86B18B-F8C7-48A2-AB5E-BE9745EC8568}"/>
                    </a:ext>
                  </a:extLst>
                </p:cNvPr>
                <p:cNvSpPr/>
                <p:nvPr/>
              </p:nvSpPr>
              <p:spPr>
                <a:xfrm rot="16200000">
                  <a:off x="772811" y="5511560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5487A9C5-6588-41A1-BACE-F7AC58F10381}"/>
                    </a:ext>
                  </a:extLst>
                </p:cNvPr>
                <p:cNvSpPr/>
                <p:nvPr/>
              </p:nvSpPr>
              <p:spPr>
                <a:xfrm rot="16200000">
                  <a:off x="472719" y="607327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B4C59AA1-614C-43E5-A300-FAFC6D29B6D2}"/>
                    </a:ext>
                  </a:extLst>
                </p:cNvPr>
                <p:cNvSpPr/>
                <p:nvPr/>
              </p:nvSpPr>
              <p:spPr>
                <a:xfrm rot="16200000">
                  <a:off x="472719" y="5792416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51316D58-8910-4401-AFC5-68F865964F96}"/>
                    </a:ext>
                  </a:extLst>
                </p:cNvPr>
                <p:cNvSpPr/>
                <p:nvPr/>
              </p:nvSpPr>
              <p:spPr>
                <a:xfrm rot="16200000">
                  <a:off x="472719" y="5511559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37178FF3-8480-4CCF-A166-96938DA677C0}"/>
                    </a:ext>
                  </a:extLst>
                </p:cNvPr>
                <p:cNvSpPr/>
                <p:nvPr/>
              </p:nvSpPr>
              <p:spPr>
                <a:xfrm rot="16200000">
                  <a:off x="472719" y="5230702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D8B86DCC-9631-4A30-933B-8E4FD0F0DA77}"/>
                    </a:ext>
                  </a:extLst>
                </p:cNvPr>
                <p:cNvSpPr/>
                <p:nvPr/>
              </p:nvSpPr>
              <p:spPr>
                <a:xfrm rot="16200000">
                  <a:off x="472719" y="4949845"/>
                  <a:ext cx="202988" cy="219857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919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47" grpId="0"/>
      <p:bldP spid="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397962"/>
              </p:ext>
            </p:extLst>
          </p:nvPr>
        </p:nvGraphicFramePr>
        <p:xfrm>
          <a:off x="1775999" y="2048970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006617"/>
              </p:ext>
            </p:extLst>
          </p:nvPr>
        </p:nvGraphicFramePr>
        <p:xfrm>
          <a:off x="1775999" y="4148359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0EA507E-18AE-41A8-8997-95DE0B122564}"/>
              </a:ext>
            </a:extLst>
          </p:cNvPr>
          <p:cNvSpPr txBox="1"/>
          <p:nvPr/>
        </p:nvSpPr>
        <p:spPr>
          <a:xfrm>
            <a:off x="7523509" y="216824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E12981-06CC-4834-9F11-B6ACB1A93484}"/>
              </a:ext>
            </a:extLst>
          </p:cNvPr>
          <p:cNvSpPr txBox="1"/>
          <p:nvPr/>
        </p:nvSpPr>
        <p:spPr>
          <a:xfrm>
            <a:off x="8969754" y="216824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93385F-B9F0-49E6-92AE-6415962ACB2F}"/>
              </a:ext>
            </a:extLst>
          </p:cNvPr>
          <p:cNvSpPr txBox="1"/>
          <p:nvPr/>
        </p:nvSpPr>
        <p:spPr>
          <a:xfrm>
            <a:off x="6095999" y="216824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FAE1A1-4B07-4AE6-BE9E-862DC18660E8}"/>
              </a:ext>
            </a:extLst>
          </p:cNvPr>
          <p:cNvSpPr txBox="1"/>
          <p:nvPr/>
        </p:nvSpPr>
        <p:spPr>
          <a:xfrm>
            <a:off x="3212876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6EE119-DF31-420D-8FDB-1D282717B035}"/>
              </a:ext>
            </a:extLst>
          </p:cNvPr>
          <p:cNvSpPr txBox="1"/>
          <p:nvPr/>
        </p:nvSpPr>
        <p:spPr>
          <a:xfrm>
            <a:off x="4659121" y="4267636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DC124-94BC-4CA5-B222-A6FD07CD3B29}"/>
              </a:ext>
            </a:extLst>
          </p:cNvPr>
          <p:cNvSpPr txBox="1"/>
          <p:nvPr/>
        </p:nvSpPr>
        <p:spPr>
          <a:xfrm>
            <a:off x="1775999" y="426763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36045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EFE36A-034E-4C39-B24C-8C0618241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39199667-9A85-4F08-96AD-A38FF598F114}"/>
              </a:ext>
            </a:extLst>
          </p:cNvPr>
          <p:cNvSpPr/>
          <p:nvPr/>
        </p:nvSpPr>
        <p:spPr>
          <a:xfrm>
            <a:off x="2991714" y="1015351"/>
            <a:ext cx="7115632" cy="1077219"/>
          </a:xfrm>
          <a:prstGeom prst="wedgeRoundRectCallout">
            <a:avLst>
              <a:gd name="adj1" fmla="val -56930"/>
              <a:gd name="adj2" fmla="val 25185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We can write 37 as 10 + 10 + 10 + 7.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DCC1F6-9050-437D-BF48-368DC9F0E37B}"/>
              </a:ext>
            </a:extLst>
          </p:cNvPr>
          <p:cNvSpPr txBox="1"/>
          <p:nvPr/>
        </p:nvSpPr>
        <p:spPr>
          <a:xfrm>
            <a:off x="559055" y="3179205"/>
            <a:ext cx="392447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Sue correct?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A12D73-324D-4291-B3C6-50BFA703DD89}"/>
              </a:ext>
            </a:extLst>
          </p:cNvPr>
          <p:cNvSpPr txBox="1"/>
          <p:nvPr/>
        </p:nvSpPr>
        <p:spPr>
          <a:xfrm>
            <a:off x="559055" y="4624723"/>
            <a:ext cx="620233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Sue is correct. 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37 can be written as 10 + 10 + 10 + 7.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 + 10 + 10 = 30 + 7 = 37.</a:t>
            </a:r>
          </a:p>
        </p:txBody>
      </p:sp>
    </p:spTree>
    <p:extLst>
      <p:ext uri="{BB962C8B-B14F-4D97-AF65-F5344CB8AC3E}">
        <p14:creationId xmlns:p14="http://schemas.microsoft.com/office/powerpoint/2010/main" val="287337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A35EF0-C00C-4D54-87EA-9BEC3B4C34B3}"/>
              </a:ext>
            </a:extLst>
          </p:cNvPr>
          <p:cNvSpPr txBox="1"/>
          <p:nvPr/>
        </p:nvSpPr>
        <p:spPr>
          <a:xfrm>
            <a:off x="256419" y="353992"/>
            <a:ext cx="10713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picture represents 3 tens and 5 ones?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8B7D68-6AED-4368-B573-2C5F056AC81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1085321"/>
            <a:ext cx="3750906" cy="25720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3CC93B-AEEC-41D7-BE17-B35C1EE8C9C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1085321"/>
            <a:ext cx="3750906" cy="25720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09559F6-35D6-467D-BC2F-FA6A53199F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3747411"/>
            <a:ext cx="3750906" cy="25720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104297-CE7E-4230-B0EB-C565C4DF47E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3747411"/>
            <a:ext cx="3750906" cy="25720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74E1757-FBB8-475C-AB9C-48E9E97AAF4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415" y="1346397"/>
            <a:ext cx="272807" cy="20651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D0F439F-783A-4912-82E2-2E0778885CD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605" y="2107279"/>
            <a:ext cx="272808" cy="27280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73CE3A8-7CC0-40AE-88B0-512929B94F8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07" y="1346397"/>
            <a:ext cx="272807" cy="20651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9C7747-F017-4DF6-B341-8A54E05448C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605" y="2485357"/>
            <a:ext cx="272808" cy="27280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1D549C-F6D2-4B4C-B9F3-A52D82D8BF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705" y="2485357"/>
            <a:ext cx="272808" cy="27280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B710053-2814-4AC5-A5C3-420E435C906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26" y="1346397"/>
            <a:ext cx="272807" cy="20651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26158D9-A139-4805-BEA5-7AEEDA3E3FD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10" y="1928450"/>
            <a:ext cx="272808" cy="2728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EE9A82E-2E1C-4224-8614-98A04AD331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918" y="1346397"/>
            <a:ext cx="272807" cy="20651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27CD18D-4009-43E0-89E2-2329B7B536F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10" y="2306528"/>
            <a:ext cx="272808" cy="2728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3A6A627-54F0-4DFC-937C-1C005E4954D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110" y="1928450"/>
            <a:ext cx="272808" cy="2728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FF9C470-7017-408A-96F7-F0217D941E9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110" y="2306528"/>
            <a:ext cx="272808" cy="2728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CD6BBEF-0B84-45B3-A070-7772A38E19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914" y="2683348"/>
            <a:ext cx="272808" cy="27280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0075220-5177-4DC4-92FE-6868D62BEAD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014" y="2683348"/>
            <a:ext cx="272808" cy="27280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494790D-3D9E-4379-AD08-54A1B45A0C2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314" y="4006243"/>
            <a:ext cx="272807" cy="20651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7D176D5-339B-4001-8377-4EB1751FB23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406" y="4006243"/>
            <a:ext cx="272807" cy="206519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7CCD25-F91F-4C1C-8F4B-1E416CAAF01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087" y="3995477"/>
            <a:ext cx="272807" cy="206519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DA6A7ED-0BDF-4C00-BA77-B3F3D032A6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71" y="5193838"/>
            <a:ext cx="272808" cy="27280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FC296F6-631A-4A5B-88CB-545F38B7A3E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179" y="3995477"/>
            <a:ext cx="272807" cy="206519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D098E6D-5A3F-4FCC-844A-598BD7680B9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71" y="5571916"/>
            <a:ext cx="272808" cy="27280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D739071-D2F2-4136-919C-353E32842F7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371" y="5193838"/>
            <a:ext cx="272808" cy="27280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8526808-5EC4-419B-B9B4-C68EB037376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371" y="5571916"/>
            <a:ext cx="272808" cy="272808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61E124E-1B85-4F2B-AD1F-2435CE63F0E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605" y="4815760"/>
            <a:ext cx="272808" cy="27280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4207C33-371C-4444-8B20-06CC4F7E046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705" y="4815760"/>
            <a:ext cx="272808" cy="27280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0F66B156-DF3D-4C29-97AE-E152AE039CB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1085321"/>
            <a:ext cx="3750906" cy="257205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9BDF144-BF51-48E0-9F9F-32188889C1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3747411"/>
            <a:ext cx="3750906" cy="257205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A17A989D-82F4-489A-8AF5-0611D135F14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251" y="1346397"/>
            <a:ext cx="272807" cy="2065199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2AABC15F-2E73-49BC-98C8-49735113DEC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343" y="1346397"/>
            <a:ext cx="272807" cy="2065199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6B28BAF5-9AB8-48B2-8464-1B28328EBA9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435" y="2108537"/>
            <a:ext cx="272808" cy="27280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C17803E4-4911-431C-BC40-975E8796D98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535" y="2108537"/>
            <a:ext cx="272808" cy="272808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E13A0CA8-8A54-4991-A197-150BAFD6E51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339" y="2485357"/>
            <a:ext cx="272808" cy="272808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376CBF0E-2BC8-449B-B3DC-90740405E9B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439" y="2485357"/>
            <a:ext cx="272808" cy="272808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CBF05814-D736-46FF-8265-A903147815F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203" y="4000182"/>
            <a:ext cx="272807" cy="2065199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33917CE8-9E6E-4ED4-8645-CD53A09733F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295" y="4000182"/>
            <a:ext cx="272807" cy="2065199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2F2EBE61-A08E-4AC2-87F5-8C5E786C522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291" y="4889256"/>
            <a:ext cx="272808" cy="272808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F0A0A61-5DCF-48C4-94AD-DF619B0599E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2391" y="4889256"/>
            <a:ext cx="272808" cy="272808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92204AD8-C04E-43EC-90F7-5B43586566F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726" y="1346397"/>
            <a:ext cx="272807" cy="206519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A3E9E85D-92F9-4F91-94B4-813168C27A9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525" y="1346397"/>
            <a:ext cx="272807" cy="2065199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1A72F96F-9EF6-4AC8-A4C3-74F0286223E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525" y="4000182"/>
            <a:ext cx="272807" cy="206519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BCF29D04-66DC-4D8E-902B-800165E895C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007" y="4006243"/>
            <a:ext cx="272807" cy="2065199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C7958561-4A9C-4781-B037-5735928BB1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10" y="4959161"/>
            <a:ext cx="272808" cy="272808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88E4F99F-C053-44B7-8D3C-15BCBCDBD95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010" y="5337239"/>
            <a:ext cx="272808" cy="272808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63CA4730-022E-4D62-8CEA-C4A6C76855C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110" y="4959161"/>
            <a:ext cx="272808" cy="272808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3D07462B-6AED-478E-9BBE-83352193CDA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110" y="5337239"/>
            <a:ext cx="272808" cy="272808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67B81239-4A12-4DC5-A0D3-C6AA7B3B10C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505" y="4579987"/>
            <a:ext cx="272808" cy="272808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4BCF47BF-2454-4530-B1C9-DC95B9AD3B6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987" y="3995477"/>
            <a:ext cx="272807" cy="2065199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6AE014AF-DE81-4CC7-92C6-3B0DDCDA675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726" y="4437682"/>
            <a:ext cx="272808" cy="272808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4085B255-E0E6-4940-90C5-99E447F183C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49" y="1346397"/>
            <a:ext cx="272807" cy="2065199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92148E8-6871-401D-8511-EF6788CBF79C}"/>
              </a:ext>
            </a:extLst>
          </p:cNvPr>
          <p:cNvSpPr/>
          <p:nvPr/>
        </p:nvSpPr>
        <p:spPr>
          <a:xfrm>
            <a:off x="4336731" y="3854084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Representing numbers to 50</a:t>
            </a:r>
          </a:p>
          <a:p>
            <a:pPr algn="ctr"/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Practical activity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6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341347" y="356408"/>
            <a:ext cx="4036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numbers.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9E5D0A6-5694-404F-A96A-AE7B212A51AA}"/>
              </a:ext>
            </a:extLst>
          </p:cNvPr>
          <p:cNvCxnSpPr>
            <a:cxnSpLocks/>
          </p:cNvCxnSpPr>
          <p:nvPr/>
        </p:nvCxnSpPr>
        <p:spPr>
          <a:xfrm>
            <a:off x="1557882" y="2202024"/>
            <a:ext cx="2637161" cy="17429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51A1957-AF6A-4B8E-85DB-9D3442CFC974}"/>
              </a:ext>
            </a:extLst>
          </p:cNvPr>
          <p:cNvCxnSpPr>
            <a:cxnSpLocks/>
          </p:cNvCxnSpPr>
          <p:nvPr/>
        </p:nvCxnSpPr>
        <p:spPr>
          <a:xfrm>
            <a:off x="1546685" y="3952648"/>
            <a:ext cx="2637161" cy="17429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F785BEF-9DF1-4F18-963F-6BC637A1216D}"/>
              </a:ext>
            </a:extLst>
          </p:cNvPr>
          <p:cNvCxnSpPr>
            <a:cxnSpLocks/>
          </p:cNvCxnSpPr>
          <p:nvPr/>
        </p:nvCxnSpPr>
        <p:spPr>
          <a:xfrm flipV="1">
            <a:off x="1557882" y="2197161"/>
            <a:ext cx="2637161" cy="35734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D6B733F-E81A-4F34-8134-9AD3382FA35D}"/>
              </a:ext>
            </a:extLst>
          </p:cNvPr>
          <p:cNvCxnSpPr>
            <a:cxnSpLocks/>
          </p:cNvCxnSpPr>
          <p:nvPr/>
        </p:nvCxnSpPr>
        <p:spPr>
          <a:xfrm>
            <a:off x="6330217" y="3944972"/>
            <a:ext cx="2197963" cy="17446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78F7F97-87C8-4602-A56E-48B33E613B25}"/>
              </a:ext>
            </a:extLst>
          </p:cNvPr>
          <p:cNvCxnSpPr>
            <a:cxnSpLocks/>
          </p:cNvCxnSpPr>
          <p:nvPr/>
        </p:nvCxnSpPr>
        <p:spPr>
          <a:xfrm>
            <a:off x="6319020" y="2200324"/>
            <a:ext cx="2197963" cy="17446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7DA69E7-176B-43A8-B324-43C5133BC8F0}"/>
              </a:ext>
            </a:extLst>
          </p:cNvPr>
          <p:cNvCxnSpPr>
            <a:cxnSpLocks/>
          </p:cNvCxnSpPr>
          <p:nvPr/>
        </p:nvCxnSpPr>
        <p:spPr>
          <a:xfrm flipV="1">
            <a:off x="6330217" y="2221480"/>
            <a:ext cx="2206310" cy="34681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3D007894-774C-4AAD-A2A2-461C574D6E70}"/>
              </a:ext>
            </a:extLst>
          </p:cNvPr>
          <p:cNvSpPr/>
          <p:nvPr/>
        </p:nvSpPr>
        <p:spPr>
          <a:xfrm>
            <a:off x="657882" y="174716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A1E134-334E-43A2-9095-0C1AE0648DC0}"/>
              </a:ext>
            </a:extLst>
          </p:cNvPr>
          <p:cNvSpPr txBox="1"/>
          <p:nvPr/>
        </p:nvSpPr>
        <p:spPr>
          <a:xfrm>
            <a:off x="511440" y="1781662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12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A5404F4-1D78-4A3C-B0DB-EE2EC5A846F1}"/>
              </a:ext>
            </a:extLst>
          </p:cNvPr>
          <p:cNvSpPr/>
          <p:nvPr/>
        </p:nvSpPr>
        <p:spPr>
          <a:xfrm>
            <a:off x="657882" y="3494971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AA5A071-18DC-4B9B-8245-98909CA5883D}"/>
              </a:ext>
            </a:extLst>
          </p:cNvPr>
          <p:cNvSpPr txBox="1"/>
          <p:nvPr/>
        </p:nvSpPr>
        <p:spPr>
          <a:xfrm>
            <a:off x="511440" y="3529473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6216F80-6E44-4567-AEAB-52B5B712DAA8}"/>
              </a:ext>
            </a:extLst>
          </p:cNvPr>
          <p:cNvSpPr/>
          <p:nvPr/>
        </p:nvSpPr>
        <p:spPr>
          <a:xfrm>
            <a:off x="657882" y="523961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F557536-EFD0-4A4E-9AF5-5634422A9E7D}"/>
              </a:ext>
            </a:extLst>
          </p:cNvPr>
          <p:cNvSpPr txBox="1"/>
          <p:nvPr/>
        </p:nvSpPr>
        <p:spPr>
          <a:xfrm>
            <a:off x="511440" y="5274121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27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2C8BB70-2863-4713-AC87-B64C3D0F20F4}"/>
              </a:ext>
            </a:extLst>
          </p:cNvPr>
          <p:cNvSpPr/>
          <p:nvPr/>
        </p:nvSpPr>
        <p:spPr>
          <a:xfrm>
            <a:off x="4195043" y="1511180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DABA55-879B-4091-8AFF-A75C98187BAA}"/>
              </a:ext>
            </a:extLst>
          </p:cNvPr>
          <p:cNvSpPr txBox="1"/>
          <p:nvPr/>
        </p:nvSpPr>
        <p:spPr>
          <a:xfrm>
            <a:off x="4456328" y="1596996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ones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5011801-76A3-47DD-8AD9-7B32DAA55239}"/>
              </a:ext>
            </a:extLst>
          </p:cNvPr>
          <p:cNvSpPr/>
          <p:nvPr/>
        </p:nvSpPr>
        <p:spPr>
          <a:xfrm>
            <a:off x="4195043" y="3258991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065CE20-4E47-4B76-9D42-257C6473533E}"/>
              </a:ext>
            </a:extLst>
          </p:cNvPr>
          <p:cNvSpPr txBox="1"/>
          <p:nvPr/>
        </p:nvSpPr>
        <p:spPr>
          <a:xfrm>
            <a:off x="4456328" y="3344807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ten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ones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54BBB24-728D-4000-8FD3-222B0D2FB23B}"/>
              </a:ext>
            </a:extLst>
          </p:cNvPr>
          <p:cNvSpPr/>
          <p:nvPr/>
        </p:nvSpPr>
        <p:spPr>
          <a:xfrm>
            <a:off x="4195043" y="5003639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B3644E0-4EE5-44C4-9245-95FD3A141CA0}"/>
              </a:ext>
            </a:extLst>
          </p:cNvPr>
          <p:cNvSpPr txBox="1"/>
          <p:nvPr/>
        </p:nvSpPr>
        <p:spPr>
          <a:xfrm>
            <a:off x="4456328" y="5089455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ones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3CEC60F-3DF6-411F-AC74-10495E0D4324}"/>
              </a:ext>
            </a:extLst>
          </p:cNvPr>
          <p:cNvSpPr/>
          <p:nvPr/>
        </p:nvSpPr>
        <p:spPr>
          <a:xfrm>
            <a:off x="8528180" y="1747160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52F8E08-A0E0-4348-9BB4-2C85196FC8B2}"/>
              </a:ext>
            </a:extLst>
          </p:cNvPr>
          <p:cNvSpPr txBox="1"/>
          <p:nvPr/>
        </p:nvSpPr>
        <p:spPr>
          <a:xfrm>
            <a:off x="8528180" y="1873995"/>
            <a:ext cx="316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twenty-three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95BB3B7-0F2F-4C9D-BD9F-DBAE72219385}"/>
              </a:ext>
            </a:extLst>
          </p:cNvPr>
          <p:cNvSpPr/>
          <p:nvPr/>
        </p:nvSpPr>
        <p:spPr>
          <a:xfrm>
            <a:off x="8528180" y="3494971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F1EC634-B303-4CF1-A3C9-0568C10A6A65}"/>
              </a:ext>
            </a:extLst>
          </p:cNvPr>
          <p:cNvSpPr txBox="1"/>
          <p:nvPr/>
        </p:nvSpPr>
        <p:spPr>
          <a:xfrm>
            <a:off x="8528180" y="3621806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twenty-seven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6F10615-E8B3-44BF-A163-B72685FF1319}"/>
              </a:ext>
            </a:extLst>
          </p:cNvPr>
          <p:cNvSpPr/>
          <p:nvPr/>
        </p:nvSpPr>
        <p:spPr>
          <a:xfrm>
            <a:off x="8528180" y="5239619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28B1C1E-844B-49AB-864A-E175CC5AD9CF}"/>
              </a:ext>
            </a:extLst>
          </p:cNvPr>
          <p:cNvSpPr txBox="1"/>
          <p:nvPr/>
        </p:nvSpPr>
        <p:spPr>
          <a:xfrm>
            <a:off x="8528180" y="5366454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twelve</a:t>
            </a:r>
          </a:p>
        </p:txBody>
      </p:sp>
    </p:spTree>
    <p:extLst>
      <p:ext uri="{BB962C8B-B14F-4D97-AF65-F5344CB8AC3E}">
        <p14:creationId xmlns:p14="http://schemas.microsoft.com/office/powerpoint/2010/main" val="411348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6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341347" y="356408"/>
            <a:ext cx="4036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numbers. 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8C931CC-6C48-4A7C-A3B5-C47B39FE72D1}"/>
              </a:ext>
            </a:extLst>
          </p:cNvPr>
          <p:cNvCxnSpPr>
            <a:cxnSpLocks/>
          </p:cNvCxnSpPr>
          <p:nvPr/>
        </p:nvCxnSpPr>
        <p:spPr>
          <a:xfrm>
            <a:off x="1557882" y="2202024"/>
            <a:ext cx="2637161" cy="34875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37D9A00-F855-4744-A5BF-ADA7AE83742E}"/>
              </a:ext>
            </a:extLst>
          </p:cNvPr>
          <p:cNvCxnSpPr>
            <a:cxnSpLocks/>
          </p:cNvCxnSpPr>
          <p:nvPr/>
        </p:nvCxnSpPr>
        <p:spPr>
          <a:xfrm flipV="1">
            <a:off x="1557882" y="2197161"/>
            <a:ext cx="2637161" cy="17831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22AE3C6-445E-4BB8-87D7-C620A3EA8642}"/>
              </a:ext>
            </a:extLst>
          </p:cNvPr>
          <p:cNvCxnSpPr>
            <a:cxnSpLocks/>
          </p:cNvCxnSpPr>
          <p:nvPr/>
        </p:nvCxnSpPr>
        <p:spPr>
          <a:xfrm flipV="1">
            <a:off x="1563652" y="3906455"/>
            <a:ext cx="2637161" cy="17831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8E5F10-5886-4852-9383-EE7F1290BA4A}"/>
              </a:ext>
            </a:extLst>
          </p:cNvPr>
          <p:cNvCxnSpPr>
            <a:cxnSpLocks/>
          </p:cNvCxnSpPr>
          <p:nvPr/>
        </p:nvCxnSpPr>
        <p:spPr>
          <a:xfrm>
            <a:off x="6330217" y="3944972"/>
            <a:ext cx="2197963" cy="1744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0504CC5-ECB7-42BE-B642-4A782E7BF9E0}"/>
              </a:ext>
            </a:extLst>
          </p:cNvPr>
          <p:cNvCxnSpPr>
            <a:cxnSpLocks/>
          </p:cNvCxnSpPr>
          <p:nvPr/>
        </p:nvCxnSpPr>
        <p:spPr>
          <a:xfrm flipV="1">
            <a:off x="6330217" y="2197161"/>
            <a:ext cx="2197963" cy="34924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603018D-FFC7-49D4-97D3-7A0BC909BD9E}"/>
              </a:ext>
            </a:extLst>
          </p:cNvPr>
          <p:cNvCxnSpPr>
            <a:cxnSpLocks/>
          </p:cNvCxnSpPr>
          <p:nvPr/>
        </p:nvCxnSpPr>
        <p:spPr>
          <a:xfrm>
            <a:off x="6330217" y="2197161"/>
            <a:ext cx="2197963" cy="17478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8C5104A-271F-4EC5-B29E-43E2C778C500}"/>
              </a:ext>
            </a:extLst>
          </p:cNvPr>
          <p:cNvSpPr/>
          <p:nvPr/>
        </p:nvSpPr>
        <p:spPr>
          <a:xfrm>
            <a:off x="657882" y="174716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0053D0-2FA0-4EF6-A0E0-283319FEDCB6}"/>
              </a:ext>
            </a:extLst>
          </p:cNvPr>
          <p:cNvSpPr txBox="1"/>
          <p:nvPr/>
        </p:nvSpPr>
        <p:spPr>
          <a:xfrm>
            <a:off x="511440" y="1781662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19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239B58-2350-436E-9E6D-51F6EC86BD24}"/>
              </a:ext>
            </a:extLst>
          </p:cNvPr>
          <p:cNvSpPr/>
          <p:nvPr/>
        </p:nvSpPr>
        <p:spPr>
          <a:xfrm>
            <a:off x="657882" y="3494971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B16171B-B9F2-4CCF-90B2-8973C3A3D49C}"/>
              </a:ext>
            </a:extLst>
          </p:cNvPr>
          <p:cNvSpPr txBox="1"/>
          <p:nvPr/>
        </p:nvSpPr>
        <p:spPr>
          <a:xfrm>
            <a:off x="511440" y="3529473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F687207-B3F0-4739-8B0B-6FCEA1378549}"/>
              </a:ext>
            </a:extLst>
          </p:cNvPr>
          <p:cNvSpPr/>
          <p:nvPr/>
        </p:nvSpPr>
        <p:spPr>
          <a:xfrm>
            <a:off x="657882" y="523961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210F432-EB22-43BF-8AC1-0A3229906EBE}"/>
              </a:ext>
            </a:extLst>
          </p:cNvPr>
          <p:cNvSpPr txBox="1"/>
          <p:nvPr/>
        </p:nvSpPr>
        <p:spPr>
          <a:xfrm>
            <a:off x="511440" y="5274121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7CFF6F5-584E-4D38-B94D-B7BA8736FFBD}"/>
              </a:ext>
            </a:extLst>
          </p:cNvPr>
          <p:cNvSpPr/>
          <p:nvPr/>
        </p:nvSpPr>
        <p:spPr>
          <a:xfrm>
            <a:off x="4195043" y="1511180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CE5257E-5B31-4F57-86EF-62089FD3C203}"/>
              </a:ext>
            </a:extLst>
          </p:cNvPr>
          <p:cNvSpPr txBox="1"/>
          <p:nvPr/>
        </p:nvSpPr>
        <p:spPr>
          <a:xfrm>
            <a:off x="4456328" y="1596996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ones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BBAAEA5-3E62-4A83-B822-20D359CEB9AD}"/>
              </a:ext>
            </a:extLst>
          </p:cNvPr>
          <p:cNvSpPr/>
          <p:nvPr/>
        </p:nvSpPr>
        <p:spPr>
          <a:xfrm>
            <a:off x="4195043" y="3258991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8240BEE-449F-4B0B-8A71-4AB196037097}"/>
              </a:ext>
            </a:extLst>
          </p:cNvPr>
          <p:cNvSpPr txBox="1"/>
          <p:nvPr/>
        </p:nvSpPr>
        <p:spPr>
          <a:xfrm>
            <a:off x="4456328" y="3344807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ones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538B2A5-14BF-4F14-B67B-BE1DEE3528D7}"/>
              </a:ext>
            </a:extLst>
          </p:cNvPr>
          <p:cNvSpPr/>
          <p:nvPr/>
        </p:nvSpPr>
        <p:spPr>
          <a:xfrm>
            <a:off x="4195043" y="5003639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AD62970-2856-4C0B-8F19-1773B768B0A5}"/>
              </a:ext>
            </a:extLst>
          </p:cNvPr>
          <p:cNvSpPr txBox="1"/>
          <p:nvPr/>
        </p:nvSpPr>
        <p:spPr>
          <a:xfrm>
            <a:off x="4456328" y="5089455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ten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9 ones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E464CB0-1E2C-4849-B41C-E1B99B664C56}"/>
              </a:ext>
            </a:extLst>
          </p:cNvPr>
          <p:cNvSpPr/>
          <p:nvPr/>
        </p:nvSpPr>
        <p:spPr>
          <a:xfrm>
            <a:off x="8528180" y="1747160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98D9694-6A66-4973-BB41-E3E8B8B17CAA}"/>
              </a:ext>
            </a:extLst>
          </p:cNvPr>
          <p:cNvSpPr txBox="1"/>
          <p:nvPr/>
        </p:nvSpPr>
        <p:spPr>
          <a:xfrm>
            <a:off x="8528180" y="1873995"/>
            <a:ext cx="316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nineteen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EEEED4B3-AD48-4601-83C3-D712EE4EE79D}"/>
              </a:ext>
            </a:extLst>
          </p:cNvPr>
          <p:cNvSpPr/>
          <p:nvPr/>
        </p:nvSpPr>
        <p:spPr>
          <a:xfrm>
            <a:off x="8528180" y="3494971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CD08538-F8D0-4FD9-B5A9-4242646D1B38}"/>
              </a:ext>
            </a:extLst>
          </p:cNvPr>
          <p:cNvSpPr txBox="1"/>
          <p:nvPr/>
        </p:nvSpPr>
        <p:spPr>
          <a:xfrm>
            <a:off x="8528180" y="3621806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thirty-two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0DB4A1B-8836-42E6-A472-4F6987EBDBD2}"/>
              </a:ext>
            </a:extLst>
          </p:cNvPr>
          <p:cNvSpPr/>
          <p:nvPr/>
        </p:nvSpPr>
        <p:spPr>
          <a:xfrm>
            <a:off x="8528180" y="5239619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E65B38A-F602-4A14-BC0E-828D4603AE5C}"/>
              </a:ext>
            </a:extLst>
          </p:cNvPr>
          <p:cNvSpPr txBox="1"/>
          <p:nvPr/>
        </p:nvSpPr>
        <p:spPr>
          <a:xfrm>
            <a:off x="8528180" y="5366454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thirty-five</a:t>
            </a:r>
          </a:p>
        </p:txBody>
      </p:sp>
    </p:spTree>
    <p:extLst>
      <p:ext uri="{BB962C8B-B14F-4D97-AF65-F5344CB8AC3E}">
        <p14:creationId xmlns:p14="http://schemas.microsoft.com/office/powerpoint/2010/main" val="354656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61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341347" y="356408"/>
            <a:ext cx="4036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numbers.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3DA4A33-3CBA-4C8E-9060-3E0DDE13E5A6}"/>
              </a:ext>
            </a:extLst>
          </p:cNvPr>
          <p:cNvCxnSpPr>
            <a:cxnSpLocks/>
          </p:cNvCxnSpPr>
          <p:nvPr/>
        </p:nvCxnSpPr>
        <p:spPr>
          <a:xfrm>
            <a:off x="1557882" y="2200666"/>
            <a:ext cx="2637161" cy="17147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1DE3E7A-B519-4391-9938-628D90FBFAFE}"/>
              </a:ext>
            </a:extLst>
          </p:cNvPr>
          <p:cNvCxnSpPr>
            <a:cxnSpLocks/>
          </p:cNvCxnSpPr>
          <p:nvPr/>
        </p:nvCxnSpPr>
        <p:spPr>
          <a:xfrm flipV="1">
            <a:off x="1557882" y="2197161"/>
            <a:ext cx="2637161" cy="35177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1EEB5ECF-49EF-4FA1-95AF-37FF3DC4D417}"/>
              </a:ext>
            </a:extLst>
          </p:cNvPr>
          <p:cNvSpPr/>
          <p:nvPr/>
        </p:nvSpPr>
        <p:spPr>
          <a:xfrm>
            <a:off x="657882" y="1747160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F570C2-4351-4867-9A96-5AF45B8857A2}"/>
              </a:ext>
            </a:extLst>
          </p:cNvPr>
          <p:cNvSpPr txBox="1"/>
          <p:nvPr/>
        </p:nvSpPr>
        <p:spPr>
          <a:xfrm>
            <a:off x="511440" y="1781662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38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E66C5B4-0690-477B-9347-0EA134DB2ADA}"/>
              </a:ext>
            </a:extLst>
          </p:cNvPr>
          <p:cNvSpPr/>
          <p:nvPr/>
        </p:nvSpPr>
        <p:spPr>
          <a:xfrm>
            <a:off x="657882" y="3494971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487C5B1-CB49-4C23-AE86-E172B723CE32}"/>
              </a:ext>
            </a:extLst>
          </p:cNvPr>
          <p:cNvSpPr txBox="1"/>
          <p:nvPr/>
        </p:nvSpPr>
        <p:spPr>
          <a:xfrm>
            <a:off x="511440" y="3529473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15B0807-7AEC-46A4-81B2-031FA565F956}"/>
              </a:ext>
            </a:extLst>
          </p:cNvPr>
          <p:cNvSpPr/>
          <p:nvPr/>
        </p:nvSpPr>
        <p:spPr>
          <a:xfrm>
            <a:off x="657882" y="5239619"/>
            <a:ext cx="900000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4F1A363-4991-42F3-BD40-F6563B09D82D}"/>
              </a:ext>
            </a:extLst>
          </p:cNvPr>
          <p:cNvSpPr txBox="1"/>
          <p:nvPr/>
        </p:nvSpPr>
        <p:spPr>
          <a:xfrm>
            <a:off x="511440" y="5274121"/>
            <a:ext cx="1192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46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4359226-F51F-46A4-8F6C-7239DA9CCDF5}"/>
              </a:ext>
            </a:extLst>
          </p:cNvPr>
          <p:cNvCxnSpPr>
            <a:cxnSpLocks/>
          </p:cNvCxnSpPr>
          <p:nvPr/>
        </p:nvCxnSpPr>
        <p:spPr>
          <a:xfrm>
            <a:off x="1557882" y="3974860"/>
            <a:ext cx="2637161" cy="17147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C4EE422-7DD9-44E0-8A19-6ED25E6DCADF}"/>
              </a:ext>
            </a:extLst>
          </p:cNvPr>
          <p:cNvCxnSpPr>
            <a:cxnSpLocks/>
          </p:cNvCxnSpPr>
          <p:nvPr/>
        </p:nvCxnSpPr>
        <p:spPr>
          <a:xfrm>
            <a:off x="6330217" y="3944972"/>
            <a:ext cx="2197963" cy="17446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9B29138-73F5-43F9-BCBF-995214B53A91}"/>
              </a:ext>
            </a:extLst>
          </p:cNvPr>
          <p:cNvCxnSpPr>
            <a:cxnSpLocks/>
          </p:cNvCxnSpPr>
          <p:nvPr/>
        </p:nvCxnSpPr>
        <p:spPr>
          <a:xfrm flipV="1">
            <a:off x="6330217" y="2197160"/>
            <a:ext cx="2197963" cy="34924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64CE12C-AB1C-47E4-89BF-BF07AB79D3D1}"/>
              </a:ext>
            </a:extLst>
          </p:cNvPr>
          <p:cNvCxnSpPr>
            <a:cxnSpLocks/>
          </p:cNvCxnSpPr>
          <p:nvPr/>
        </p:nvCxnSpPr>
        <p:spPr>
          <a:xfrm>
            <a:off x="6330217" y="2197161"/>
            <a:ext cx="2197963" cy="17478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C555A974-4527-4D96-AC39-33FBEB598DF2}"/>
              </a:ext>
            </a:extLst>
          </p:cNvPr>
          <p:cNvSpPr/>
          <p:nvPr/>
        </p:nvSpPr>
        <p:spPr>
          <a:xfrm>
            <a:off x="4195043" y="1511180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35FB54A-9639-40D2-9CE5-44B97F9E8681}"/>
              </a:ext>
            </a:extLst>
          </p:cNvPr>
          <p:cNvSpPr txBox="1"/>
          <p:nvPr/>
        </p:nvSpPr>
        <p:spPr>
          <a:xfrm>
            <a:off x="4456328" y="1596996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6 ones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390F0D2-1190-4DA8-8170-52C83DC54834}"/>
              </a:ext>
            </a:extLst>
          </p:cNvPr>
          <p:cNvSpPr/>
          <p:nvPr/>
        </p:nvSpPr>
        <p:spPr>
          <a:xfrm>
            <a:off x="4195043" y="3258991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FA7104F-24A1-4541-BB52-6F05077B7794}"/>
              </a:ext>
            </a:extLst>
          </p:cNvPr>
          <p:cNvSpPr txBox="1"/>
          <p:nvPr/>
        </p:nvSpPr>
        <p:spPr>
          <a:xfrm>
            <a:off x="4456328" y="3344807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ones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8F32D25-046F-4639-98A0-063F501A424B}"/>
              </a:ext>
            </a:extLst>
          </p:cNvPr>
          <p:cNvSpPr/>
          <p:nvPr/>
        </p:nvSpPr>
        <p:spPr>
          <a:xfrm>
            <a:off x="4195043" y="5003639"/>
            <a:ext cx="2135174" cy="137196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296AA12-C022-44AA-98C1-33D51A936CC7}"/>
              </a:ext>
            </a:extLst>
          </p:cNvPr>
          <p:cNvSpPr txBox="1"/>
          <p:nvPr/>
        </p:nvSpPr>
        <p:spPr>
          <a:xfrm>
            <a:off x="4456328" y="5089455"/>
            <a:ext cx="1612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ones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A18A08A-F587-411C-AD6B-DAADE8A09D98}"/>
              </a:ext>
            </a:extLst>
          </p:cNvPr>
          <p:cNvSpPr/>
          <p:nvPr/>
        </p:nvSpPr>
        <p:spPr>
          <a:xfrm>
            <a:off x="8528180" y="1747160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78A99F5-911E-4D29-B17F-92BB997A58D9}"/>
              </a:ext>
            </a:extLst>
          </p:cNvPr>
          <p:cNvSpPr txBox="1"/>
          <p:nvPr/>
        </p:nvSpPr>
        <p:spPr>
          <a:xfrm>
            <a:off x="8528180" y="1873995"/>
            <a:ext cx="316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forty-three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DCA2D0B-FBE2-4841-ADD1-A1998BF1DD51}"/>
              </a:ext>
            </a:extLst>
          </p:cNvPr>
          <p:cNvSpPr/>
          <p:nvPr/>
        </p:nvSpPr>
        <p:spPr>
          <a:xfrm>
            <a:off x="8528180" y="3494971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858C832-5609-4542-AB44-3330D7DCD711}"/>
              </a:ext>
            </a:extLst>
          </p:cNvPr>
          <p:cNvSpPr txBox="1"/>
          <p:nvPr/>
        </p:nvSpPr>
        <p:spPr>
          <a:xfrm>
            <a:off x="8528180" y="3621806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forty-six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C43DFE2-ADB5-4A7D-9BBE-56D43B10F803}"/>
              </a:ext>
            </a:extLst>
          </p:cNvPr>
          <p:cNvSpPr/>
          <p:nvPr/>
        </p:nvSpPr>
        <p:spPr>
          <a:xfrm>
            <a:off x="8528180" y="5239619"/>
            <a:ext cx="3163577" cy="90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D67292-7C79-40AB-B37E-09709B2B7A9A}"/>
              </a:ext>
            </a:extLst>
          </p:cNvPr>
          <p:cNvSpPr txBox="1"/>
          <p:nvPr/>
        </p:nvSpPr>
        <p:spPr>
          <a:xfrm>
            <a:off x="8528180" y="5366454"/>
            <a:ext cx="315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thirty-eight</a:t>
            </a:r>
          </a:p>
        </p:txBody>
      </p:sp>
    </p:spTree>
    <p:extLst>
      <p:ext uri="{BB962C8B-B14F-4D97-AF65-F5344CB8AC3E}">
        <p14:creationId xmlns:p14="http://schemas.microsoft.com/office/powerpoint/2010/main" val="39229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8C85DA-87E9-4D71-8E5E-127BFBB052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D133FF43-50F7-426B-92AA-C39B8E7BD72D}"/>
              </a:ext>
            </a:extLst>
          </p:cNvPr>
          <p:cNvSpPr/>
          <p:nvPr/>
        </p:nvSpPr>
        <p:spPr>
          <a:xfrm>
            <a:off x="2865478" y="1010717"/>
            <a:ext cx="4060856" cy="1353043"/>
          </a:xfrm>
          <a:prstGeom prst="wedgeRoundRectCallout">
            <a:avLst>
              <a:gd name="adj1" fmla="val -60724"/>
              <a:gd name="adj2" fmla="val 2722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number shown is 26, 2 tens and 6 ones.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96E9D0-BC28-47C5-B8ED-DC0DA0C72E62}"/>
              </a:ext>
            </a:extLst>
          </p:cNvPr>
          <p:cNvSpPr txBox="1"/>
          <p:nvPr/>
        </p:nvSpPr>
        <p:spPr>
          <a:xfrm>
            <a:off x="485160" y="3942194"/>
            <a:ext cx="5732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Is Dom correct?</a:t>
            </a:r>
          </a:p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If, not what mistake has he made?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7C667CC-99E2-4BBE-82F1-C56BF6E306DA}"/>
              </a:ext>
            </a:extLst>
          </p:cNvPr>
          <p:cNvSpPr txBox="1"/>
          <p:nvPr/>
        </p:nvSpPr>
        <p:spPr>
          <a:xfrm>
            <a:off x="485160" y="5246790"/>
            <a:ext cx="870623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No, Dom is not correct. He has miscounted his ones.</a:t>
            </a:r>
          </a:p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There are 7 ones making it 27 (not 26).</a:t>
            </a:r>
          </a:p>
        </p:txBody>
      </p:sp>
    </p:spTree>
    <p:extLst>
      <p:ext uri="{BB962C8B-B14F-4D97-AF65-F5344CB8AC3E}">
        <p14:creationId xmlns:p14="http://schemas.microsoft.com/office/powerpoint/2010/main" val="357976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736673-C9CC-4F7C-8B37-B57379CBA475}"/>
              </a:ext>
            </a:extLst>
          </p:cNvPr>
          <p:cNvSpPr txBox="1"/>
          <p:nvPr/>
        </p:nvSpPr>
        <p:spPr>
          <a:xfrm>
            <a:off x="285500" y="344836"/>
            <a:ext cx="76145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picture representations show 27?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AE092D-3C0A-4BE5-8462-9B3B30BAD2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1085321"/>
            <a:ext cx="3750906" cy="2572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6FEA92-DE9E-479D-B52E-D1D6476D9A0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1085321"/>
            <a:ext cx="3750906" cy="25720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8D775B-52AA-4082-91AF-7A4F1C8CA3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3747411"/>
            <a:ext cx="3750906" cy="25720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25CE6D-AC08-4576-A882-CA185934838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3747411"/>
            <a:ext cx="3750906" cy="25720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8CFCBB-BC55-4C19-A635-5EB5DD21232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267" y="1346397"/>
            <a:ext cx="272807" cy="20651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2B7D1EC-A6FA-4593-BF5F-B363CD0263A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754" y="2306528"/>
            <a:ext cx="272808" cy="27280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0DA4882-90AD-4EA9-9C04-734924264B2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854" y="2306528"/>
            <a:ext cx="272808" cy="27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9FA6AF3-4DC0-4D1B-8214-B196AED4BC9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17" y="1346397"/>
            <a:ext cx="272807" cy="20651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97E4911-BE8E-471C-A022-546AE14B321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009" y="1346397"/>
            <a:ext cx="272807" cy="20651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1C38E31-0452-45F1-A96E-62B935D2178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197" y="2108537"/>
            <a:ext cx="272808" cy="27280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6AF5E5-C675-4754-A9BD-4CC1E8DF318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97" y="2108537"/>
            <a:ext cx="272808" cy="27280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B7A4436-2DBB-4237-8608-1C6E848E40B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101" y="2485357"/>
            <a:ext cx="272808" cy="27280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F5FF61A-449F-461B-B607-C0B51B963EB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201" y="2485357"/>
            <a:ext cx="272808" cy="2728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2E7101D-13F4-4B26-B64B-1265950977C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62" y="4006484"/>
            <a:ext cx="272807" cy="20651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3A7403F-1D35-4044-9384-15320DC7CB9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254" y="4006484"/>
            <a:ext cx="272807" cy="20651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389C253-5DB8-40BF-A0C5-A13FFDE5AD6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600" y="3995477"/>
            <a:ext cx="272807" cy="206519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395737B-5C3D-4AA6-8E08-A9EDC91DA0F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87" y="5185373"/>
            <a:ext cx="272808" cy="27280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3C97FF2-3EE8-499B-AFE3-1C07F964A20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660" y="3995477"/>
            <a:ext cx="272807" cy="20651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F681CB5-79ED-4E4D-91A9-AB845655D19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87" y="5563451"/>
            <a:ext cx="272808" cy="27280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DF43B4E-C756-46C6-8564-8837B569288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87" y="5185373"/>
            <a:ext cx="272808" cy="27280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41BEC4B-E75E-46BE-BCB4-6780C7870D3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487" y="5563451"/>
            <a:ext cx="272808" cy="27280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FA0FDAA-D68E-4C0E-A316-006A2CE68B8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721" y="4807295"/>
            <a:ext cx="272808" cy="27280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1A5BC6-4ED5-452E-9DFA-4A1DDCDB111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821" y="4807295"/>
            <a:ext cx="272808" cy="27280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88DA34B-29DC-44F6-9BF7-5EF72101977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1085321"/>
            <a:ext cx="3750906" cy="257205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D893CBE-71A4-4495-80AB-C774C08E64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3747411"/>
            <a:ext cx="3750906" cy="257205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8D22C4D-4F0F-4BE4-86E5-46B98D621E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00" y="1346397"/>
            <a:ext cx="272807" cy="206519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4B1D41D-5B28-46E9-8DA2-52E8E194CC0A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692" y="1346397"/>
            <a:ext cx="272807" cy="206519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0D3E0EF8-D0F7-43E0-ABAD-176608AE252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072" y="2295151"/>
            <a:ext cx="272808" cy="27280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57F0F20-737D-4453-8811-B539C69E404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172" y="2295151"/>
            <a:ext cx="272808" cy="27280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4811636-6C51-4DA7-9F1E-6BFE08F04AF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76" y="2671971"/>
            <a:ext cx="272808" cy="27280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CE4B5AD-647A-408D-B00C-3CA75D3A95E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076" y="2671971"/>
            <a:ext cx="272808" cy="27280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DAE4EA9-2E9D-4BCF-AED7-A4D61840795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00" y="3995477"/>
            <a:ext cx="272807" cy="206519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E9DEAB0-674B-4D40-AC30-A2B0388ACBA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692" y="3995477"/>
            <a:ext cx="272807" cy="206519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65E5185-6416-4DA1-B81C-ECA619DDAD1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858" y="4959402"/>
            <a:ext cx="272808" cy="27280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795C504-779D-4AE3-8452-EE68CE11493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858" y="5337480"/>
            <a:ext cx="272808" cy="272808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FBB652C-4601-4C3A-BBC4-88D40E8F2B8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958" y="5337480"/>
            <a:ext cx="272808" cy="27280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D23CDB1-0A49-43F4-98A2-0C4EF12EBE6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842" y="4429217"/>
            <a:ext cx="272808" cy="27280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AB910FF-88B2-486B-B5B2-F3D5F818B1F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601" y="1346397"/>
            <a:ext cx="272807" cy="206519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896E30E-0A98-4C0B-9380-C427F81E081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072" y="1918331"/>
            <a:ext cx="272808" cy="27280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6AC925A-0E69-4340-8CB2-722D6A81C83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172" y="1918331"/>
            <a:ext cx="272808" cy="27280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77F9E6E-55F8-4751-82A0-6105F1914B1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7736" y="4972656"/>
            <a:ext cx="272808" cy="27280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15F48DE-56E4-4EAB-97B9-69ED70BBE8C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836" y="4972656"/>
            <a:ext cx="272808" cy="27280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4514DBE-6545-4181-A48A-B8805F7E622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1640" y="5349476"/>
            <a:ext cx="272808" cy="272808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E86254B-E253-442C-A4CF-1F4E5342023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740" y="5349476"/>
            <a:ext cx="272808" cy="27280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4DD46817-FEFE-4D36-9DBA-5CDDA2C178E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7736" y="4595836"/>
            <a:ext cx="272808" cy="27280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62462FBC-8E40-4C7D-9EA2-CE8FFB2E339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025" y="2295151"/>
            <a:ext cx="272808" cy="272808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9A709464-8E88-47CD-A81B-11E0A1467C00}"/>
              </a:ext>
            </a:extLst>
          </p:cNvPr>
          <p:cNvSpPr/>
          <p:nvPr/>
        </p:nvSpPr>
        <p:spPr>
          <a:xfrm>
            <a:off x="459340" y="3867507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9F57225-4966-4606-840A-D43F0292CBDE}"/>
              </a:ext>
            </a:extLst>
          </p:cNvPr>
          <p:cNvSpPr/>
          <p:nvPr/>
        </p:nvSpPr>
        <p:spPr>
          <a:xfrm>
            <a:off x="8227920" y="1199770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97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2855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Representing numbers to 50</a:t>
            </a:r>
          </a:p>
        </p:txBody>
      </p:sp>
    </p:spTree>
    <p:extLst>
      <p:ext uri="{BB962C8B-B14F-4D97-AF65-F5344CB8AC3E}">
        <p14:creationId xmlns:p14="http://schemas.microsoft.com/office/powerpoint/2010/main" val="8941101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414649" y="399065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31D0-F70E-4DC9-8FB6-23B61A3F6721}"/>
              </a:ext>
            </a:extLst>
          </p:cNvPr>
          <p:cNvGraphicFramePr>
            <a:graphicFrameLocks noGrp="1"/>
          </p:cNvGraphicFramePr>
          <p:nvPr/>
        </p:nvGraphicFramePr>
        <p:xfrm>
          <a:off x="494370" y="1279724"/>
          <a:ext cx="11221969" cy="510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969">
                  <a:extLst>
                    <a:ext uri="{9D8B030D-6E8A-4147-A177-3AD203B41FA5}">
                      <a16:colId xmlns:a16="http://schemas.microsoft.com/office/drawing/2014/main" val="37111833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3306473327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52482413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17249236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61445212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 and 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 frame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Sticks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Words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6102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76505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924115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1376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E84320B-A8FB-4B52-B35E-558B6279C2CA}"/>
              </a:ext>
            </a:extLst>
          </p:cNvPr>
          <p:cNvSpPr txBox="1"/>
          <p:nvPr/>
        </p:nvSpPr>
        <p:spPr>
          <a:xfrm>
            <a:off x="9525001" y="2194531"/>
            <a:ext cx="2172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fourteen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989F19-ECBD-4148-8DA7-E741D20B7927}"/>
              </a:ext>
            </a:extLst>
          </p:cNvPr>
          <p:cNvSpPr txBox="1"/>
          <p:nvPr/>
        </p:nvSpPr>
        <p:spPr>
          <a:xfrm>
            <a:off x="9525000" y="3506921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twenty-five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5E69AE-FC0B-458C-AA32-DBACB3319AF0}"/>
              </a:ext>
            </a:extLst>
          </p:cNvPr>
          <p:cNvSpPr txBox="1"/>
          <p:nvPr/>
        </p:nvSpPr>
        <p:spPr>
          <a:xfrm>
            <a:off x="9543709" y="5070926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twenty-nine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B3BAF58-9036-4F33-9AAA-B2F4EAF2E4FB}"/>
              </a:ext>
            </a:extLst>
          </p:cNvPr>
          <p:cNvGrpSpPr/>
          <p:nvPr/>
        </p:nvGrpSpPr>
        <p:grpSpPr>
          <a:xfrm>
            <a:off x="7695267" y="1927706"/>
            <a:ext cx="1186987" cy="567733"/>
            <a:chOff x="10608903" y="2806532"/>
            <a:chExt cx="697255" cy="252278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BF72960-AE90-4BB4-B69E-47E2DB74B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6DD77B8-C46A-4703-93BC-9A279FA6D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869A5E5-7B2A-4B63-9A19-5CD23E920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04CB861-0C0C-42E5-BD0C-4AEEFD0DD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CF2CC39-4743-4386-9F71-49E384B03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9C31EBFA-17D3-499C-AF1F-333ADBB26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2BC19FA-5BAD-4C45-887D-7C4676D6D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A54E0C9-E506-4AE5-A536-AEB3471B4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96689C0F-7C8D-43C9-BE21-17A791301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05B38670-8E0A-4DA8-8D24-A1305C0C8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8B1B060-E62E-4150-8BF4-1319932A996F}"/>
              </a:ext>
            </a:extLst>
          </p:cNvPr>
          <p:cNvGrpSpPr/>
          <p:nvPr/>
        </p:nvGrpSpPr>
        <p:grpSpPr>
          <a:xfrm>
            <a:off x="7091277" y="3392760"/>
            <a:ext cx="1186987" cy="556848"/>
            <a:chOff x="10608903" y="2806532"/>
            <a:chExt cx="697255" cy="24744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956EA44-2796-4D33-9B3F-7F46FE2EC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E587940-5E4E-4517-B059-A0671CE13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F02C68F-6D1A-4A10-9188-4EC639893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7EA0B33-4ED6-4D3B-9189-3D93D1359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5004"/>
              <a:ext cx="593628" cy="6896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D18DF88E-06A3-4841-BFBA-6981BE46A5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23C5528-DB59-4554-84BC-748A35C4A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71ADE42C-7F03-47E2-8F93-A662B2ADFC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220392DD-9BFF-49FD-85F0-C74B70B8C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09B23A3-DB60-4DC7-9D23-F826A08A7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C9DDEA2-64FF-45C9-BA1D-B5010B4FD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3F6B3AE-386D-4EE0-907C-9CFB278463A2}"/>
              </a:ext>
            </a:extLst>
          </p:cNvPr>
          <p:cNvGrpSpPr/>
          <p:nvPr/>
        </p:nvGrpSpPr>
        <p:grpSpPr>
          <a:xfrm>
            <a:off x="7081219" y="4065733"/>
            <a:ext cx="1186987" cy="567733"/>
            <a:chOff x="10608903" y="2806532"/>
            <a:chExt cx="697255" cy="252278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E429BB8-04C3-4490-B2B2-2DB0FA7D9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68F02A9B-788B-4FE1-8264-F67CEA2E9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2B39A44-EE5B-457E-8FC4-0640B19B6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AD9243FB-22C4-4F79-88FD-8D277E72E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31FE7816-1870-4709-9B7F-92F538757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3D085C73-9389-4DCC-BEED-7BA7A9658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F584A759-E776-4C8A-874F-D6ED34C08F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9B39BE5F-D72C-475B-8FD0-3DB4E18E1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05D81636-FAE5-4D03-B8A9-737001F54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BCB9A9C1-AD4A-4802-AEAC-8BBF0BC21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6A43849-56CD-4306-B14C-294F69534196}"/>
              </a:ext>
            </a:extLst>
          </p:cNvPr>
          <p:cNvGrpSpPr/>
          <p:nvPr/>
        </p:nvGrpSpPr>
        <p:grpSpPr>
          <a:xfrm>
            <a:off x="8336313" y="3856066"/>
            <a:ext cx="1134779" cy="339643"/>
            <a:chOff x="8336987" y="3757856"/>
            <a:chExt cx="1134779" cy="339643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655C9BB-999B-4EEF-B8E5-0FF1AD9C9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36987" y="3836231"/>
              <a:ext cx="1010575" cy="155210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0CEF4286-058A-499E-9406-C65BBBA99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99253" y="3889260"/>
              <a:ext cx="1010575" cy="15521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CB10C3FC-5262-45B7-B1B4-D177CB7A5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61191" y="3942289"/>
              <a:ext cx="1010575" cy="15521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6F97AE5F-2D29-4F8B-9540-6B8641302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92439" y="3757856"/>
              <a:ext cx="1010575" cy="155210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184D1F9B-9C9D-447F-B761-471E63CA5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54376" y="3806598"/>
              <a:ext cx="1010575" cy="155210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CA6FE55-976C-4EC3-885E-DB81ED118FDD}"/>
              </a:ext>
            </a:extLst>
          </p:cNvPr>
          <p:cNvGrpSpPr/>
          <p:nvPr/>
        </p:nvGrpSpPr>
        <p:grpSpPr>
          <a:xfrm>
            <a:off x="7091277" y="5003053"/>
            <a:ext cx="1186987" cy="556848"/>
            <a:chOff x="10608903" y="2806532"/>
            <a:chExt cx="697255" cy="247441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87F931F1-8DA3-43A7-A006-1CDE641AE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8D85A2EB-48EA-484F-8F18-0B1F9452C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1AC1D800-9462-44A3-85A2-349190044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B16113F2-6FDE-46F9-883F-D6219F8A0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5004"/>
              <a:ext cx="593628" cy="68969"/>
            </a:xfrm>
            <a:prstGeom prst="rect">
              <a:avLst/>
            </a:prstGeom>
          </p:spPr>
        </p:pic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9C5A9F4E-D91A-4E3D-BE20-C3F772279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B8BFA458-3330-4884-987B-859D6A4C3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1D251D92-4C8A-485E-910C-3AE425AC0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907C1FC-0B3E-4DAF-8496-11496C830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6F0CD8A2-A129-4CB3-AA9A-02F86A309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E180CF2E-8DAB-47A9-A9E5-EC992B691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B115FE6-01F2-4287-8111-49DC53714791}"/>
              </a:ext>
            </a:extLst>
          </p:cNvPr>
          <p:cNvGrpSpPr/>
          <p:nvPr/>
        </p:nvGrpSpPr>
        <p:grpSpPr>
          <a:xfrm>
            <a:off x="7081219" y="5676026"/>
            <a:ext cx="1186987" cy="567733"/>
            <a:chOff x="10608903" y="2806532"/>
            <a:chExt cx="697255" cy="252278"/>
          </a:xfrm>
        </p:grpSpPr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1E43CC2C-349F-4902-8932-AAE725BD7E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95F54738-615D-43F5-8A20-401F01B51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C6D5B8DE-1B4F-424C-A397-88C4771FD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BA272670-A9D1-46F9-B930-D9D889C2A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91A76989-BF07-46D1-A6AE-65F40269C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A3641A30-0A29-455E-9017-7937CE027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8C708B92-8058-4D39-A3FF-D6D91C5F7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B76EF3D1-B547-4942-A447-2C21871CF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BA79EFC5-ACAA-43F5-9043-7AD84DC8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CA765DF6-8F01-4D62-9277-718A5D8DA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52A7A82-F2CF-4970-8182-2FC954D70AE6}"/>
              </a:ext>
            </a:extLst>
          </p:cNvPr>
          <p:cNvGrpSpPr/>
          <p:nvPr/>
        </p:nvGrpSpPr>
        <p:grpSpPr>
          <a:xfrm>
            <a:off x="8278263" y="5397108"/>
            <a:ext cx="1186987" cy="486499"/>
            <a:chOff x="8278263" y="5355266"/>
            <a:chExt cx="1186987" cy="486499"/>
          </a:xfrm>
        </p:grpSpPr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B853B055-F47E-44C5-836E-A502F2B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278263" y="5523645"/>
              <a:ext cx="1010575" cy="155210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2BD993CD-66A6-4F0E-9DF3-5F53BAF21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37286" y="5576674"/>
              <a:ext cx="1010575" cy="155210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2AF0D9DE-0A13-433E-BD5A-F321D92AF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95980" y="5629703"/>
              <a:ext cx="1010575" cy="155210"/>
            </a:xfrm>
            <a:prstGeom prst="rect">
              <a:avLst/>
            </a:prstGeom>
          </p:spPr>
        </p:pic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7947F709-F3F7-47D6-9CED-989BC6DC5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54675" y="5686555"/>
              <a:ext cx="1010575" cy="155210"/>
            </a:xfrm>
            <a:prstGeom prst="rect">
              <a:avLst/>
            </a:prstGeom>
          </p:spPr>
        </p:pic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F0457D7A-D413-460A-9395-412CC74E5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27228" y="5433641"/>
              <a:ext cx="1010575" cy="155210"/>
            </a:xfrm>
            <a:prstGeom prst="rect">
              <a:avLst/>
            </a:prstGeom>
          </p:spPr>
        </p:pic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9143FEC2-CB2A-4FF7-9ACD-BA801139B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89494" y="5486670"/>
              <a:ext cx="1010575" cy="155210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B14C8183-8296-447E-9FBC-15012016E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51432" y="5539699"/>
              <a:ext cx="1010575" cy="155210"/>
            </a:xfrm>
            <a:prstGeom prst="rect">
              <a:avLst/>
            </a:prstGeom>
          </p:spPr>
        </p:pic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F498CD71-63C6-4F6B-8069-E864476D3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82680" y="5355266"/>
              <a:ext cx="1010575" cy="155210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543B7DAE-A95D-404F-BBA5-1C05670DB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44617" y="5404008"/>
              <a:ext cx="1010575" cy="155210"/>
            </a:xfrm>
            <a:prstGeom prst="rect">
              <a:avLst/>
            </a:prstGeom>
          </p:spPr>
        </p:pic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BA8D4F2D-52AA-4B89-984C-963A6D839FDE}"/>
              </a:ext>
            </a:extLst>
          </p:cNvPr>
          <p:cNvGrpSpPr/>
          <p:nvPr/>
        </p:nvGrpSpPr>
        <p:grpSpPr>
          <a:xfrm>
            <a:off x="7695267" y="2751778"/>
            <a:ext cx="1186987" cy="318120"/>
            <a:chOff x="8284415" y="2359380"/>
            <a:chExt cx="1186987" cy="318120"/>
          </a:xfrm>
        </p:grpSpPr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8B93B54B-1318-4307-B07F-61E4ED64B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284415" y="2359380"/>
              <a:ext cx="1010575" cy="155210"/>
            </a:xfrm>
            <a:prstGeom prst="rect">
              <a:avLst/>
            </a:prstGeom>
          </p:spPr>
        </p:pic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26DAE4E8-D11C-4B96-90A0-3EC099842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343438" y="2412409"/>
              <a:ext cx="1010575" cy="155210"/>
            </a:xfrm>
            <a:prstGeom prst="rect">
              <a:avLst/>
            </a:prstGeom>
          </p:spPr>
        </p:pic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7EB9F471-7371-4705-B70D-B7205AFCE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02132" y="2465438"/>
              <a:ext cx="1010575" cy="155210"/>
            </a:xfrm>
            <a:prstGeom prst="rect">
              <a:avLst/>
            </a:prstGeom>
          </p:spPr>
        </p:pic>
        <p:pic>
          <p:nvPicPr>
            <p:cNvPr id="123" name="Picture 122">
              <a:extLst>
                <a:ext uri="{FF2B5EF4-FFF2-40B4-BE49-F238E27FC236}">
                  <a16:creationId xmlns:a16="http://schemas.microsoft.com/office/drawing/2014/main" id="{8732FDDE-61DA-4344-9AC6-64C0D99C1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460827" y="2522290"/>
              <a:ext cx="1010575" cy="15521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90953AD-EF48-422D-A406-39B55B710036}"/>
              </a:ext>
            </a:extLst>
          </p:cNvPr>
          <p:cNvGrpSpPr/>
          <p:nvPr/>
        </p:nvGrpSpPr>
        <p:grpSpPr>
          <a:xfrm>
            <a:off x="4825483" y="5049092"/>
            <a:ext cx="1883442" cy="1188000"/>
            <a:chOff x="4825483" y="5049092"/>
            <a:chExt cx="1883442" cy="1188000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2AB31A50-789E-43E3-9F1E-17B4EE8B5424}"/>
                </a:ext>
              </a:extLst>
            </p:cNvPr>
            <p:cNvGrpSpPr/>
            <p:nvPr/>
          </p:nvGrpSpPr>
          <p:grpSpPr>
            <a:xfrm>
              <a:off x="4825483" y="5049092"/>
              <a:ext cx="576000" cy="1188000"/>
              <a:chOff x="4781548" y="3465775"/>
              <a:chExt cx="576000" cy="1188000"/>
            </a:xfrm>
          </p:grpSpPr>
          <p:pic>
            <p:nvPicPr>
              <p:cNvPr id="245" name="Picture 244">
                <a:extLst>
                  <a:ext uri="{FF2B5EF4-FFF2-40B4-BE49-F238E27FC236}">
                    <a16:creationId xmlns:a16="http://schemas.microsoft.com/office/drawing/2014/main" id="{109995C9-C0E3-451A-9A33-4310B56228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B9CBD5B4-3D55-44DA-806A-3BFE46D0399B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14868CDF-E017-48B2-BD3A-BDA10CB0C9F3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49EFCC11-CD85-4E59-9B13-047A7EEFAFEC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D04837F9-5B9E-4704-BC1C-86590374CDB0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BC59E965-49B5-4D63-829A-2DE593807858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A40F39AE-E8CA-45CB-8249-CF55638D8EFD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40A8D9AE-17EA-4E33-B803-CFCDE5CEB389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EDE356D7-C22D-4DD5-A1AD-D069B75A13B1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128C0547-CD4D-40A3-8EB8-D43A08919CC5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EAA2329D-507C-4AD1-B939-D3D08105F0DA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28E3E97B-915C-4998-B076-134CD94F1B1C}"/>
                </a:ext>
              </a:extLst>
            </p:cNvPr>
            <p:cNvGrpSpPr/>
            <p:nvPr/>
          </p:nvGrpSpPr>
          <p:grpSpPr>
            <a:xfrm>
              <a:off x="5469874" y="5049092"/>
              <a:ext cx="576000" cy="1188000"/>
              <a:chOff x="4781548" y="3465775"/>
              <a:chExt cx="576000" cy="1188000"/>
            </a:xfrm>
          </p:grpSpPr>
          <p:pic>
            <p:nvPicPr>
              <p:cNvPr id="234" name="Picture 233">
                <a:extLst>
                  <a:ext uri="{FF2B5EF4-FFF2-40B4-BE49-F238E27FC236}">
                    <a16:creationId xmlns:a16="http://schemas.microsoft.com/office/drawing/2014/main" id="{4925D20B-B247-4C83-B1A3-877E458B0C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C9288464-D598-40F6-98C4-C2E079F07A1A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54BA04C5-8315-4FFE-AD92-BAE3D74CF718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56AAD5BA-B727-48F5-89FD-807AF45D1C64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D3C42145-7EAF-4EB3-854F-0478805AB19C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335FE08B-4A7E-4A63-B02A-E433124BA8F3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BA55C6BA-F358-44E3-9CA8-9E70AA35E79E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DE0E58AC-A00A-4331-96DD-3810DA194F61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8C5B50E3-00BF-497A-B03C-0BE9428F06D2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C625F0A3-DFC5-4C11-877F-7D3A2499D2EC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BA519A96-3D48-434E-BE97-61F5F5644D85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34D6AF4-9A54-4F45-8858-F6E3981DC27E}"/>
                </a:ext>
              </a:extLst>
            </p:cNvPr>
            <p:cNvGrpSpPr/>
            <p:nvPr/>
          </p:nvGrpSpPr>
          <p:grpSpPr>
            <a:xfrm>
              <a:off x="6132925" y="5049092"/>
              <a:ext cx="576000" cy="1188000"/>
              <a:chOff x="4057265" y="4908909"/>
              <a:chExt cx="576000" cy="1188000"/>
            </a:xfrm>
          </p:grpSpPr>
          <p:pic>
            <p:nvPicPr>
              <p:cNvPr id="219" name="Picture 218">
                <a:extLst>
                  <a:ext uri="{FF2B5EF4-FFF2-40B4-BE49-F238E27FC236}">
                    <a16:creationId xmlns:a16="http://schemas.microsoft.com/office/drawing/2014/main" id="{A7B3A3C4-D227-40DD-AB9F-D00479BA72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3751265" y="5214909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DF029E79-AC0B-4664-A513-F6359C83FA6F}"/>
                  </a:ext>
                </a:extLst>
              </p:cNvPr>
              <p:cNvSpPr/>
              <p:nvPr/>
            </p:nvSpPr>
            <p:spPr>
              <a:xfrm rot="16200000">
                <a:off x="4149833" y="583791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5BD30B93-D6F5-4FD9-9468-17AFC8925E17}"/>
                  </a:ext>
                </a:extLst>
              </p:cNvPr>
              <p:cNvSpPr/>
              <p:nvPr/>
            </p:nvSpPr>
            <p:spPr>
              <a:xfrm rot="16200000">
                <a:off x="4390667" y="583791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08914291-0E4D-4CD2-A676-77F39F616EF8}"/>
                  </a:ext>
                </a:extLst>
              </p:cNvPr>
              <p:cNvSpPr/>
              <p:nvPr/>
            </p:nvSpPr>
            <p:spPr>
              <a:xfrm rot="16200000">
                <a:off x="4149833" y="562406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CA4BFFFD-3B8B-4AD2-8080-2C9F554F5648}"/>
                  </a:ext>
                </a:extLst>
              </p:cNvPr>
              <p:cNvSpPr/>
              <p:nvPr/>
            </p:nvSpPr>
            <p:spPr>
              <a:xfrm rot="16200000">
                <a:off x="4390667" y="562406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45E5D66E-5AE3-4F32-8DAD-1B4609D50AB4}"/>
                  </a:ext>
                </a:extLst>
              </p:cNvPr>
              <p:cNvSpPr/>
              <p:nvPr/>
            </p:nvSpPr>
            <p:spPr>
              <a:xfrm rot="16200000">
                <a:off x="4149833" y="541021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96B8A994-0AA7-46EE-96FD-76B6B17AE71A}"/>
                  </a:ext>
                </a:extLst>
              </p:cNvPr>
              <p:cNvSpPr/>
              <p:nvPr/>
            </p:nvSpPr>
            <p:spPr>
              <a:xfrm rot="16200000">
                <a:off x="4390667" y="541021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id="{53A1AF0D-F55A-4B72-A585-B508A91A603C}"/>
                  </a:ext>
                </a:extLst>
              </p:cNvPr>
              <p:cNvSpPr/>
              <p:nvPr/>
            </p:nvSpPr>
            <p:spPr>
              <a:xfrm rot="16200000">
                <a:off x="4149833" y="51963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id="{7AC45C6F-C331-4C9A-A184-2FB3B0886CF1}"/>
                  </a:ext>
                </a:extLst>
              </p:cNvPr>
              <p:cNvSpPr/>
              <p:nvPr/>
            </p:nvSpPr>
            <p:spPr>
              <a:xfrm rot="16200000">
                <a:off x="4148610" y="498287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C23693DF-1612-46CA-9F98-81EF946416FA}"/>
                  </a:ext>
                </a:extLst>
              </p:cNvPr>
              <p:cNvSpPr/>
              <p:nvPr/>
            </p:nvSpPr>
            <p:spPr>
              <a:xfrm rot="16200000">
                <a:off x="4390292" y="5196044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5725077-8F74-4890-AE02-AA3BFB652AEE}"/>
              </a:ext>
            </a:extLst>
          </p:cNvPr>
          <p:cNvGrpSpPr/>
          <p:nvPr/>
        </p:nvGrpSpPr>
        <p:grpSpPr>
          <a:xfrm>
            <a:off x="4842508" y="3462741"/>
            <a:ext cx="1874112" cy="1188000"/>
            <a:chOff x="4842508" y="3462741"/>
            <a:chExt cx="1874112" cy="1188000"/>
          </a:xfrm>
        </p:grpSpPr>
        <p:grpSp>
          <p:nvGrpSpPr>
            <p:cNvPr id="293" name="Group 292">
              <a:extLst>
                <a:ext uri="{FF2B5EF4-FFF2-40B4-BE49-F238E27FC236}">
                  <a16:creationId xmlns:a16="http://schemas.microsoft.com/office/drawing/2014/main" id="{826EBA4D-19A6-44B5-805D-897099E2CE18}"/>
                </a:ext>
              </a:extLst>
            </p:cNvPr>
            <p:cNvGrpSpPr/>
            <p:nvPr/>
          </p:nvGrpSpPr>
          <p:grpSpPr>
            <a:xfrm>
              <a:off x="4842508" y="3462741"/>
              <a:ext cx="576000" cy="1188000"/>
              <a:chOff x="4781548" y="3465775"/>
              <a:chExt cx="576000" cy="1188000"/>
            </a:xfrm>
          </p:grpSpPr>
          <p:pic>
            <p:nvPicPr>
              <p:cNvPr id="317" name="Picture 316">
                <a:extLst>
                  <a:ext uri="{FF2B5EF4-FFF2-40B4-BE49-F238E27FC236}">
                    <a16:creationId xmlns:a16="http://schemas.microsoft.com/office/drawing/2014/main" id="{3E41F5E5-B240-43AF-92CB-5E5D03B357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18" name="Oval 317">
                <a:extLst>
                  <a:ext uri="{FF2B5EF4-FFF2-40B4-BE49-F238E27FC236}">
                    <a16:creationId xmlns:a16="http://schemas.microsoft.com/office/drawing/2014/main" id="{CFF7892C-AA01-4517-B502-EED0667A3324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9" name="Oval 318">
                <a:extLst>
                  <a:ext uri="{FF2B5EF4-FFF2-40B4-BE49-F238E27FC236}">
                    <a16:creationId xmlns:a16="http://schemas.microsoft.com/office/drawing/2014/main" id="{FFAB4C54-0C11-4CF2-A7E8-53C0495AD163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0" name="Oval 319">
                <a:extLst>
                  <a:ext uri="{FF2B5EF4-FFF2-40B4-BE49-F238E27FC236}">
                    <a16:creationId xmlns:a16="http://schemas.microsoft.com/office/drawing/2014/main" id="{999268D6-B1AD-4841-A261-69D7A098072B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D9B5CD32-2698-4084-8403-39DBA3DD3044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A3670399-4C2A-41BB-8C2F-96358F6E963E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29D7AC78-0AA4-4423-815D-A82C8A3A7191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11B83B75-464C-4A07-ADDC-9500C2F7DE23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DC1C3FD2-8D54-43BB-9329-69AFA8448E2E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6" name="Oval 325">
                <a:extLst>
                  <a:ext uri="{FF2B5EF4-FFF2-40B4-BE49-F238E27FC236}">
                    <a16:creationId xmlns:a16="http://schemas.microsoft.com/office/drawing/2014/main" id="{B8ACF5B4-D6CF-4192-99BE-F0FDD3C01F62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7" name="Oval 326">
                <a:extLst>
                  <a:ext uri="{FF2B5EF4-FFF2-40B4-BE49-F238E27FC236}">
                    <a16:creationId xmlns:a16="http://schemas.microsoft.com/office/drawing/2014/main" id="{75C98448-F474-4223-885A-F712572F60DF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3A1741E7-6B7B-4E81-BE50-E5372454F452}"/>
                </a:ext>
              </a:extLst>
            </p:cNvPr>
            <p:cNvGrpSpPr/>
            <p:nvPr/>
          </p:nvGrpSpPr>
          <p:grpSpPr>
            <a:xfrm>
              <a:off x="5486899" y="3462741"/>
              <a:ext cx="576000" cy="1188000"/>
              <a:chOff x="4781548" y="3465775"/>
              <a:chExt cx="576000" cy="1188000"/>
            </a:xfrm>
          </p:grpSpPr>
          <p:pic>
            <p:nvPicPr>
              <p:cNvPr id="306" name="Picture 305">
                <a:extLst>
                  <a:ext uri="{FF2B5EF4-FFF2-40B4-BE49-F238E27FC236}">
                    <a16:creationId xmlns:a16="http://schemas.microsoft.com/office/drawing/2014/main" id="{4CE419D4-DF0E-47AD-9D55-33B62E72ED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07" name="Oval 306">
                <a:extLst>
                  <a:ext uri="{FF2B5EF4-FFF2-40B4-BE49-F238E27FC236}">
                    <a16:creationId xmlns:a16="http://schemas.microsoft.com/office/drawing/2014/main" id="{123070F4-AF5B-48E7-91D9-E8B42E025BF7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61AFF073-51EA-4386-9687-3B952CBBA2CF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9" name="Oval 308">
                <a:extLst>
                  <a:ext uri="{FF2B5EF4-FFF2-40B4-BE49-F238E27FC236}">
                    <a16:creationId xmlns:a16="http://schemas.microsoft.com/office/drawing/2014/main" id="{1DD8C293-2285-47EB-A4BC-B8A8CB140669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0" name="Oval 309">
                <a:extLst>
                  <a:ext uri="{FF2B5EF4-FFF2-40B4-BE49-F238E27FC236}">
                    <a16:creationId xmlns:a16="http://schemas.microsoft.com/office/drawing/2014/main" id="{D135AE33-19C8-4B3F-AD3C-6BE4CF31BDD9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1" name="Oval 310">
                <a:extLst>
                  <a:ext uri="{FF2B5EF4-FFF2-40B4-BE49-F238E27FC236}">
                    <a16:creationId xmlns:a16="http://schemas.microsoft.com/office/drawing/2014/main" id="{C13B2A4A-88A4-4EEC-9637-57B3DDE81E9D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2" name="Oval 311">
                <a:extLst>
                  <a:ext uri="{FF2B5EF4-FFF2-40B4-BE49-F238E27FC236}">
                    <a16:creationId xmlns:a16="http://schemas.microsoft.com/office/drawing/2014/main" id="{D257A81B-D66C-4620-BC28-0D7B1D771982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3" name="Oval 312">
                <a:extLst>
                  <a:ext uri="{FF2B5EF4-FFF2-40B4-BE49-F238E27FC236}">
                    <a16:creationId xmlns:a16="http://schemas.microsoft.com/office/drawing/2014/main" id="{4EAB348E-F156-4475-9A93-00F1CEC83621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4" name="Oval 313">
                <a:extLst>
                  <a:ext uri="{FF2B5EF4-FFF2-40B4-BE49-F238E27FC236}">
                    <a16:creationId xmlns:a16="http://schemas.microsoft.com/office/drawing/2014/main" id="{2563162E-DBBF-4156-9F95-5EAB57E0A50C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5" name="Oval 314">
                <a:extLst>
                  <a:ext uri="{FF2B5EF4-FFF2-40B4-BE49-F238E27FC236}">
                    <a16:creationId xmlns:a16="http://schemas.microsoft.com/office/drawing/2014/main" id="{4B824E90-B425-413B-9B71-E6441C6C9048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6" name="Oval 315">
                <a:extLst>
                  <a:ext uri="{FF2B5EF4-FFF2-40B4-BE49-F238E27FC236}">
                    <a16:creationId xmlns:a16="http://schemas.microsoft.com/office/drawing/2014/main" id="{16A6DFBA-DE5D-4EFB-B995-D41A99F79A19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34EC075C-771C-44EA-B932-07D72FF0A255}"/>
                </a:ext>
              </a:extLst>
            </p:cNvPr>
            <p:cNvGrpSpPr/>
            <p:nvPr/>
          </p:nvGrpSpPr>
          <p:grpSpPr>
            <a:xfrm>
              <a:off x="6140620" y="3462741"/>
              <a:ext cx="576000" cy="1188000"/>
              <a:chOff x="4057265" y="4908909"/>
              <a:chExt cx="576000" cy="1188000"/>
            </a:xfrm>
          </p:grpSpPr>
          <p:pic>
            <p:nvPicPr>
              <p:cNvPr id="296" name="Picture 295">
                <a:extLst>
                  <a:ext uri="{FF2B5EF4-FFF2-40B4-BE49-F238E27FC236}">
                    <a16:creationId xmlns:a16="http://schemas.microsoft.com/office/drawing/2014/main" id="{5E72A800-B925-4E9B-8777-8836814287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3751265" y="5214909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BAC786CD-C03B-4763-845A-9DBC0CB18D65}"/>
                  </a:ext>
                </a:extLst>
              </p:cNvPr>
              <p:cNvSpPr/>
              <p:nvPr/>
            </p:nvSpPr>
            <p:spPr>
              <a:xfrm rot="16200000">
                <a:off x="4149833" y="583791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9" name="Oval 298">
                <a:extLst>
                  <a:ext uri="{FF2B5EF4-FFF2-40B4-BE49-F238E27FC236}">
                    <a16:creationId xmlns:a16="http://schemas.microsoft.com/office/drawing/2014/main" id="{4B533A6D-5DA7-4793-BB74-38772E1D21B2}"/>
                  </a:ext>
                </a:extLst>
              </p:cNvPr>
              <p:cNvSpPr/>
              <p:nvPr/>
            </p:nvSpPr>
            <p:spPr>
              <a:xfrm rot="16200000">
                <a:off x="4149833" y="562406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1" name="Oval 300">
                <a:extLst>
                  <a:ext uri="{FF2B5EF4-FFF2-40B4-BE49-F238E27FC236}">
                    <a16:creationId xmlns:a16="http://schemas.microsoft.com/office/drawing/2014/main" id="{7C45080F-A346-42E5-AC07-F75E03318A08}"/>
                  </a:ext>
                </a:extLst>
              </p:cNvPr>
              <p:cNvSpPr/>
              <p:nvPr/>
            </p:nvSpPr>
            <p:spPr>
              <a:xfrm rot="16200000">
                <a:off x="4149833" y="541021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3" name="Oval 302">
                <a:extLst>
                  <a:ext uri="{FF2B5EF4-FFF2-40B4-BE49-F238E27FC236}">
                    <a16:creationId xmlns:a16="http://schemas.microsoft.com/office/drawing/2014/main" id="{B3925833-42F4-458B-B66E-651C848EFF30}"/>
                  </a:ext>
                </a:extLst>
              </p:cNvPr>
              <p:cNvSpPr/>
              <p:nvPr/>
            </p:nvSpPr>
            <p:spPr>
              <a:xfrm rot="16200000">
                <a:off x="4149833" y="51963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04" name="Oval 303">
                <a:extLst>
                  <a:ext uri="{FF2B5EF4-FFF2-40B4-BE49-F238E27FC236}">
                    <a16:creationId xmlns:a16="http://schemas.microsoft.com/office/drawing/2014/main" id="{0867CE9B-18FF-4970-93CD-23C34B74C2A7}"/>
                  </a:ext>
                </a:extLst>
              </p:cNvPr>
              <p:cNvSpPr/>
              <p:nvPr/>
            </p:nvSpPr>
            <p:spPr>
              <a:xfrm rot="16200000">
                <a:off x="4148610" y="498287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6BD989-53F2-4DAE-8488-15190AA04650}"/>
              </a:ext>
            </a:extLst>
          </p:cNvPr>
          <p:cNvGrpSpPr/>
          <p:nvPr/>
        </p:nvGrpSpPr>
        <p:grpSpPr>
          <a:xfrm>
            <a:off x="5143600" y="1942280"/>
            <a:ext cx="1220391" cy="1188000"/>
            <a:chOff x="5199413" y="1957716"/>
            <a:chExt cx="1220391" cy="1188000"/>
          </a:xfrm>
        </p:grpSpPr>
        <p:grpSp>
          <p:nvGrpSpPr>
            <p:cNvPr id="329" name="Group 328">
              <a:extLst>
                <a:ext uri="{FF2B5EF4-FFF2-40B4-BE49-F238E27FC236}">
                  <a16:creationId xmlns:a16="http://schemas.microsoft.com/office/drawing/2014/main" id="{82BE539B-5426-4726-82E9-8B2C8B67588B}"/>
                </a:ext>
              </a:extLst>
            </p:cNvPr>
            <p:cNvGrpSpPr/>
            <p:nvPr/>
          </p:nvGrpSpPr>
          <p:grpSpPr>
            <a:xfrm>
              <a:off x="5199413" y="1957716"/>
              <a:ext cx="576000" cy="1188000"/>
              <a:chOff x="4781548" y="3465775"/>
              <a:chExt cx="576000" cy="1188000"/>
            </a:xfrm>
          </p:grpSpPr>
          <p:pic>
            <p:nvPicPr>
              <p:cNvPr id="349" name="Picture 348">
                <a:extLst>
                  <a:ext uri="{FF2B5EF4-FFF2-40B4-BE49-F238E27FC236}">
                    <a16:creationId xmlns:a16="http://schemas.microsoft.com/office/drawing/2014/main" id="{6944301B-27A9-4714-940B-C14D48FB8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4382064B-2EA5-423F-8078-F454B1193D26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D2FCCE0F-2882-44B5-A6DF-16AC4701318C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2" name="Oval 351">
                <a:extLst>
                  <a:ext uri="{FF2B5EF4-FFF2-40B4-BE49-F238E27FC236}">
                    <a16:creationId xmlns:a16="http://schemas.microsoft.com/office/drawing/2014/main" id="{48B88E99-D62C-4DC7-91DF-7F6107ED4F9D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96ACC44E-0A26-41D7-A587-41899273317A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77F80CE3-D4CF-407F-A0FA-C3EF28DC2EC4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5" name="Oval 354">
                <a:extLst>
                  <a:ext uri="{FF2B5EF4-FFF2-40B4-BE49-F238E27FC236}">
                    <a16:creationId xmlns:a16="http://schemas.microsoft.com/office/drawing/2014/main" id="{F424BA55-3737-4F01-AD10-AFB3BE042DAC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6" name="Oval 355">
                <a:extLst>
                  <a:ext uri="{FF2B5EF4-FFF2-40B4-BE49-F238E27FC236}">
                    <a16:creationId xmlns:a16="http://schemas.microsoft.com/office/drawing/2014/main" id="{0C926AB8-CE12-40B9-B02E-4F51A31089BE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7" name="Oval 356">
                <a:extLst>
                  <a:ext uri="{FF2B5EF4-FFF2-40B4-BE49-F238E27FC236}">
                    <a16:creationId xmlns:a16="http://schemas.microsoft.com/office/drawing/2014/main" id="{5886031B-94E0-4D04-AA67-3F035A434B16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8" name="Oval 357">
                <a:extLst>
                  <a:ext uri="{FF2B5EF4-FFF2-40B4-BE49-F238E27FC236}">
                    <a16:creationId xmlns:a16="http://schemas.microsoft.com/office/drawing/2014/main" id="{A5D770EC-8286-4ADA-B779-5220CE07BAC6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9" name="Oval 358">
                <a:extLst>
                  <a:ext uri="{FF2B5EF4-FFF2-40B4-BE49-F238E27FC236}">
                    <a16:creationId xmlns:a16="http://schemas.microsoft.com/office/drawing/2014/main" id="{3FA492E1-FF6F-44A0-9008-1BA36A115A46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029793F7-BECC-4A83-BE24-B1522DA17E6D}"/>
                </a:ext>
              </a:extLst>
            </p:cNvPr>
            <p:cNvGrpSpPr/>
            <p:nvPr/>
          </p:nvGrpSpPr>
          <p:grpSpPr>
            <a:xfrm>
              <a:off x="5843804" y="1957716"/>
              <a:ext cx="576000" cy="1188000"/>
              <a:chOff x="4781548" y="3465775"/>
              <a:chExt cx="576000" cy="1188000"/>
            </a:xfrm>
          </p:grpSpPr>
          <p:pic>
            <p:nvPicPr>
              <p:cNvPr id="338" name="Picture 337">
                <a:extLst>
                  <a:ext uri="{FF2B5EF4-FFF2-40B4-BE49-F238E27FC236}">
                    <a16:creationId xmlns:a16="http://schemas.microsoft.com/office/drawing/2014/main" id="{9C0D18F9-9029-4088-BC33-8E3C3F81E8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39" name="Oval 338">
                <a:extLst>
                  <a:ext uri="{FF2B5EF4-FFF2-40B4-BE49-F238E27FC236}">
                    <a16:creationId xmlns:a16="http://schemas.microsoft.com/office/drawing/2014/main" id="{6EB9F4F0-2BA2-4601-B7B7-F6FC0EA22998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1" name="Oval 340">
                <a:extLst>
                  <a:ext uri="{FF2B5EF4-FFF2-40B4-BE49-F238E27FC236}">
                    <a16:creationId xmlns:a16="http://schemas.microsoft.com/office/drawing/2014/main" id="{0572CAE6-9403-4B74-A7D6-92F2FCB146AC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3" name="Oval 342">
                <a:extLst>
                  <a:ext uri="{FF2B5EF4-FFF2-40B4-BE49-F238E27FC236}">
                    <a16:creationId xmlns:a16="http://schemas.microsoft.com/office/drawing/2014/main" id="{0C4D224C-55E3-4B33-9974-5B90B3887B48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5" name="Oval 344">
                <a:extLst>
                  <a:ext uri="{FF2B5EF4-FFF2-40B4-BE49-F238E27FC236}">
                    <a16:creationId xmlns:a16="http://schemas.microsoft.com/office/drawing/2014/main" id="{971F4BA1-263E-42A4-8239-8A901993CA2B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sp>
        <p:nvSpPr>
          <p:cNvPr id="182" name="TextBox 181">
            <a:extLst>
              <a:ext uri="{FF2B5EF4-FFF2-40B4-BE49-F238E27FC236}">
                <a16:creationId xmlns:a16="http://schemas.microsoft.com/office/drawing/2014/main" id="{A12B0351-1546-4351-87C0-49D2785A6375}"/>
              </a:ext>
            </a:extLst>
          </p:cNvPr>
          <p:cNvSpPr txBox="1"/>
          <p:nvPr/>
        </p:nvSpPr>
        <p:spPr>
          <a:xfrm>
            <a:off x="883695" y="213104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92F01437-A4B1-4A11-BCA6-1FF9B0871A48}"/>
              </a:ext>
            </a:extLst>
          </p:cNvPr>
          <p:cNvSpPr txBox="1"/>
          <p:nvPr/>
        </p:nvSpPr>
        <p:spPr>
          <a:xfrm>
            <a:off x="883694" y="367662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25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5A3ACEBF-12C6-405C-BEF7-913DE0B95A1D}"/>
              </a:ext>
            </a:extLst>
          </p:cNvPr>
          <p:cNvSpPr txBox="1"/>
          <p:nvPr/>
        </p:nvSpPr>
        <p:spPr>
          <a:xfrm>
            <a:off x="883694" y="522220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29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D7DF75E0-9FE9-4B38-A069-8438E2AF6C9D}"/>
              </a:ext>
            </a:extLst>
          </p:cNvPr>
          <p:cNvSpPr txBox="1"/>
          <p:nvPr/>
        </p:nvSpPr>
        <p:spPr>
          <a:xfrm>
            <a:off x="2237457" y="1901488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 ten</a:t>
            </a:r>
          </a:p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 ones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EE255DA4-3B37-4803-B456-03681A45735A}"/>
              </a:ext>
            </a:extLst>
          </p:cNvPr>
          <p:cNvSpPr txBox="1"/>
          <p:nvPr/>
        </p:nvSpPr>
        <p:spPr>
          <a:xfrm>
            <a:off x="2237456" y="3442753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ones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5C79966C-A26F-4858-BBDD-D8684095CCB5}"/>
              </a:ext>
            </a:extLst>
          </p:cNvPr>
          <p:cNvSpPr txBox="1"/>
          <p:nvPr/>
        </p:nvSpPr>
        <p:spPr>
          <a:xfrm>
            <a:off x="2237456" y="4986156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 ones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A8AC920F-165A-4854-A8A7-F0C4D1E05275}"/>
              </a:ext>
            </a:extLst>
          </p:cNvPr>
          <p:cNvSpPr/>
          <p:nvPr/>
        </p:nvSpPr>
        <p:spPr>
          <a:xfrm>
            <a:off x="2244326" y="1737566"/>
            <a:ext cx="2304000" cy="1548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B1C7772B-1092-47D1-976E-2FFDC7F9864D}"/>
              </a:ext>
            </a:extLst>
          </p:cNvPr>
          <p:cNvSpPr/>
          <p:nvPr/>
        </p:nvSpPr>
        <p:spPr>
          <a:xfrm>
            <a:off x="492042" y="3280235"/>
            <a:ext cx="1753200" cy="1548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148E1D2-F151-46E3-A9A3-19D2916045D0}"/>
              </a:ext>
            </a:extLst>
          </p:cNvPr>
          <p:cNvSpPr/>
          <p:nvPr/>
        </p:nvSpPr>
        <p:spPr>
          <a:xfrm>
            <a:off x="2240479" y="4832285"/>
            <a:ext cx="2304000" cy="1548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6EB8E32-A1D4-49C3-8620-9622A09E3FB8}"/>
              </a:ext>
            </a:extLst>
          </p:cNvPr>
          <p:cNvSpPr/>
          <p:nvPr/>
        </p:nvSpPr>
        <p:spPr>
          <a:xfrm>
            <a:off x="495525" y="4833236"/>
            <a:ext cx="1753200" cy="1548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71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89" grpId="0" animBg="1"/>
      <p:bldP spid="190" grpId="0" animBg="1"/>
      <p:bldP spid="1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07694"/>
              </p:ext>
            </p:extLst>
          </p:nvPr>
        </p:nvGraphicFramePr>
        <p:xfrm>
          <a:off x="1775999" y="2048970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895582"/>
              </p:ext>
            </p:extLst>
          </p:nvPr>
        </p:nvGraphicFramePr>
        <p:xfrm>
          <a:off x="1775999" y="4148359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8A93C-0E43-460D-815B-4CC9DD7BDB9A}"/>
              </a:ext>
            </a:extLst>
          </p:cNvPr>
          <p:cNvSpPr txBox="1"/>
          <p:nvPr/>
        </p:nvSpPr>
        <p:spPr>
          <a:xfrm>
            <a:off x="6096037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00F88B-6D31-4FAE-8BC0-98F03DA3AF27}"/>
              </a:ext>
            </a:extLst>
          </p:cNvPr>
          <p:cNvSpPr txBox="1"/>
          <p:nvPr/>
        </p:nvSpPr>
        <p:spPr>
          <a:xfrm>
            <a:off x="7542282" y="4267636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55BC1D-B8CD-42BE-A238-2BFB2751BE2E}"/>
              </a:ext>
            </a:extLst>
          </p:cNvPr>
          <p:cNvSpPr txBox="1"/>
          <p:nvPr/>
        </p:nvSpPr>
        <p:spPr>
          <a:xfrm>
            <a:off x="4659160" y="426763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97AE6D-9AA7-4DBA-B00E-7B06136648AA}"/>
              </a:ext>
            </a:extLst>
          </p:cNvPr>
          <p:cNvSpPr txBox="1"/>
          <p:nvPr/>
        </p:nvSpPr>
        <p:spPr>
          <a:xfrm>
            <a:off x="7523509" y="216824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3C0A20-42DA-427D-8189-C544F06BFCFF}"/>
              </a:ext>
            </a:extLst>
          </p:cNvPr>
          <p:cNvSpPr txBox="1"/>
          <p:nvPr/>
        </p:nvSpPr>
        <p:spPr>
          <a:xfrm>
            <a:off x="8969754" y="216824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561242-317D-4E55-BB3F-97F19AA152CF}"/>
              </a:ext>
            </a:extLst>
          </p:cNvPr>
          <p:cNvSpPr txBox="1"/>
          <p:nvPr/>
        </p:nvSpPr>
        <p:spPr>
          <a:xfrm>
            <a:off x="3200399" y="216824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16296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414649" y="399065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31D0-F70E-4DC9-8FB6-23B61A3F6721}"/>
              </a:ext>
            </a:extLst>
          </p:cNvPr>
          <p:cNvGraphicFramePr>
            <a:graphicFrameLocks noGrp="1"/>
          </p:cNvGraphicFramePr>
          <p:nvPr/>
        </p:nvGraphicFramePr>
        <p:xfrm>
          <a:off x="494370" y="1279724"/>
          <a:ext cx="11221969" cy="3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969">
                  <a:extLst>
                    <a:ext uri="{9D8B030D-6E8A-4147-A177-3AD203B41FA5}">
                      <a16:colId xmlns:a16="http://schemas.microsoft.com/office/drawing/2014/main" val="37111833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3306473327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52482413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17249236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61445212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 and 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 frame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Sticks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Words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6102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76505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92411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8BF7A96-AB60-46F0-8B3D-5A33413FA958}"/>
              </a:ext>
            </a:extLst>
          </p:cNvPr>
          <p:cNvSpPr txBox="1"/>
          <p:nvPr/>
        </p:nvSpPr>
        <p:spPr>
          <a:xfrm>
            <a:off x="883695" y="213104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4FD359-D425-44A1-B460-561A86B6F9DF}"/>
              </a:ext>
            </a:extLst>
          </p:cNvPr>
          <p:cNvSpPr txBox="1"/>
          <p:nvPr/>
        </p:nvSpPr>
        <p:spPr>
          <a:xfrm>
            <a:off x="883694" y="367662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60482B-9A4F-40AE-9862-50D0E5AB5016}"/>
              </a:ext>
            </a:extLst>
          </p:cNvPr>
          <p:cNvSpPr txBox="1"/>
          <p:nvPr/>
        </p:nvSpPr>
        <p:spPr>
          <a:xfrm>
            <a:off x="2237457" y="1901488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ten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5 ones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84320B-A8FB-4B52-B35E-558B6279C2CA}"/>
              </a:ext>
            </a:extLst>
          </p:cNvPr>
          <p:cNvSpPr txBox="1"/>
          <p:nvPr/>
        </p:nvSpPr>
        <p:spPr>
          <a:xfrm>
            <a:off x="9741233" y="5426598"/>
            <a:ext cx="2172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fifteen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34983E-106D-453B-B784-4744B8BC4856}"/>
              </a:ext>
            </a:extLst>
          </p:cNvPr>
          <p:cNvSpPr txBox="1"/>
          <p:nvPr/>
        </p:nvSpPr>
        <p:spPr>
          <a:xfrm>
            <a:off x="6491637" y="5201620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ones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989F19-ECBD-4148-8DA7-E741D20B7927}"/>
              </a:ext>
            </a:extLst>
          </p:cNvPr>
          <p:cNvSpPr txBox="1"/>
          <p:nvPr/>
        </p:nvSpPr>
        <p:spPr>
          <a:xfrm>
            <a:off x="9543709" y="3525346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twenty-eight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FFFC08-A277-4348-91A0-D1E0AB0DA5CC}"/>
              </a:ext>
            </a:extLst>
          </p:cNvPr>
          <p:cNvGrpSpPr/>
          <p:nvPr/>
        </p:nvGrpSpPr>
        <p:grpSpPr>
          <a:xfrm>
            <a:off x="7599886" y="1966440"/>
            <a:ext cx="1186987" cy="1070084"/>
            <a:chOff x="7599886" y="1966440"/>
            <a:chExt cx="1186987" cy="1070084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EA154F7-7090-488F-9456-5B272A0EA86C}"/>
                </a:ext>
              </a:extLst>
            </p:cNvPr>
            <p:cNvGrpSpPr/>
            <p:nvPr/>
          </p:nvGrpSpPr>
          <p:grpSpPr>
            <a:xfrm>
              <a:off x="7652094" y="2696881"/>
              <a:ext cx="1134779" cy="339643"/>
              <a:chOff x="3258684" y="5626149"/>
              <a:chExt cx="1134779" cy="339643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2E49C622-C8F6-44B8-98CC-8BBC4C8BF2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258684" y="570452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475B7E42-6C88-44FF-BA4C-A0AA848E08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320950" y="5757553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770D33CF-96C1-417C-AA14-5CE67CB233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382888" y="5810582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2CDBCC12-08B5-4230-BD50-6FEB52C70C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314136" y="5626149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8659BF74-611C-4BE5-B8FC-936F7DB6F8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376073" y="5674891"/>
                <a:ext cx="1010575" cy="155210"/>
              </a:xfrm>
              <a:prstGeom prst="rect">
                <a:avLst/>
              </a:prstGeom>
            </p:spPr>
          </p:pic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0D9386D-FE92-41D4-B732-D8BF48D7FEA3}"/>
                </a:ext>
              </a:extLst>
            </p:cNvPr>
            <p:cNvGrpSpPr/>
            <p:nvPr/>
          </p:nvGrpSpPr>
          <p:grpSpPr>
            <a:xfrm>
              <a:off x="7599886" y="1966440"/>
              <a:ext cx="1186987" cy="567733"/>
              <a:chOff x="10608903" y="2806532"/>
              <a:chExt cx="697255" cy="252278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3E6A98AA-9C2C-450D-9A9B-1BE36539BF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6943DB60-1EE0-4B4D-BA4F-63EDB57182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1C8C5D2E-CA2B-482D-B99C-DF5BB573A9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7F72D611-96EA-4651-9025-DE90A997DA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9841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E8301DAE-2891-4DEE-8549-898E6CE144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B48AAC5E-B969-449C-847E-B798666B79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868A603B-0220-48FD-9A61-929467304B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8ECF9180-CB06-43FF-A46A-339C7683DB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D26C2381-8285-43E6-B000-92A3A28B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D0968A49-82F7-476A-8534-8DAFC4F027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FB34540-4DB6-4E88-B4D2-024D11ECD7D3}"/>
              </a:ext>
            </a:extLst>
          </p:cNvPr>
          <p:cNvGrpSpPr/>
          <p:nvPr/>
        </p:nvGrpSpPr>
        <p:grpSpPr>
          <a:xfrm>
            <a:off x="7097522" y="3450773"/>
            <a:ext cx="2361640" cy="1230297"/>
            <a:chOff x="7097522" y="3450773"/>
            <a:chExt cx="2361640" cy="1230297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15CF558B-5B66-4901-AD36-53D94FFFE895}"/>
                </a:ext>
              </a:extLst>
            </p:cNvPr>
            <p:cNvGrpSpPr/>
            <p:nvPr/>
          </p:nvGrpSpPr>
          <p:grpSpPr>
            <a:xfrm>
              <a:off x="7097522" y="3450773"/>
              <a:ext cx="1186987" cy="558207"/>
              <a:chOff x="10608903" y="2806532"/>
              <a:chExt cx="697255" cy="248045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A188252F-3596-4A5D-BE36-582DA3708D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8CA17645-9431-4164-8453-0A5DF8CB0E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5F46B32A-FD35-4032-A549-FD22480BFF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9406B4BB-8AE6-4737-A152-E39C4DE2A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60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C92574B5-0EE9-4412-AE39-C57963F359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130A5DA9-A08A-44B9-AFFA-D65C8222E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9130DDC0-9F3D-451D-892B-1D6F5971D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4C89BE9E-FC47-4B5A-A47F-C918C5C5AB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5D4A9955-4A4D-4A4E-9CC6-5325DF80B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4F7D6422-18CE-4249-B06F-83AD7B9A25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EF97A39A-7302-4CD0-A2EB-37A326E6ADCE}"/>
                </a:ext>
              </a:extLst>
            </p:cNvPr>
            <p:cNvGrpSpPr/>
            <p:nvPr/>
          </p:nvGrpSpPr>
          <p:grpSpPr>
            <a:xfrm>
              <a:off x="7097522" y="4124222"/>
              <a:ext cx="1186987" cy="556848"/>
              <a:chOff x="10608903" y="2806532"/>
              <a:chExt cx="697255" cy="247441"/>
            </a:xfrm>
          </p:grpSpPr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72631B08-59B3-456F-908B-9EFF22F36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F6EE5E7B-DB93-44AB-B1BC-30EB63B760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F006AB84-0CAE-4BA7-B86B-3B767D0E5E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8E2D43B4-0F16-417D-B6BC-8D3046A2A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0B26506A-6061-4BA2-B760-3818A08506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D975C8B6-7A08-4A4D-AB94-AE29DF9AEF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A34D594B-FB26-406E-B32F-CC14B7B40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1277CF6F-5D7D-4797-88CD-AD517B6A27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C2BA48E7-37CC-46D5-8EBE-483763E4A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896B29D1-51D2-484C-8F08-F5ECF95253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33477B9-A2EE-4687-9BFE-09FA968E3A84}"/>
                </a:ext>
              </a:extLst>
            </p:cNvPr>
            <p:cNvGrpSpPr/>
            <p:nvPr/>
          </p:nvGrpSpPr>
          <p:grpSpPr>
            <a:xfrm>
              <a:off x="8272175" y="3835459"/>
              <a:ext cx="1186987" cy="486499"/>
              <a:chOff x="4288880" y="5522325"/>
              <a:chExt cx="1186987" cy="486499"/>
            </a:xfrm>
          </p:grpSpPr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E2FE15C7-877A-4C3E-B0E6-394C464402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288880" y="569070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1F448F69-2A9C-4F4A-BDE1-FF14BFB8F9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47903" y="5743733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19A95B01-4A51-4B7F-82C2-C7696A0C58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6597" y="5796762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id="{59CA5DD8-39AD-4101-8712-32C1DA0DA5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5292" y="585361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9ACB01AE-FD45-4C20-84D3-B31AE3923F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37845" y="5600700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740CEF41-02FB-437D-A747-1B6FEC3C9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0111" y="5653729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29EEA80B-45F9-4F39-9068-AED8A92B6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2049" y="5716089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412F7F58-52BB-4C3C-925A-4E4443ACEE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93297" y="5522325"/>
                <a:ext cx="1010575" cy="155210"/>
              </a:xfrm>
              <a:prstGeom prst="rect">
                <a:avLst/>
              </a:prstGeom>
            </p:spPr>
          </p:pic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990C79D4-7AE4-4E91-AAFE-D6B99C16A130}"/>
              </a:ext>
            </a:extLst>
          </p:cNvPr>
          <p:cNvGrpSpPr/>
          <p:nvPr/>
        </p:nvGrpSpPr>
        <p:grpSpPr>
          <a:xfrm>
            <a:off x="3232909" y="5133840"/>
            <a:ext cx="2361640" cy="1230298"/>
            <a:chOff x="-2512632" y="4690962"/>
            <a:chExt cx="2361640" cy="1230298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5A5766F-E00B-49F1-9B31-DD870381D667}"/>
                </a:ext>
              </a:extLst>
            </p:cNvPr>
            <p:cNvGrpSpPr/>
            <p:nvPr/>
          </p:nvGrpSpPr>
          <p:grpSpPr>
            <a:xfrm>
              <a:off x="-2512632" y="4690962"/>
              <a:ext cx="1186987" cy="567733"/>
              <a:chOff x="10608903" y="2806532"/>
              <a:chExt cx="697255" cy="252278"/>
            </a:xfrm>
          </p:grpSpPr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BD01D75C-831E-4F43-A24C-FA23E2E6BE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5" name="Picture 144">
                <a:extLst>
                  <a:ext uri="{FF2B5EF4-FFF2-40B4-BE49-F238E27FC236}">
                    <a16:creationId xmlns:a16="http://schemas.microsoft.com/office/drawing/2014/main" id="{E519233E-BEE8-451D-A80D-63D73C52D9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D71B8F1F-20D5-4059-8448-8D85345F38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E9BB23CF-01C1-46B8-8553-34BB06F8BE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9841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77CB5ED8-BB6D-4D89-AB71-FBB06065A3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FDD8D354-41C3-4E7B-B621-FC9CFA83C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5FF74556-42B1-4B79-8EEE-E557F04746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1" name="Picture 150">
                <a:extLst>
                  <a:ext uri="{FF2B5EF4-FFF2-40B4-BE49-F238E27FC236}">
                    <a16:creationId xmlns:a16="http://schemas.microsoft.com/office/drawing/2014/main" id="{AD456D51-318A-4A11-B2CF-09896DF813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94FBCC0B-8C90-4257-BC6F-32AA99150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0A55798A-FEC7-492C-87D2-071C33110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F6D5AC79-FD39-4D52-B6A0-D4C293A11BD5}"/>
                </a:ext>
              </a:extLst>
            </p:cNvPr>
            <p:cNvGrpSpPr/>
            <p:nvPr/>
          </p:nvGrpSpPr>
          <p:grpSpPr>
            <a:xfrm>
              <a:off x="-2512632" y="5364412"/>
              <a:ext cx="1186987" cy="556848"/>
              <a:chOff x="10608903" y="2806532"/>
              <a:chExt cx="697255" cy="247441"/>
            </a:xfrm>
          </p:grpSpPr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3F2B6020-1090-46A1-81FB-4B0B098D32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463151BD-01FA-48D7-B6F0-3FBA383CED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36" name="Picture 135">
                <a:extLst>
                  <a:ext uri="{FF2B5EF4-FFF2-40B4-BE49-F238E27FC236}">
                    <a16:creationId xmlns:a16="http://schemas.microsoft.com/office/drawing/2014/main" id="{806E0558-FC7B-4390-826B-9B126BE67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37" name="Picture 136">
                <a:extLst>
                  <a:ext uri="{FF2B5EF4-FFF2-40B4-BE49-F238E27FC236}">
                    <a16:creationId xmlns:a16="http://schemas.microsoft.com/office/drawing/2014/main" id="{ADF1C7B8-2D91-4AF2-AEC6-479F9E87BE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38" name="Picture 137">
                <a:extLst>
                  <a:ext uri="{FF2B5EF4-FFF2-40B4-BE49-F238E27FC236}">
                    <a16:creationId xmlns:a16="http://schemas.microsoft.com/office/drawing/2014/main" id="{63C8B002-9B78-4FBF-9E42-70D82F2CA6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39" name="Picture 138">
                <a:extLst>
                  <a:ext uri="{FF2B5EF4-FFF2-40B4-BE49-F238E27FC236}">
                    <a16:creationId xmlns:a16="http://schemas.microsoft.com/office/drawing/2014/main" id="{A691A57C-D628-4F78-AC8D-6B7B32E016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0" name="Picture 139">
                <a:extLst>
                  <a:ext uri="{FF2B5EF4-FFF2-40B4-BE49-F238E27FC236}">
                    <a16:creationId xmlns:a16="http://schemas.microsoft.com/office/drawing/2014/main" id="{C3149BA0-4CE5-4E26-8A77-526AF45FEA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1" name="Picture 140">
                <a:extLst>
                  <a:ext uri="{FF2B5EF4-FFF2-40B4-BE49-F238E27FC236}">
                    <a16:creationId xmlns:a16="http://schemas.microsoft.com/office/drawing/2014/main" id="{B559CD4A-F45A-43A8-9D5A-1DDCADA6B0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2" name="Picture 141">
                <a:extLst>
                  <a:ext uri="{FF2B5EF4-FFF2-40B4-BE49-F238E27FC236}">
                    <a16:creationId xmlns:a16="http://schemas.microsoft.com/office/drawing/2014/main" id="{85EC33ED-68A4-4DC3-8282-F789AECE1F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3" name="Picture 142">
                <a:extLst>
                  <a:ext uri="{FF2B5EF4-FFF2-40B4-BE49-F238E27FC236}">
                    <a16:creationId xmlns:a16="http://schemas.microsoft.com/office/drawing/2014/main" id="{03F6653B-CFD2-442C-A58D-22C4E7362E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9BF5BE2E-7E5E-4964-A8FE-794F002D4D51}"/>
                </a:ext>
              </a:extLst>
            </p:cNvPr>
            <p:cNvGrpSpPr/>
            <p:nvPr/>
          </p:nvGrpSpPr>
          <p:grpSpPr>
            <a:xfrm>
              <a:off x="-1337979" y="5075649"/>
              <a:ext cx="1186987" cy="486499"/>
              <a:chOff x="4288880" y="5522325"/>
              <a:chExt cx="1186987" cy="486499"/>
            </a:xfrm>
          </p:grpSpPr>
          <p:pic>
            <p:nvPicPr>
              <p:cNvPr id="126" name="Picture 125">
                <a:extLst>
                  <a:ext uri="{FF2B5EF4-FFF2-40B4-BE49-F238E27FC236}">
                    <a16:creationId xmlns:a16="http://schemas.microsoft.com/office/drawing/2014/main" id="{92FD7819-425B-4FF6-9A94-264169A513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288880" y="569070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3681C953-A843-4B96-B001-FDE8B72B88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47903" y="5743733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28" name="Picture 127">
                <a:extLst>
                  <a:ext uri="{FF2B5EF4-FFF2-40B4-BE49-F238E27FC236}">
                    <a16:creationId xmlns:a16="http://schemas.microsoft.com/office/drawing/2014/main" id="{B723FE28-25D5-475A-9A78-DC9B73FDE0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6597" y="5796762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29" name="Picture 128">
                <a:extLst>
                  <a:ext uri="{FF2B5EF4-FFF2-40B4-BE49-F238E27FC236}">
                    <a16:creationId xmlns:a16="http://schemas.microsoft.com/office/drawing/2014/main" id="{025AFEC5-BD1F-4AF4-8D91-F749109D44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5292" y="585361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30" name="Picture 129">
                <a:extLst>
                  <a:ext uri="{FF2B5EF4-FFF2-40B4-BE49-F238E27FC236}">
                    <a16:creationId xmlns:a16="http://schemas.microsoft.com/office/drawing/2014/main" id="{75A1FC82-A87B-431F-84C5-40760DA1B1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37845" y="5600700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31" name="Picture 130">
                <a:extLst>
                  <a:ext uri="{FF2B5EF4-FFF2-40B4-BE49-F238E27FC236}">
                    <a16:creationId xmlns:a16="http://schemas.microsoft.com/office/drawing/2014/main" id="{A92AEEB5-BB23-4D7E-A89B-36B5EC343F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0111" y="5653729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091D6D88-F962-4848-A6AA-B68706E92E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2049" y="5706758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33" name="Picture 132">
                <a:extLst>
                  <a:ext uri="{FF2B5EF4-FFF2-40B4-BE49-F238E27FC236}">
                    <a16:creationId xmlns:a16="http://schemas.microsoft.com/office/drawing/2014/main" id="{6835002E-F567-43F5-86CB-CD2693E35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93297" y="5522325"/>
                <a:ext cx="1010575" cy="155210"/>
              </a:xfrm>
              <a:prstGeom prst="rect">
                <a:avLst/>
              </a:prstGeom>
            </p:spPr>
          </p:pic>
        </p:grpSp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F3F01A1E-0CFF-4029-90D5-3E04EAD3B3E4}"/>
              </a:ext>
            </a:extLst>
          </p:cNvPr>
          <p:cNvSpPr txBox="1"/>
          <p:nvPr/>
        </p:nvSpPr>
        <p:spPr>
          <a:xfrm>
            <a:off x="2223019" y="3457627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ones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6BF7A90F-EF75-4EAE-94D0-59BC55B595AC}"/>
              </a:ext>
            </a:extLst>
          </p:cNvPr>
          <p:cNvSpPr txBox="1"/>
          <p:nvPr/>
        </p:nvSpPr>
        <p:spPr>
          <a:xfrm>
            <a:off x="9525000" y="2226561"/>
            <a:ext cx="2172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fifteen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30DBA8-31A0-40CF-9B6B-181B58234964}"/>
              </a:ext>
            </a:extLst>
          </p:cNvPr>
          <p:cNvGrpSpPr/>
          <p:nvPr/>
        </p:nvGrpSpPr>
        <p:grpSpPr>
          <a:xfrm>
            <a:off x="4842943" y="3480548"/>
            <a:ext cx="1874112" cy="1188000"/>
            <a:chOff x="4842943" y="3480548"/>
            <a:chExt cx="1874112" cy="1188000"/>
          </a:xfrm>
        </p:grpSpPr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0079ECDB-D78A-40A7-9C15-8FF41444E7CB}"/>
                </a:ext>
              </a:extLst>
            </p:cNvPr>
            <p:cNvGrpSpPr/>
            <p:nvPr/>
          </p:nvGrpSpPr>
          <p:grpSpPr>
            <a:xfrm>
              <a:off x="4842943" y="3480548"/>
              <a:ext cx="576000" cy="1188000"/>
              <a:chOff x="4781548" y="3465775"/>
              <a:chExt cx="576000" cy="1188000"/>
            </a:xfrm>
          </p:grpSpPr>
          <p:pic>
            <p:nvPicPr>
              <p:cNvPr id="288" name="Picture 287">
                <a:extLst>
                  <a:ext uri="{FF2B5EF4-FFF2-40B4-BE49-F238E27FC236}">
                    <a16:creationId xmlns:a16="http://schemas.microsoft.com/office/drawing/2014/main" id="{A92C2826-77E3-4007-A44D-B196387CDF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54AA1A55-6352-4225-8580-BC870555D7DD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465B9FE4-CABC-4A51-BFDC-38E05134D278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F5C3961B-72E9-41A5-BE39-56B8FEE2672C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72956192-5CA6-44A0-8829-5C1A2DF3134D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EDBB4179-7333-475D-B49E-1DA9FFB04EA6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E01C82EF-776C-494B-AC00-7D646820717F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F1643017-883E-4D81-83B5-4745B32A5553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96" name="Oval 295">
                <a:extLst>
                  <a:ext uri="{FF2B5EF4-FFF2-40B4-BE49-F238E27FC236}">
                    <a16:creationId xmlns:a16="http://schemas.microsoft.com/office/drawing/2014/main" id="{AE033D0C-085E-43E6-AB12-1C1E2FD7CCE9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42F0849C-1D6A-4984-8296-A356377ABCD7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98" name="Oval 297">
                <a:extLst>
                  <a:ext uri="{FF2B5EF4-FFF2-40B4-BE49-F238E27FC236}">
                    <a16:creationId xmlns:a16="http://schemas.microsoft.com/office/drawing/2014/main" id="{DA0D2B3C-05BF-4140-8213-F6A87044A2ED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D79FA256-B48B-4EED-B6CC-77010C000C67}"/>
                </a:ext>
              </a:extLst>
            </p:cNvPr>
            <p:cNvGrpSpPr/>
            <p:nvPr/>
          </p:nvGrpSpPr>
          <p:grpSpPr>
            <a:xfrm>
              <a:off x="5487334" y="3480548"/>
              <a:ext cx="576000" cy="1188000"/>
              <a:chOff x="4781548" y="3465775"/>
              <a:chExt cx="576000" cy="1188000"/>
            </a:xfrm>
          </p:grpSpPr>
          <p:pic>
            <p:nvPicPr>
              <p:cNvPr id="234" name="Picture 233">
                <a:extLst>
                  <a:ext uri="{FF2B5EF4-FFF2-40B4-BE49-F238E27FC236}">
                    <a16:creationId xmlns:a16="http://schemas.microsoft.com/office/drawing/2014/main" id="{03E61EE3-19D7-4636-AB81-F8EE92C415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CD157DA0-9CE9-477D-8932-C2B1CC1873F4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1" name="Oval 270">
                <a:extLst>
                  <a:ext uri="{FF2B5EF4-FFF2-40B4-BE49-F238E27FC236}">
                    <a16:creationId xmlns:a16="http://schemas.microsoft.com/office/drawing/2014/main" id="{A1F9058A-A90D-46E7-8CB8-ED67707A8164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3DB58042-A82A-4B06-9456-117FA6B432FC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FAC9A22C-235A-4BE4-8544-536E524C8E90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4" name="Oval 273">
                <a:extLst>
                  <a:ext uri="{FF2B5EF4-FFF2-40B4-BE49-F238E27FC236}">
                    <a16:creationId xmlns:a16="http://schemas.microsoft.com/office/drawing/2014/main" id="{69762B07-3E94-4D43-A2FC-50B3E6F2EC24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5" name="Oval 274">
                <a:extLst>
                  <a:ext uri="{FF2B5EF4-FFF2-40B4-BE49-F238E27FC236}">
                    <a16:creationId xmlns:a16="http://schemas.microsoft.com/office/drawing/2014/main" id="{F81F50C2-3BC9-4282-BB24-8A88962D7B58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6" name="Oval 275">
                <a:extLst>
                  <a:ext uri="{FF2B5EF4-FFF2-40B4-BE49-F238E27FC236}">
                    <a16:creationId xmlns:a16="http://schemas.microsoft.com/office/drawing/2014/main" id="{03903BEE-987A-4857-9956-9280AC0E4E64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7E891DBB-276A-4FC3-93E8-FEE5E55A5E66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8" name="Oval 277">
                <a:extLst>
                  <a:ext uri="{FF2B5EF4-FFF2-40B4-BE49-F238E27FC236}">
                    <a16:creationId xmlns:a16="http://schemas.microsoft.com/office/drawing/2014/main" id="{09F6E556-02F3-46FA-AD81-229BDA7F5B29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79" name="Oval 278">
                <a:extLst>
                  <a:ext uri="{FF2B5EF4-FFF2-40B4-BE49-F238E27FC236}">
                    <a16:creationId xmlns:a16="http://schemas.microsoft.com/office/drawing/2014/main" id="{33A722E1-0D22-45E1-AD53-A19467DA016A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8A0860A0-7F01-46A0-B677-EC4E1A285A46}"/>
                </a:ext>
              </a:extLst>
            </p:cNvPr>
            <p:cNvGrpSpPr/>
            <p:nvPr/>
          </p:nvGrpSpPr>
          <p:grpSpPr>
            <a:xfrm>
              <a:off x="6141055" y="3480548"/>
              <a:ext cx="576000" cy="1188000"/>
              <a:chOff x="4781548" y="3465775"/>
              <a:chExt cx="576000" cy="1188000"/>
            </a:xfrm>
          </p:grpSpPr>
          <p:pic>
            <p:nvPicPr>
              <p:cNvPr id="217" name="Picture 216">
                <a:extLst>
                  <a:ext uri="{FF2B5EF4-FFF2-40B4-BE49-F238E27FC236}">
                    <a16:creationId xmlns:a16="http://schemas.microsoft.com/office/drawing/2014/main" id="{5BE91A51-7118-46C0-A904-21958C2504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E643F268-19D0-42F2-9222-0EF7CB6395E0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E454249A-2E60-4378-8FFC-4D5F99F2E442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716248F6-4E3D-4018-BFEE-AEBBB453FF61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id="{0BFF7DAB-F358-4220-969E-7735F2467357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895AB173-80F6-414A-B1EE-F2A4CC6BC941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2DA8400C-2539-4959-BB9B-973F2166E52E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id="{75B4D981-502F-4495-BF29-D52A1877B4F4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4EA698C9-F757-40A8-8FBC-2BBC2A7678A1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BB4D482-0461-4278-A4DF-5F19AE28A89B}"/>
              </a:ext>
            </a:extLst>
          </p:cNvPr>
          <p:cNvGrpSpPr/>
          <p:nvPr/>
        </p:nvGrpSpPr>
        <p:grpSpPr>
          <a:xfrm>
            <a:off x="5165138" y="1931234"/>
            <a:ext cx="1220391" cy="1188000"/>
            <a:chOff x="5205591" y="1931234"/>
            <a:chExt cx="1220391" cy="1188000"/>
          </a:xfrm>
        </p:grpSpPr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6E15250E-9760-4C97-961D-120C765AA146}"/>
                </a:ext>
              </a:extLst>
            </p:cNvPr>
            <p:cNvGrpSpPr/>
            <p:nvPr/>
          </p:nvGrpSpPr>
          <p:grpSpPr>
            <a:xfrm>
              <a:off x="5205591" y="1931234"/>
              <a:ext cx="576000" cy="1188000"/>
              <a:chOff x="4781548" y="3465775"/>
              <a:chExt cx="576000" cy="1188000"/>
            </a:xfrm>
          </p:grpSpPr>
          <p:pic>
            <p:nvPicPr>
              <p:cNvPr id="323" name="Picture 322">
                <a:extLst>
                  <a:ext uri="{FF2B5EF4-FFF2-40B4-BE49-F238E27FC236}">
                    <a16:creationId xmlns:a16="http://schemas.microsoft.com/office/drawing/2014/main" id="{7272D4D1-D9C7-47B2-9D39-C056B53082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884DC0CB-3C3B-4DC0-B08E-EE8BB2E57737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24535BFF-B6EF-4FE6-AB7E-005D56DD8D64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6" name="Oval 325">
                <a:extLst>
                  <a:ext uri="{FF2B5EF4-FFF2-40B4-BE49-F238E27FC236}">
                    <a16:creationId xmlns:a16="http://schemas.microsoft.com/office/drawing/2014/main" id="{2DF03423-E654-48E0-B2E3-E69F87D9BB39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7" name="Oval 326">
                <a:extLst>
                  <a:ext uri="{FF2B5EF4-FFF2-40B4-BE49-F238E27FC236}">
                    <a16:creationId xmlns:a16="http://schemas.microsoft.com/office/drawing/2014/main" id="{8BBAF1F7-D6F3-454E-BC54-F4A90A4B26F6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8" name="Oval 327">
                <a:extLst>
                  <a:ext uri="{FF2B5EF4-FFF2-40B4-BE49-F238E27FC236}">
                    <a16:creationId xmlns:a16="http://schemas.microsoft.com/office/drawing/2014/main" id="{C14B8339-F556-4F0D-A73C-C9CF97E6BD2C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9" name="Oval 328">
                <a:extLst>
                  <a:ext uri="{FF2B5EF4-FFF2-40B4-BE49-F238E27FC236}">
                    <a16:creationId xmlns:a16="http://schemas.microsoft.com/office/drawing/2014/main" id="{D9C1E272-A0A1-4E60-8CDD-87D7DFF6BDE8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06472997-78CD-4E4A-AA28-29E78412D87A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1" name="Oval 330">
                <a:extLst>
                  <a:ext uri="{FF2B5EF4-FFF2-40B4-BE49-F238E27FC236}">
                    <a16:creationId xmlns:a16="http://schemas.microsoft.com/office/drawing/2014/main" id="{1C65751F-7A60-43F3-8C49-89F65AD6D3A7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2" name="Oval 331">
                <a:extLst>
                  <a:ext uri="{FF2B5EF4-FFF2-40B4-BE49-F238E27FC236}">
                    <a16:creationId xmlns:a16="http://schemas.microsoft.com/office/drawing/2014/main" id="{9F24ABC5-DA2E-485C-BEE3-0869E6F52BEC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33" name="Oval 332">
                <a:extLst>
                  <a:ext uri="{FF2B5EF4-FFF2-40B4-BE49-F238E27FC236}">
                    <a16:creationId xmlns:a16="http://schemas.microsoft.com/office/drawing/2014/main" id="{1CFE65BF-7E6E-410E-8FA8-AEC4B4C86433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01" name="Group 300">
              <a:extLst>
                <a:ext uri="{FF2B5EF4-FFF2-40B4-BE49-F238E27FC236}">
                  <a16:creationId xmlns:a16="http://schemas.microsoft.com/office/drawing/2014/main" id="{E342D097-8DCF-4944-9587-B6720457DEA1}"/>
                </a:ext>
              </a:extLst>
            </p:cNvPr>
            <p:cNvGrpSpPr/>
            <p:nvPr/>
          </p:nvGrpSpPr>
          <p:grpSpPr>
            <a:xfrm>
              <a:off x="5849982" y="1931234"/>
              <a:ext cx="576000" cy="1188000"/>
              <a:chOff x="4781548" y="3465775"/>
              <a:chExt cx="576000" cy="1188000"/>
            </a:xfrm>
          </p:grpSpPr>
          <p:pic>
            <p:nvPicPr>
              <p:cNvPr id="312" name="Picture 311">
                <a:extLst>
                  <a:ext uri="{FF2B5EF4-FFF2-40B4-BE49-F238E27FC236}">
                    <a16:creationId xmlns:a16="http://schemas.microsoft.com/office/drawing/2014/main" id="{64439F2D-C5B4-4491-A934-84B3AA86C3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13" name="Oval 312">
                <a:extLst>
                  <a:ext uri="{FF2B5EF4-FFF2-40B4-BE49-F238E27FC236}">
                    <a16:creationId xmlns:a16="http://schemas.microsoft.com/office/drawing/2014/main" id="{7EACCBC8-1BA9-4EB0-A616-546BBB834EA4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5" name="Oval 314">
                <a:extLst>
                  <a:ext uri="{FF2B5EF4-FFF2-40B4-BE49-F238E27FC236}">
                    <a16:creationId xmlns:a16="http://schemas.microsoft.com/office/drawing/2014/main" id="{4F2598F8-68A4-47C0-B381-9BE81274526F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0760AF4A-A413-4525-B64D-FDF8DC229630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9" name="Oval 318">
                <a:extLst>
                  <a:ext uri="{FF2B5EF4-FFF2-40B4-BE49-F238E27FC236}">
                    <a16:creationId xmlns:a16="http://schemas.microsoft.com/office/drawing/2014/main" id="{4A7484EE-02E1-4F19-A501-AACAAAFA526A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B07C872D-4061-48EC-94F1-963920C32C00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C252B8E-183F-4977-B4BD-A40A87AED4AB}"/>
              </a:ext>
            </a:extLst>
          </p:cNvPr>
          <p:cNvGrpSpPr/>
          <p:nvPr/>
        </p:nvGrpSpPr>
        <p:grpSpPr>
          <a:xfrm>
            <a:off x="610571" y="5155763"/>
            <a:ext cx="1220391" cy="1188000"/>
            <a:chOff x="691473" y="5162618"/>
            <a:chExt cx="1220391" cy="1188000"/>
          </a:xfrm>
        </p:grpSpPr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E1DA9E0A-29D3-4882-8510-3611B96EDDDE}"/>
                </a:ext>
              </a:extLst>
            </p:cNvPr>
            <p:cNvGrpSpPr/>
            <p:nvPr/>
          </p:nvGrpSpPr>
          <p:grpSpPr>
            <a:xfrm>
              <a:off x="691473" y="5162618"/>
              <a:ext cx="576000" cy="1188000"/>
              <a:chOff x="4781548" y="3465775"/>
              <a:chExt cx="576000" cy="1188000"/>
            </a:xfrm>
          </p:grpSpPr>
          <p:pic>
            <p:nvPicPr>
              <p:cNvPr id="343" name="Picture 342">
                <a:extLst>
                  <a:ext uri="{FF2B5EF4-FFF2-40B4-BE49-F238E27FC236}">
                    <a16:creationId xmlns:a16="http://schemas.microsoft.com/office/drawing/2014/main" id="{366E5FD1-1291-4080-8484-9259FF16C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D2F8481A-745D-42BC-AED8-11D9CC5C2209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5" name="Oval 344">
                <a:extLst>
                  <a:ext uri="{FF2B5EF4-FFF2-40B4-BE49-F238E27FC236}">
                    <a16:creationId xmlns:a16="http://schemas.microsoft.com/office/drawing/2014/main" id="{AC50523A-F8BA-4DC6-A7CA-B34CB05114F1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46" name="Oval 345">
                <a:extLst>
                  <a:ext uri="{FF2B5EF4-FFF2-40B4-BE49-F238E27FC236}">
                    <a16:creationId xmlns:a16="http://schemas.microsoft.com/office/drawing/2014/main" id="{26D4316D-D42A-4721-ABA8-806D88F8BC20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7" name="Oval 346">
                <a:extLst>
                  <a:ext uri="{FF2B5EF4-FFF2-40B4-BE49-F238E27FC236}">
                    <a16:creationId xmlns:a16="http://schemas.microsoft.com/office/drawing/2014/main" id="{B5CAE76A-CC4C-446D-8585-D1CE182EFC21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8" name="Oval 347">
                <a:extLst>
                  <a:ext uri="{FF2B5EF4-FFF2-40B4-BE49-F238E27FC236}">
                    <a16:creationId xmlns:a16="http://schemas.microsoft.com/office/drawing/2014/main" id="{60ED62DC-1A76-49F8-ADD2-2E191326AE47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9" name="Oval 348">
                <a:extLst>
                  <a:ext uri="{FF2B5EF4-FFF2-40B4-BE49-F238E27FC236}">
                    <a16:creationId xmlns:a16="http://schemas.microsoft.com/office/drawing/2014/main" id="{11B49282-921A-4499-ADBE-A6E00F8ADD28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C6993133-3199-4A8B-ADC1-828E215599F3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A62FD61D-8055-41DB-A3B9-B52CB6D6590E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2" name="Oval 351">
                <a:extLst>
                  <a:ext uri="{FF2B5EF4-FFF2-40B4-BE49-F238E27FC236}">
                    <a16:creationId xmlns:a16="http://schemas.microsoft.com/office/drawing/2014/main" id="{5D3C4135-34E7-4FD0-9A99-28B9DC894C1B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FF05331E-4AA6-46CF-8D26-0AE42EC5FC5E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921D3323-0B4D-481B-AD85-2DCAD9EA4A37}"/>
                </a:ext>
              </a:extLst>
            </p:cNvPr>
            <p:cNvGrpSpPr/>
            <p:nvPr/>
          </p:nvGrpSpPr>
          <p:grpSpPr>
            <a:xfrm>
              <a:off x="1335864" y="5162618"/>
              <a:ext cx="576000" cy="1188000"/>
              <a:chOff x="4781548" y="3465775"/>
              <a:chExt cx="576000" cy="1188000"/>
            </a:xfrm>
          </p:grpSpPr>
          <p:pic>
            <p:nvPicPr>
              <p:cNvPr id="337" name="Picture 336">
                <a:extLst>
                  <a:ext uri="{FF2B5EF4-FFF2-40B4-BE49-F238E27FC236}">
                    <a16:creationId xmlns:a16="http://schemas.microsoft.com/office/drawing/2014/main" id="{932148A3-E1EC-4EA6-B9C1-89B3966492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38" name="Oval 337">
                <a:extLst>
                  <a:ext uri="{FF2B5EF4-FFF2-40B4-BE49-F238E27FC236}">
                    <a16:creationId xmlns:a16="http://schemas.microsoft.com/office/drawing/2014/main" id="{5E3B983A-BE07-46E7-93FA-6A805D18305A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9" name="Oval 338">
                <a:extLst>
                  <a:ext uri="{FF2B5EF4-FFF2-40B4-BE49-F238E27FC236}">
                    <a16:creationId xmlns:a16="http://schemas.microsoft.com/office/drawing/2014/main" id="{37C2BA0C-D64A-4B62-BD12-3E92E2E2D73B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0" name="Oval 339">
                <a:extLst>
                  <a:ext uri="{FF2B5EF4-FFF2-40B4-BE49-F238E27FC236}">
                    <a16:creationId xmlns:a16="http://schemas.microsoft.com/office/drawing/2014/main" id="{71A73C9F-FB5A-4424-8935-6D7A9DCAA979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1" name="Oval 340">
                <a:extLst>
                  <a:ext uri="{FF2B5EF4-FFF2-40B4-BE49-F238E27FC236}">
                    <a16:creationId xmlns:a16="http://schemas.microsoft.com/office/drawing/2014/main" id="{E7B33EEE-A1B2-475D-B508-9C59FD1C4857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42" name="Oval 341">
                <a:extLst>
                  <a:ext uri="{FF2B5EF4-FFF2-40B4-BE49-F238E27FC236}">
                    <a16:creationId xmlns:a16="http://schemas.microsoft.com/office/drawing/2014/main" id="{E8341B96-340C-47C3-B9D9-051ADECCAF92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204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54" grpId="0"/>
      <p:bldP spid="15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31D0-F70E-4DC9-8FB6-23B61A3F6721}"/>
              </a:ext>
            </a:extLst>
          </p:cNvPr>
          <p:cNvGraphicFramePr>
            <a:graphicFrameLocks noGrp="1"/>
          </p:cNvGraphicFramePr>
          <p:nvPr/>
        </p:nvGraphicFramePr>
        <p:xfrm>
          <a:off x="494370" y="1121097"/>
          <a:ext cx="11221969" cy="3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969">
                  <a:extLst>
                    <a:ext uri="{9D8B030D-6E8A-4147-A177-3AD203B41FA5}">
                      <a16:colId xmlns:a16="http://schemas.microsoft.com/office/drawing/2014/main" val="3711183301"/>
                    </a:ext>
                  </a:extLst>
                </a:gridCol>
                <a:gridCol w="2304000">
                  <a:extLst>
                    <a:ext uri="{9D8B030D-6E8A-4147-A177-3AD203B41FA5}">
                      <a16:colId xmlns:a16="http://schemas.microsoft.com/office/drawing/2014/main" val="3306473327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52482413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17249236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61445212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 and 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 frame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Sticks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Words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6102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76505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92411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8BF7A96-AB60-46F0-8B3D-5A33413FA958}"/>
              </a:ext>
            </a:extLst>
          </p:cNvPr>
          <p:cNvSpPr txBox="1"/>
          <p:nvPr/>
        </p:nvSpPr>
        <p:spPr>
          <a:xfrm>
            <a:off x="883695" y="197241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4FD359-D425-44A1-B460-561A86B6F9DF}"/>
              </a:ext>
            </a:extLst>
          </p:cNvPr>
          <p:cNvSpPr txBox="1"/>
          <p:nvPr/>
        </p:nvSpPr>
        <p:spPr>
          <a:xfrm>
            <a:off x="883694" y="351799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60482B-9A4F-40AE-9862-50D0E5AB5016}"/>
              </a:ext>
            </a:extLst>
          </p:cNvPr>
          <p:cNvSpPr txBox="1"/>
          <p:nvPr/>
        </p:nvSpPr>
        <p:spPr>
          <a:xfrm>
            <a:off x="2237457" y="1742861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 ones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989F19-ECBD-4148-8DA7-E741D20B7927}"/>
              </a:ext>
            </a:extLst>
          </p:cNvPr>
          <p:cNvSpPr txBox="1"/>
          <p:nvPr/>
        </p:nvSpPr>
        <p:spPr>
          <a:xfrm>
            <a:off x="9543709" y="3366719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thirty-seven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0D17831-9E21-428E-BFB0-068618CA1A13}"/>
              </a:ext>
            </a:extLst>
          </p:cNvPr>
          <p:cNvGrpSpPr/>
          <p:nvPr/>
        </p:nvGrpSpPr>
        <p:grpSpPr>
          <a:xfrm>
            <a:off x="7079821" y="3285514"/>
            <a:ext cx="2394540" cy="1230294"/>
            <a:chOff x="7079821" y="3416148"/>
            <a:chExt cx="2394540" cy="1230294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15CF558B-5B66-4901-AD36-53D94FFFE895}"/>
                </a:ext>
              </a:extLst>
            </p:cNvPr>
            <p:cNvGrpSpPr/>
            <p:nvPr/>
          </p:nvGrpSpPr>
          <p:grpSpPr>
            <a:xfrm>
              <a:off x="7079821" y="3416148"/>
              <a:ext cx="1186987" cy="556848"/>
              <a:chOff x="10608903" y="2806532"/>
              <a:chExt cx="697255" cy="247441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A188252F-3596-4A5D-BE36-582DA3708D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8CA17645-9431-4164-8453-0A5DF8CB0E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5F46B32A-FD35-4032-A549-FD22480BFF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5" name="Picture 114">
                <a:extLst>
                  <a:ext uri="{FF2B5EF4-FFF2-40B4-BE49-F238E27FC236}">
                    <a16:creationId xmlns:a16="http://schemas.microsoft.com/office/drawing/2014/main" id="{9406B4BB-8AE6-4737-A152-E39C4DE2A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6" name="Picture 115">
                <a:extLst>
                  <a:ext uri="{FF2B5EF4-FFF2-40B4-BE49-F238E27FC236}">
                    <a16:creationId xmlns:a16="http://schemas.microsoft.com/office/drawing/2014/main" id="{C92574B5-0EE9-4412-AE39-C57963F359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7" name="Picture 116">
                <a:extLst>
                  <a:ext uri="{FF2B5EF4-FFF2-40B4-BE49-F238E27FC236}">
                    <a16:creationId xmlns:a16="http://schemas.microsoft.com/office/drawing/2014/main" id="{130A5DA9-A08A-44B9-AFFA-D65C8222E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8" name="Picture 117">
                <a:extLst>
                  <a:ext uri="{FF2B5EF4-FFF2-40B4-BE49-F238E27FC236}">
                    <a16:creationId xmlns:a16="http://schemas.microsoft.com/office/drawing/2014/main" id="{9130DDC0-9F3D-451D-892B-1D6F5971DA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4C89BE9E-FC47-4B5A-A47F-C918C5C5AB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20" name="Picture 119">
                <a:extLst>
                  <a:ext uri="{FF2B5EF4-FFF2-40B4-BE49-F238E27FC236}">
                    <a16:creationId xmlns:a16="http://schemas.microsoft.com/office/drawing/2014/main" id="{5D4A9955-4A4D-4A4E-9CC6-5325DF80B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21" name="Picture 120">
                <a:extLst>
                  <a:ext uri="{FF2B5EF4-FFF2-40B4-BE49-F238E27FC236}">
                    <a16:creationId xmlns:a16="http://schemas.microsoft.com/office/drawing/2014/main" id="{4F7D6422-18CE-4249-B06F-83AD7B9A25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EF97A39A-7302-4CD0-A2EB-37A326E6ADCE}"/>
                </a:ext>
              </a:extLst>
            </p:cNvPr>
            <p:cNvGrpSpPr/>
            <p:nvPr/>
          </p:nvGrpSpPr>
          <p:grpSpPr>
            <a:xfrm>
              <a:off x="7079821" y="4089594"/>
              <a:ext cx="1186987" cy="556848"/>
              <a:chOff x="10608903" y="2806532"/>
              <a:chExt cx="697255" cy="247441"/>
            </a:xfrm>
          </p:grpSpPr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id="{72631B08-59B3-456F-908B-9EFF22F365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F6EE5E7B-DB93-44AB-B1BC-30EB63B760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F006AB84-0CAE-4BA7-B86B-3B767D0E5E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5" name="Picture 104">
                <a:extLst>
                  <a:ext uri="{FF2B5EF4-FFF2-40B4-BE49-F238E27FC236}">
                    <a16:creationId xmlns:a16="http://schemas.microsoft.com/office/drawing/2014/main" id="{8E2D43B4-0F16-417D-B6BC-8D3046A2A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6" name="Picture 105">
                <a:extLst>
                  <a:ext uri="{FF2B5EF4-FFF2-40B4-BE49-F238E27FC236}">
                    <a16:creationId xmlns:a16="http://schemas.microsoft.com/office/drawing/2014/main" id="{0B26506A-6061-4BA2-B760-3818A08506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D975C8B6-7A08-4A4D-AB94-AE29DF9AEF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8" name="Picture 107">
                <a:extLst>
                  <a:ext uri="{FF2B5EF4-FFF2-40B4-BE49-F238E27FC236}">
                    <a16:creationId xmlns:a16="http://schemas.microsoft.com/office/drawing/2014/main" id="{A34D594B-FB26-406E-B32F-CC14B7B40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1277CF6F-5D7D-4797-88CD-AD517B6A27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0" name="Picture 109">
                <a:extLst>
                  <a:ext uri="{FF2B5EF4-FFF2-40B4-BE49-F238E27FC236}">
                    <a16:creationId xmlns:a16="http://schemas.microsoft.com/office/drawing/2014/main" id="{C2BA48E7-37CC-46D5-8EBE-483763E4AD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896B29D1-51D2-484C-8F08-F5ECF95253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33477B9-A2EE-4687-9BFE-09FA968E3A84}"/>
                </a:ext>
              </a:extLst>
            </p:cNvPr>
            <p:cNvGrpSpPr/>
            <p:nvPr/>
          </p:nvGrpSpPr>
          <p:grpSpPr>
            <a:xfrm>
              <a:off x="8287191" y="4239538"/>
              <a:ext cx="1186987" cy="397238"/>
              <a:chOff x="4288880" y="5600700"/>
              <a:chExt cx="1186987" cy="397238"/>
            </a:xfrm>
          </p:grpSpPr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E2FE15C7-877A-4C3E-B0E6-394C464402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288880" y="569070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1F448F69-2A9C-4F4A-BDE1-FF14BFB8F9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47903" y="5743733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id="{19A95B01-4A51-4B7F-82C2-C7696A0C58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6597" y="5796762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id="{59CA5DD8-39AD-4101-8712-32C1DA0DA5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5292" y="5842728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id="{9ACB01AE-FD45-4C20-84D3-B31AE3923F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337845" y="5600700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740CEF41-02FB-437D-A747-1B6FEC3C9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00111" y="5653729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29EEA80B-45F9-4F39-9068-AED8A92B6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4462049" y="5706758"/>
                <a:ext cx="1010575" cy="155210"/>
              </a:xfrm>
              <a:prstGeom prst="rect">
                <a:avLst/>
              </a:prstGeom>
            </p:spPr>
          </p:pic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07FAC26C-B829-4870-B464-DE1B039DF797}"/>
                </a:ext>
              </a:extLst>
            </p:cNvPr>
            <p:cNvGrpSpPr/>
            <p:nvPr/>
          </p:nvGrpSpPr>
          <p:grpSpPr>
            <a:xfrm>
              <a:off x="8287374" y="3427310"/>
              <a:ext cx="1186987" cy="556848"/>
              <a:chOff x="10608903" y="2806532"/>
              <a:chExt cx="697255" cy="247441"/>
            </a:xfrm>
          </p:grpSpPr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7F300A0F-9E89-461F-BCFA-41A0CEED83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7" name="Picture 156">
                <a:extLst>
                  <a:ext uri="{FF2B5EF4-FFF2-40B4-BE49-F238E27FC236}">
                    <a16:creationId xmlns:a16="http://schemas.microsoft.com/office/drawing/2014/main" id="{8669DFB8-475F-4B00-AD69-528722B76C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8" name="Picture 157">
                <a:extLst>
                  <a:ext uri="{FF2B5EF4-FFF2-40B4-BE49-F238E27FC236}">
                    <a16:creationId xmlns:a16="http://schemas.microsoft.com/office/drawing/2014/main" id="{99AF0BD9-CEDC-4A3C-9730-927098A51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02C27A3E-D6EE-4C0D-ABCC-83D152E4C0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0" name="Picture 159">
                <a:extLst>
                  <a:ext uri="{FF2B5EF4-FFF2-40B4-BE49-F238E27FC236}">
                    <a16:creationId xmlns:a16="http://schemas.microsoft.com/office/drawing/2014/main" id="{44163603-9B56-4632-96AC-E57C6D65A2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1" name="Picture 160">
                <a:extLst>
                  <a:ext uri="{FF2B5EF4-FFF2-40B4-BE49-F238E27FC236}">
                    <a16:creationId xmlns:a16="http://schemas.microsoft.com/office/drawing/2014/main" id="{88BD31FC-CF21-4708-AFA3-BD7EBA9871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D265EBE7-B6B5-45FD-A77B-17B723133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3" name="Picture 162">
                <a:extLst>
                  <a:ext uri="{FF2B5EF4-FFF2-40B4-BE49-F238E27FC236}">
                    <a16:creationId xmlns:a16="http://schemas.microsoft.com/office/drawing/2014/main" id="{E3B26D0E-F631-4837-AEFE-99C332981B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4" name="Picture 163">
                <a:extLst>
                  <a:ext uri="{FF2B5EF4-FFF2-40B4-BE49-F238E27FC236}">
                    <a16:creationId xmlns:a16="http://schemas.microsoft.com/office/drawing/2014/main" id="{C6F813DB-8C34-41FE-8A49-B5DF002705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278E638B-7016-4DAB-9438-5AF7EF470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B9AB97DC-94F7-40D0-8B45-1285B912C022}"/>
              </a:ext>
            </a:extLst>
          </p:cNvPr>
          <p:cNvSpPr txBox="1"/>
          <p:nvPr/>
        </p:nvSpPr>
        <p:spPr>
          <a:xfrm>
            <a:off x="2226454" y="3298517"/>
            <a:ext cx="233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tens</a:t>
            </a:r>
          </a:p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7 ones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096C3C7-E927-41DA-8F81-05229C785C3D}"/>
              </a:ext>
            </a:extLst>
          </p:cNvPr>
          <p:cNvGrpSpPr/>
          <p:nvPr/>
        </p:nvGrpSpPr>
        <p:grpSpPr>
          <a:xfrm>
            <a:off x="7079821" y="1746995"/>
            <a:ext cx="2394540" cy="1230294"/>
            <a:chOff x="7079821" y="1886960"/>
            <a:chExt cx="2394540" cy="1230294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E85FDD4-AC9D-4B31-ADB9-5C000E5993EC}"/>
                </a:ext>
              </a:extLst>
            </p:cNvPr>
            <p:cNvGrpSpPr/>
            <p:nvPr/>
          </p:nvGrpSpPr>
          <p:grpSpPr>
            <a:xfrm>
              <a:off x="7079821" y="1886960"/>
              <a:ext cx="1186987" cy="556848"/>
              <a:chOff x="10608903" y="2806532"/>
              <a:chExt cx="697255" cy="247441"/>
            </a:xfrm>
          </p:grpSpPr>
          <p:pic>
            <p:nvPicPr>
              <p:cNvPr id="172" name="Picture 171">
                <a:extLst>
                  <a:ext uri="{FF2B5EF4-FFF2-40B4-BE49-F238E27FC236}">
                    <a16:creationId xmlns:a16="http://schemas.microsoft.com/office/drawing/2014/main" id="{926BFA50-F462-450B-8BB6-4C86521B1E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527CE13F-C399-4D6E-8C43-A24FF1F3F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4" name="Picture 173">
                <a:extLst>
                  <a:ext uri="{FF2B5EF4-FFF2-40B4-BE49-F238E27FC236}">
                    <a16:creationId xmlns:a16="http://schemas.microsoft.com/office/drawing/2014/main" id="{D32CD23D-756E-45B4-A538-56AADCE6EB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id="{94F86AE2-B3F7-4559-96EA-8BD7C1DBE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C9C3F35B-0C71-492A-A152-D878F19F2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7" name="Picture 176">
                <a:extLst>
                  <a:ext uri="{FF2B5EF4-FFF2-40B4-BE49-F238E27FC236}">
                    <a16:creationId xmlns:a16="http://schemas.microsoft.com/office/drawing/2014/main" id="{91853FE4-CCB4-4740-8795-889B30D2E2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686EFA82-71DC-432D-864C-A67B932ED8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1FE3CF53-226A-47ED-8064-9A94F2E23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0" name="Picture 179">
                <a:extLst>
                  <a:ext uri="{FF2B5EF4-FFF2-40B4-BE49-F238E27FC236}">
                    <a16:creationId xmlns:a16="http://schemas.microsoft.com/office/drawing/2014/main" id="{83CDF24E-3998-4031-8AE9-C191C493BA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B4347056-A500-4144-BF0B-B2CDC8AED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7AB182D6-D3CC-40D1-83FB-868E3ED74A03}"/>
                </a:ext>
              </a:extLst>
            </p:cNvPr>
            <p:cNvGrpSpPr/>
            <p:nvPr/>
          </p:nvGrpSpPr>
          <p:grpSpPr>
            <a:xfrm>
              <a:off x="7079821" y="2560406"/>
              <a:ext cx="1186987" cy="556848"/>
              <a:chOff x="10608903" y="2806532"/>
              <a:chExt cx="697255" cy="247441"/>
            </a:xfrm>
          </p:grpSpPr>
          <p:pic>
            <p:nvPicPr>
              <p:cNvPr id="183" name="Picture 182">
                <a:extLst>
                  <a:ext uri="{FF2B5EF4-FFF2-40B4-BE49-F238E27FC236}">
                    <a16:creationId xmlns:a16="http://schemas.microsoft.com/office/drawing/2014/main" id="{6EB59A9A-617D-44B2-B4AD-68BBB66E9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E461785D-7FC0-4D0C-91B8-CE18F20868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5" name="Picture 184">
                <a:extLst>
                  <a:ext uri="{FF2B5EF4-FFF2-40B4-BE49-F238E27FC236}">
                    <a16:creationId xmlns:a16="http://schemas.microsoft.com/office/drawing/2014/main" id="{A6F22C39-AC19-497C-A4A5-71AA358AC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6" name="Picture 185">
                <a:extLst>
                  <a:ext uri="{FF2B5EF4-FFF2-40B4-BE49-F238E27FC236}">
                    <a16:creationId xmlns:a16="http://schemas.microsoft.com/office/drawing/2014/main" id="{F6BA874A-C98A-4F03-9508-61BD4BC5B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698D2177-A469-4FD5-B16A-F83B26DF85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8" name="Picture 187">
                <a:extLst>
                  <a:ext uri="{FF2B5EF4-FFF2-40B4-BE49-F238E27FC236}">
                    <a16:creationId xmlns:a16="http://schemas.microsoft.com/office/drawing/2014/main" id="{508CAF2B-B57B-42C2-BA72-6C1A03624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C8DEE027-F8B8-4A98-894D-A1B932FE41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0" name="Picture 189">
                <a:extLst>
                  <a:ext uri="{FF2B5EF4-FFF2-40B4-BE49-F238E27FC236}">
                    <a16:creationId xmlns:a16="http://schemas.microsoft.com/office/drawing/2014/main" id="{3130BF82-95DE-49ED-BE66-6659BAF43D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1" name="Picture 190">
                <a:extLst>
                  <a:ext uri="{FF2B5EF4-FFF2-40B4-BE49-F238E27FC236}">
                    <a16:creationId xmlns:a16="http://schemas.microsoft.com/office/drawing/2014/main" id="{76719139-4B8F-455B-A0AF-6B73E61099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2" name="Picture 191">
                <a:extLst>
                  <a:ext uri="{FF2B5EF4-FFF2-40B4-BE49-F238E27FC236}">
                    <a16:creationId xmlns:a16="http://schemas.microsoft.com/office/drawing/2014/main" id="{347C6244-631A-407B-9889-E7100DE91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C3EB227-5B16-49BA-8522-ADA7D7607E3D}"/>
                </a:ext>
              </a:extLst>
            </p:cNvPr>
            <p:cNvGrpSpPr/>
            <p:nvPr/>
          </p:nvGrpSpPr>
          <p:grpSpPr>
            <a:xfrm>
              <a:off x="8383933" y="2756130"/>
              <a:ext cx="1069598" cy="208239"/>
              <a:chOff x="8396048" y="2800354"/>
              <a:chExt cx="1069598" cy="208239"/>
            </a:xfrm>
          </p:grpSpPr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35226810-6D1F-49D4-BECE-3EA1EEC889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396048" y="280035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A45917E3-5CDB-4010-A660-1E69E07D44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455071" y="2853383"/>
                <a:ext cx="1010575" cy="155210"/>
              </a:xfrm>
              <a:prstGeom prst="rect">
                <a:avLst/>
              </a:prstGeom>
            </p:spPr>
          </p:pic>
        </p:grp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BCF7E66D-8E50-4CCF-9C8F-E334371EEA94}"/>
                </a:ext>
              </a:extLst>
            </p:cNvPr>
            <p:cNvGrpSpPr/>
            <p:nvPr/>
          </p:nvGrpSpPr>
          <p:grpSpPr>
            <a:xfrm>
              <a:off x="8287374" y="1898122"/>
              <a:ext cx="1186987" cy="556848"/>
              <a:chOff x="10608903" y="2806532"/>
              <a:chExt cx="697255" cy="247441"/>
            </a:xfrm>
          </p:grpSpPr>
          <p:pic>
            <p:nvPicPr>
              <p:cNvPr id="202" name="Picture 201">
                <a:extLst>
                  <a:ext uri="{FF2B5EF4-FFF2-40B4-BE49-F238E27FC236}">
                    <a16:creationId xmlns:a16="http://schemas.microsoft.com/office/drawing/2014/main" id="{334C6ED9-777C-4FEC-B823-F78ECF5BFA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3" name="Picture 202">
                <a:extLst>
                  <a:ext uri="{FF2B5EF4-FFF2-40B4-BE49-F238E27FC236}">
                    <a16:creationId xmlns:a16="http://schemas.microsoft.com/office/drawing/2014/main" id="{0D6C5A66-BCB9-464D-A15A-5E3656B5CE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4" name="Picture 203">
                <a:extLst>
                  <a:ext uri="{FF2B5EF4-FFF2-40B4-BE49-F238E27FC236}">
                    <a16:creationId xmlns:a16="http://schemas.microsoft.com/office/drawing/2014/main" id="{782B6A97-986A-43C3-9123-0B2B73988D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5" name="Picture 204">
                <a:extLst>
                  <a:ext uri="{FF2B5EF4-FFF2-40B4-BE49-F238E27FC236}">
                    <a16:creationId xmlns:a16="http://schemas.microsoft.com/office/drawing/2014/main" id="{5B64DDFC-A1BC-49D1-A282-F32D115BEE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6" name="Picture 205">
                <a:extLst>
                  <a:ext uri="{FF2B5EF4-FFF2-40B4-BE49-F238E27FC236}">
                    <a16:creationId xmlns:a16="http://schemas.microsoft.com/office/drawing/2014/main" id="{EAC3C555-63B0-4A73-8C2A-262D236CD9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7" name="Picture 206">
                <a:extLst>
                  <a:ext uri="{FF2B5EF4-FFF2-40B4-BE49-F238E27FC236}">
                    <a16:creationId xmlns:a16="http://schemas.microsoft.com/office/drawing/2014/main" id="{511F30DD-A987-48A8-8ABC-8821D4836B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8" name="Picture 207">
                <a:extLst>
                  <a:ext uri="{FF2B5EF4-FFF2-40B4-BE49-F238E27FC236}">
                    <a16:creationId xmlns:a16="http://schemas.microsoft.com/office/drawing/2014/main" id="{796B83A5-BE0E-42BB-83D6-D2264CBECD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9" name="Picture 208">
                <a:extLst>
                  <a:ext uri="{FF2B5EF4-FFF2-40B4-BE49-F238E27FC236}">
                    <a16:creationId xmlns:a16="http://schemas.microsoft.com/office/drawing/2014/main" id="{24F4EA77-46AD-487B-B9C0-B83BF49526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10" name="Picture 209">
                <a:extLst>
                  <a:ext uri="{FF2B5EF4-FFF2-40B4-BE49-F238E27FC236}">
                    <a16:creationId xmlns:a16="http://schemas.microsoft.com/office/drawing/2014/main" id="{C768A01E-3CF5-4977-9245-60162BE9D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11" name="Picture 210">
                <a:extLst>
                  <a:ext uri="{FF2B5EF4-FFF2-40B4-BE49-F238E27FC236}">
                    <a16:creationId xmlns:a16="http://schemas.microsoft.com/office/drawing/2014/main" id="{161BD3E6-2745-4A70-9CEA-F5425E72B5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</p:grpSp>
      <p:sp>
        <p:nvSpPr>
          <p:cNvPr id="214" name="TextBox 213">
            <a:extLst>
              <a:ext uri="{FF2B5EF4-FFF2-40B4-BE49-F238E27FC236}">
                <a16:creationId xmlns:a16="http://schemas.microsoft.com/office/drawing/2014/main" id="{CA76F1B7-BD42-411F-89BE-D5B7F119A812}"/>
              </a:ext>
            </a:extLst>
          </p:cNvPr>
          <p:cNvSpPr txBox="1"/>
          <p:nvPr/>
        </p:nvSpPr>
        <p:spPr>
          <a:xfrm>
            <a:off x="9510429" y="1807029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two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5F08B85A-DF4A-453A-855B-F2C091F26217}"/>
              </a:ext>
            </a:extLst>
          </p:cNvPr>
          <p:cNvSpPr txBox="1"/>
          <p:nvPr/>
        </p:nvSpPr>
        <p:spPr>
          <a:xfrm>
            <a:off x="6664607" y="539042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32</a:t>
            </a:r>
          </a:p>
        </p:txBody>
      </p: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3967EDEE-8C49-4F21-871A-24C09B72E3CA}"/>
              </a:ext>
            </a:extLst>
          </p:cNvPr>
          <p:cNvGrpSpPr/>
          <p:nvPr/>
        </p:nvGrpSpPr>
        <p:grpSpPr>
          <a:xfrm>
            <a:off x="9177564" y="5179503"/>
            <a:ext cx="2394540" cy="1230294"/>
            <a:chOff x="7079821" y="1886960"/>
            <a:chExt cx="2394540" cy="1230294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802667B4-7FD5-477A-BC32-BEFABBAD1240}"/>
                </a:ext>
              </a:extLst>
            </p:cNvPr>
            <p:cNvGrpSpPr/>
            <p:nvPr/>
          </p:nvGrpSpPr>
          <p:grpSpPr>
            <a:xfrm>
              <a:off x="7079821" y="1886960"/>
              <a:ext cx="1186987" cy="556848"/>
              <a:chOff x="10608903" y="2806532"/>
              <a:chExt cx="697255" cy="247441"/>
            </a:xfrm>
          </p:grpSpPr>
          <p:pic>
            <p:nvPicPr>
              <p:cNvPr id="248" name="Picture 247">
                <a:extLst>
                  <a:ext uri="{FF2B5EF4-FFF2-40B4-BE49-F238E27FC236}">
                    <a16:creationId xmlns:a16="http://schemas.microsoft.com/office/drawing/2014/main" id="{50823F04-E0A7-45D3-B4D4-93A45D4E39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9" name="Picture 248">
                <a:extLst>
                  <a:ext uri="{FF2B5EF4-FFF2-40B4-BE49-F238E27FC236}">
                    <a16:creationId xmlns:a16="http://schemas.microsoft.com/office/drawing/2014/main" id="{AB51C559-E22E-4BF6-88C4-A8516C523A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0" name="Picture 249">
                <a:extLst>
                  <a:ext uri="{FF2B5EF4-FFF2-40B4-BE49-F238E27FC236}">
                    <a16:creationId xmlns:a16="http://schemas.microsoft.com/office/drawing/2014/main" id="{AA63AAB9-F8AB-40AD-AA02-4A04035526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1" name="Picture 250">
                <a:extLst>
                  <a:ext uri="{FF2B5EF4-FFF2-40B4-BE49-F238E27FC236}">
                    <a16:creationId xmlns:a16="http://schemas.microsoft.com/office/drawing/2014/main" id="{B37E197A-D985-4ADE-82FC-047AFD00F1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2" name="Picture 251">
                <a:extLst>
                  <a:ext uri="{FF2B5EF4-FFF2-40B4-BE49-F238E27FC236}">
                    <a16:creationId xmlns:a16="http://schemas.microsoft.com/office/drawing/2014/main" id="{67029C8A-DCB3-42F5-A17C-D877471F75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3" name="Picture 252">
                <a:extLst>
                  <a:ext uri="{FF2B5EF4-FFF2-40B4-BE49-F238E27FC236}">
                    <a16:creationId xmlns:a16="http://schemas.microsoft.com/office/drawing/2014/main" id="{02446B52-EAA1-4B5C-9FD0-D7ACB7ECF4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4" name="Picture 253">
                <a:extLst>
                  <a:ext uri="{FF2B5EF4-FFF2-40B4-BE49-F238E27FC236}">
                    <a16:creationId xmlns:a16="http://schemas.microsoft.com/office/drawing/2014/main" id="{DBC0332F-29E7-46B7-827E-BA6CE4231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5" name="Picture 254">
                <a:extLst>
                  <a:ext uri="{FF2B5EF4-FFF2-40B4-BE49-F238E27FC236}">
                    <a16:creationId xmlns:a16="http://schemas.microsoft.com/office/drawing/2014/main" id="{A00DA539-FFF2-4F8C-95E0-4D04D4C095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6" name="Picture 255">
                <a:extLst>
                  <a:ext uri="{FF2B5EF4-FFF2-40B4-BE49-F238E27FC236}">
                    <a16:creationId xmlns:a16="http://schemas.microsoft.com/office/drawing/2014/main" id="{78818E49-E525-4DD0-9AD7-7ECB25EC1A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7" name="Picture 256">
                <a:extLst>
                  <a:ext uri="{FF2B5EF4-FFF2-40B4-BE49-F238E27FC236}">
                    <a16:creationId xmlns:a16="http://schemas.microsoft.com/office/drawing/2014/main" id="{8270584C-C4F5-4AC8-B50C-C2822A7707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23" name="Group 222">
              <a:extLst>
                <a:ext uri="{FF2B5EF4-FFF2-40B4-BE49-F238E27FC236}">
                  <a16:creationId xmlns:a16="http://schemas.microsoft.com/office/drawing/2014/main" id="{CD3F86D6-A4F7-44CA-A40A-AE67FF2F1F25}"/>
                </a:ext>
              </a:extLst>
            </p:cNvPr>
            <p:cNvGrpSpPr/>
            <p:nvPr/>
          </p:nvGrpSpPr>
          <p:grpSpPr>
            <a:xfrm>
              <a:off x="7079821" y="2560406"/>
              <a:ext cx="1186987" cy="556848"/>
              <a:chOff x="10608903" y="2806532"/>
              <a:chExt cx="697255" cy="247441"/>
            </a:xfrm>
          </p:grpSpPr>
          <p:pic>
            <p:nvPicPr>
              <p:cNvPr id="238" name="Picture 237">
                <a:extLst>
                  <a:ext uri="{FF2B5EF4-FFF2-40B4-BE49-F238E27FC236}">
                    <a16:creationId xmlns:a16="http://schemas.microsoft.com/office/drawing/2014/main" id="{FF97F55F-C1DB-4CD6-9F87-006D4215EC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9" name="Picture 238">
                <a:extLst>
                  <a:ext uri="{FF2B5EF4-FFF2-40B4-BE49-F238E27FC236}">
                    <a16:creationId xmlns:a16="http://schemas.microsoft.com/office/drawing/2014/main" id="{999CCCFF-1345-4047-B17E-950B931A56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0" name="Picture 239">
                <a:extLst>
                  <a:ext uri="{FF2B5EF4-FFF2-40B4-BE49-F238E27FC236}">
                    <a16:creationId xmlns:a16="http://schemas.microsoft.com/office/drawing/2014/main" id="{38B14669-E0DE-460A-B274-E1C7DB5D9D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1" name="Picture 240">
                <a:extLst>
                  <a:ext uri="{FF2B5EF4-FFF2-40B4-BE49-F238E27FC236}">
                    <a16:creationId xmlns:a16="http://schemas.microsoft.com/office/drawing/2014/main" id="{354549A1-B9D4-41B6-A77F-458DD56A9B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2" name="Picture 241">
                <a:extLst>
                  <a:ext uri="{FF2B5EF4-FFF2-40B4-BE49-F238E27FC236}">
                    <a16:creationId xmlns:a16="http://schemas.microsoft.com/office/drawing/2014/main" id="{D53019C8-A05F-456E-8B81-9B5519B22D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3" name="Picture 242">
                <a:extLst>
                  <a:ext uri="{FF2B5EF4-FFF2-40B4-BE49-F238E27FC236}">
                    <a16:creationId xmlns:a16="http://schemas.microsoft.com/office/drawing/2014/main" id="{E9753543-C24B-48A9-92E7-11037C2A28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4" name="Picture 243">
                <a:extLst>
                  <a:ext uri="{FF2B5EF4-FFF2-40B4-BE49-F238E27FC236}">
                    <a16:creationId xmlns:a16="http://schemas.microsoft.com/office/drawing/2014/main" id="{F7FE4B04-F4EA-4F9B-B187-A4F335C3B4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5" name="Picture 244">
                <a:extLst>
                  <a:ext uri="{FF2B5EF4-FFF2-40B4-BE49-F238E27FC236}">
                    <a16:creationId xmlns:a16="http://schemas.microsoft.com/office/drawing/2014/main" id="{AAC014B9-E6FD-402B-8B43-4BE2BFE6BA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6" name="Picture 245">
                <a:extLst>
                  <a:ext uri="{FF2B5EF4-FFF2-40B4-BE49-F238E27FC236}">
                    <a16:creationId xmlns:a16="http://schemas.microsoft.com/office/drawing/2014/main" id="{F516BE83-4DC8-4A73-A26A-83498541DA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47" name="Picture 246">
                <a:extLst>
                  <a:ext uri="{FF2B5EF4-FFF2-40B4-BE49-F238E27FC236}">
                    <a16:creationId xmlns:a16="http://schemas.microsoft.com/office/drawing/2014/main" id="{42BB1ACE-BAEF-4A7A-9BD8-9525D9D495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31BB100B-69A4-45AD-ADB3-97770132F69A}"/>
                </a:ext>
              </a:extLst>
            </p:cNvPr>
            <p:cNvGrpSpPr/>
            <p:nvPr/>
          </p:nvGrpSpPr>
          <p:grpSpPr>
            <a:xfrm>
              <a:off x="8383933" y="2756130"/>
              <a:ext cx="1069598" cy="208239"/>
              <a:chOff x="8396048" y="2800354"/>
              <a:chExt cx="1069598" cy="208239"/>
            </a:xfrm>
          </p:grpSpPr>
          <p:pic>
            <p:nvPicPr>
              <p:cNvPr id="236" name="Picture 235">
                <a:extLst>
                  <a:ext uri="{FF2B5EF4-FFF2-40B4-BE49-F238E27FC236}">
                    <a16:creationId xmlns:a16="http://schemas.microsoft.com/office/drawing/2014/main" id="{ACC1BA88-B92C-45A2-9138-69C4650357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396048" y="280035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237" name="Picture 236">
                <a:extLst>
                  <a:ext uri="{FF2B5EF4-FFF2-40B4-BE49-F238E27FC236}">
                    <a16:creationId xmlns:a16="http://schemas.microsoft.com/office/drawing/2014/main" id="{0BB9D519-BA0D-4AC4-A5E7-55D95631BB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8455071" y="2853383"/>
                <a:ext cx="1010575" cy="155210"/>
              </a:xfrm>
              <a:prstGeom prst="rect">
                <a:avLst/>
              </a:prstGeom>
            </p:spPr>
          </p:pic>
        </p:grpSp>
        <p:grpSp>
          <p:nvGrpSpPr>
            <p:cNvPr id="225" name="Group 224">
              <a:extLst>
                <a:ext uri="{FF2B5EF4-FFF2-40B4-BE49-F238E27FC236}">
                  <a16:creationId xmlns:a16="http://schemas.microsoft.com/office/drawing/2014/main" id="{568B9074-1C6D-47E7-8560-27E8195FF182}"/>
                </a:ext>
              </a:extLst>
            </p:cNvPr>
            <p:cNvGrpSpPr/>
            <p:nvPr/>
          </p:nvGrpSpPr>
          <p:grpSpPr>
            <a:xfrm>
              <a:off x="8287374" y="1898122"/>
              <a:ext cx="1186987" cy="556848"/>
              <a:chOff x="10608903" y="2806532"/>
              <a:chExt cx="697255" cy="247441"/>
            </a:xfrm>
          </p:grpSpPr>
          <p:pic>
            <p:nvPicPr>
              <p:cNvPr id="226" name="Picture 225">
                <a:extLst>
                  <a:ext uri="{FF2B5EF4-FFF2-40B4-BE49-F238E27FC236}">
                    <a16:creationId xmlns:a16="http://schemas.microsoft.com/office/drawing/2014/main" id="{CB3D1F76-625E-476F-9805-226B52C575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27" name="Picture 226">
                <a:extLst>
                  <a:ext uri="{FF2B5EF4-FFF2-40B4-BE49-F238E27FC236}">
                    <a16:creationId xmlns:a16="http://schemas.microsoft.com/office/drawing/2014/main" id="{D6050672-CB76-451E-AE05-E5A417DA3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28" name="Picture 227">
                <a:extLst>
                  <a:ext uri="{FF2B5EF4-FFF2-40B4-BE49-F238E27FC236}">
                    <a16:creationId xmlns:a16="http://schemas.microsoft.com/office/drawing/2014/main" id="{A73E1A13-B26C-4242-966F-6F200A0095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29" name="Picture 228">
                <a:extLst>
                  <a:ext uri="{FF2B5EF4-FFF2-40B4-BE49-F238E27FC236}">
                    <a16:creationId xmlns:a16="http://schemas.microsoft.com/office/drawing/2014/main" id="{CAF132A1-F65F-49FA-A8E7-4C67BBB6DA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0" name="Picture 229">
                <a:extLst>
                  <a:ext uri="{FF2B5EF4-FFF2-40B4-BE49-F238E27FC236}">
                    <a16:creationId xmlns:a16="http://schemas.microsoft.com/office/drawing/2014/main" id="{2B30BFD7-6DC8-4BCE-99A4-FA634B6127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1" name="Picture 230">
                <a:extLst>
                  <a:ext uri="{FF2B5EF4-FFF2-40B4-BE49-F238E27FC236}">
                    <a16:creationId xmlns:a16="http://schemas.microsoft.com/office/drawing/2014/main" id="{91A74588-E36F-46C3-A478-F2E6585155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2" name="Picture 231">
                <a:extLst>
                  <a:ext uri="{FF2B5EF4-FFF2-40B4-BE49-F238E27FC236}">
                    <a16:creationId xmlns:a16="http://schemas.microsoft.com/office/drawing/2014/main" id="{FB3E7250-E99C-4978-B711-25D70DD3B6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257CC0E3-991F-485D-8134-58184B345E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4" name="Picture 233">
                <a:extLst>
                  <a:ext uri="{FF2B5EF4-FFF2-40B4-BE49-F238E27FC236}">
                    <a16:creationId xmlns:a16="http://schemas.microsoft.com/office/drawing/2014/main" id="{31981A9B-DC97-44AD-B484-9A3E8F33CE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35" name="Picture 234">
                <a:extLst>
                  <a:ext uri="{FF2B5EF4-FFF2-40B4-BE49-F238E27FC236}">
                    <a16:creationId xmlns:a16="http://schemas.microsoft.com/office/drawing/2014/main" id="{959D4F59-AE9E-4E91-9CD8-26D4CEBF27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</p:grpSp>
      <p:sp>
        <p:nvSpPr>
          <p:cNvPr id="258" name="TextBox 257">
            <a:extLst>
              <a:ext uri="{FF2B5EF4-FFF2-40B4-BE49-F238E27FC236}">
                <a16:creationId xmlns:a16="http://schemas.microsoft.com/office/drawing/2014/main" id="{17BDAC65-6C12-403F-A744-4301991B090F}"/>
              </a:ext>
            </a:extLst>
          </p:cNvPr>
          <p:cNvSpPr txBox="1"/>
          <p:nvPr/>
        </p:nvSpPr>
        <p:spPr>
          <a:xfrm>
            <a:off x="3839206" y="5154958"/>
            <a:ext cx="21726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thirty-seven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0ED592-0BB8-4959-9734-EE665B861888}"/>
              </a:ext>
            </a:extLst>
          </p:cNvPr>
          <p:cNvGrpSpPr/>
          <p:nvPr/>
        </p:nvGrpSpPr>
        <p:grpSpPr>
          <a:xfrm>
            <a:off x="4583884" y="3304681"/>
            <a:ext cx="2397202" cy="1188000"/>
            <a:chOff x="4583884" y="3463308"/>
            <a:chExt cx="2397202" cy="118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DE24169-4566-4005-B043-BA79C818307A}"/>
                </a:ext>
              </a:extLst>
            </p:cNvPr>
            <p:cNvGrpSpPr/>
            <p:nvPr/>
          </p:nvGrpSpPr>
          <p:grpSpPr>
            <a:xfrm>
              <a:off x="4583884" y="3463308"/>
              <a:ext cx="576000" cy="1188000"/>
              <a:chOff x="4781548" y="3465775"/>
              <a:chExt cx="576000" cy="1188000"/>
            </a:xfrm>
          </p:grpSpPr>
          <p:pic>
            <p:nvPicPr>
              <p:cNvPr id="355" name="Picture 354">
                <a:extLst>
                  <a:ext uri="{FF2B5EF4-FFF2-40B4-BE49-F238E27FC236}">
                    <a16:creationId xmlns:a16="http://schemas.microsoft.com/office/drawing/2014/main" id="{26EDC777-A725-408F-B6C3-A06C211873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56" name="Oval 355">
                <a:extLst>
                  <a:ext uri="{FF2B5EF4-FFF2-40B4-BE49-F238E27FC236}">
                    <a16:creationId xmlns:a16="http://schemas.microsoft.com/office/drawing/2014/main" id="{762D574C-1510-4D28-9738-A97D83E62CAC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7" name="Oval 356">
                <a:extLst>
                  <a:ext uri="{FF2B5EF4-FFF2-40B4-BE49-F238E27FC236}">
                    <a16:creationId xmlns:a16="http://schemas.microsoft.com/office/drawing/2014/main" id="{1E3515C3-4F92-47D7-8F4C-0B162F5D4FBC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8" name="Oval 357">
                <a:extLst>
                  <a:ext uri="{FF2B5EF4-FFF2-40B4-BE49-F238E27FC236}">
                    <a16:creationId xmlns:a16="http://schemas.microsoft.com/office/drawing/2014/main" id="{162CA17C-FE1E-42B1-A642-A075A3B9ABAC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Oval 358">
                <a:extLst>
                  <a:ext uri="{FF2B5EF4-FFF2-40B4-BE49-F238E27FC236}">
                    <a16:creationId xmlns:a16="http://schemas.microsoft.com/office/drawing/2014/main" id="{F962363A-4227-42F1-A31A-C2E7BB9D9FBC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0" name="Oval 359">
                <a:extLst>
                  <a:ext uri="{FF2B5EF4-FFF2-40B4-BE49-F238E27FC236}">
                    <a16:creationId xmlns:a16="http://schemas.microsoft.com/office/drawing/2014/main" id="{DE96EF2F-1878-4EE7-A326-57CB7D7EA90B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1" name="Oval 360">
                <a:extLst>
                  <a:ext uri="{FF2B5EF4-FFF2-40B4-BE49-F238E27FC236}">
                    <a16:creationId xmlns:a16="http://schemas.microsoft.com/office/drawing/2014/main" id="{15772201-022B-4B3E-B979-B8EBB1070451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2" name="Oval 361">
                <a:extLst>
                  <a:ext uri="{FF2B5EF4-FFF2-40B4-BE49-F238E27FC236}">
                    <a16:creationId xmlns:a16="http://schemas.microsoft.com/office/drawing/2014/main" id="{03402E5E-9892-4982-B7C3-14E6EA4E362A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D5753CCB-2EEA-4D0D-9753-4E3EE2F6EFA3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B49435B8-24C9-4AA4-9C8B-C86CCE5BB673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4F11C05C-9322-4212-A5E8-C4CBEC14CE28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5E3DC2A-D2C8-4CCB-8602-7E669119EACF}"/>
                </a:ext>
              </a:extLst>
            </p:cNvPr>
            <p:cNvGrpSpPr/>
            <p:nvPr/>
          </p:nvGrpSpPr>
          <p:grpSpPr>
            <a:xfrm>
              <a:off x="6405086" y="3463308"/>
              <a:ext cx="576000" cy="1188000"/>
              <a:chOff x="6215783" y="3465777"/>
              <a:chExt cx="576000" cy="1188000"/>
            </a:xfrm>
          </p:grpSpPr>
          <p:pic>
            <p:nvPicPr>
              <p:cNvPr id="319" name="Picture 318">
                <a:extLst>
                  <a:ext uri="{FF2B5EF4-FFF2-40B4-BE49-F238E27FC236}">
                    <a16:creationId xmlns:a16="http://schemas.microsoft.com/office/drawing/2014/main" id="{07D59BD0-CD8E-4AD1-A653-3E04ECBD00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5909783" y="3771777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320" name="Oval 319">
                <a:extLst>
                  <a:ext uri="{FF2B5EF4-FFF2-40B4-BE49-F238E27FC236}">
                    <a16:creationId xmlns:a16="http://schemas.microsoft.com/office/drawing/2014/main" id="{B6CD9D2F-A997-45D8-94B0-F73708CB2322}"/>
                  </a:ext>
                </a:extLst>
              </p:cNvPr>
              <p:cNvSpPr/>
              <p:nvPr/>
            </p:nvSpPr>
            <p:spPr>
              <a:xfrm rot="16200000">
                <a:off x="6308482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4447C276-7362-4AAD-8BBF-421E6C7875D1}"/>
                  </a:ext>
                </a:extLst>
              </p:cNvPr>
              <p:cNvSpPr/>
              <p:nvPr/>
            </p:nvSpPr>
            <p:spPr>
              <a:xfrm rot="16200000">
                <a:off x="6549209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4DCA8C97-27A2-49D7-9246-25D4B68857BC}"/>
                  </a:ext>
                </a:extLst>
              </p:cNvPr>
              <p:cNvSpPr/>
              <p:nvPr/>
            </p:nvSpPr>
            <p:spPr>
              <a:xfrm rot="16200000">
                <a:off x="6308482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45F394D8-DE44-43E1-9A29-1CC56F2C99B0}"/>
                  </a:ext>
                </a:extLst>
              </p:cNvPr>
              <p:cNvSpPr/>
              <p:nvPr/>
            </p:nvSpPr>
            <p:spPr>
              <a:xfrm rot="16200000">
                <a:off x="6549209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01773F68-6BA9-4283-B0F9-D0B2F0F19FF0}"/>
                  </a:ext>
                </a:extLst>
              </p:cNvPr>
              <p:cNvSpPr/>
              <p:nvPr/>
            </p:nvSpPr>
            <p:spPr>
              <a:xfrm rot="16200000">
                <a:off x="6308482" y="396345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6" name="Oval 325">
                <a:extLst>
                  <a:ext uri="{FF2B5EF4-FFF2-40B4-BE49-F238E27FC236}">
                    <a16:creationId xmlns:a16="http://schemas.microsoft.com/office/drawing/2014/main" id="{557A279B-7A95-47A2-885A-F1B182C58C89}"/>
                  </a:ext>
                </a:extLst>
              </p:cNvPr>
              <p:cNvSpPr/>
              <p:nvPr/>
            </p:nvSpPr>
            <p:spPr>
              <a:xfrm rot="16200000">
                <a:off x="6308482" y="374960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74881473-F800-41F4-8B56-1E246242E4CD}"/>
                  </a:ext>
                </a:extLst>
              </p:cNvPr>
              <p:cNvSpPr/>
              <p:nvPr/>
            </p:nvSpPr>
            <p:spPr>
              <a:xfrm rot="16200000">
                <a:off x="6307081" y="353611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456" name="Group 455">
              <a:extLst>
                <a:ext uri="{FF2B5EF4-FFF2-40B4-BE49-F238E27FC236}">
                  <a16:creationId xmlns:a16="http://schemas.microsoft.com/office/drawing/2014/main" id="{C8AAA675-33E6-447D-8633-175731636B76}"/>
                </a:ext>
              </a:extLst>
            </p:cNvPr>
            <p:cNvGrpSpPr/>
            <p:nvPr/>
          </p:nvGrpSpPr>
          <p:grpSpPr>
            <a:xfrm>
              <a:off x="5190951" y="3463308"/>
              <a:ext cx="576000" cy="1188000"/>
              <a:chOff x="4781548" y="3465775"/>
              <a:chExt cx="576000" cy="1188000"/>
            </a:xfrm>
          </p:grpSpPr>
          <p:pic>
            <p:nvPicPr>
              <p:cNvPr id="457" name="Picture 456">
                <a:extLst>
                  <a:ext uri="{FF2B5EF4-FFF2-40B4-BE49-F238E27FC236}">
                    <a16:creationId xmlns:a16="http://schemas.microsoft.com/office/drawing/2014/main" id="{6187F408-9242-47D2-8AC9-02014AE712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458" name="Oval 457">
                <a:extLst>
                  <a:ext uri="{FF2B5EF4-FFF2-40B4-BE49-F238E27FC236}">
                    <a16:creationId xmlns:a16="http://schemas.microsoft.com/office/drawing/2014/main" id="{04E02887-D52C-45AE-BA1D-32CFAEA1296B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9" name="Oval 458">
                <a:extLst>
                  <a:ext uri="{FF2B5EF4-FFF2-40B4-BE49-F238E27FC236}">
                    <a16:creationId xmlns:a16="http://schemas.microsoft.com/office/drawing/2014/main" id="{48F1CA8D-5E79-4072-B19B-9FC3EE86F7CD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60" name="Oval 459">
                <a:extLst>
                  <a:ext uri="{FF2B5EF4-FFF2-40B4-BE49-F238E27FC236}">
                    <a16:creationId xmlns:a16="http://schemas.microsoft.com/office/drawing/2014/main" id="{7E8BE32A-3FB5-4B89-B116-28A906092E70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1" name="Oval 460">
                <a:extLst>
                  <a:ext uri="{FF2B5EF4-FFF2-40B4-BE49-F238E27FC236}">
                    <a16:creationId xmlns:a16="http://schemas.microsoft.com/office/drawing/2014/main" id="{741246C8-13F8-4B7C-91DD-DDEB10360FE8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2" name="Oval 461">
                <a:extLst>
                  <a:ext uri="{FF2B5EF4-FFF2-40B4-BE49-F238E27FC236}">
                    <a16:creationId xmlns:a16="http://schemas.microsoft.com/office/drawing/2014/main" id="{5DCB39ED-0D03-4852-9AF4-469767DA3463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3" name="Oval 462">
                <a:extLst>
                  <a:ext uri="{FF2B5EF4-FFF2-40B4-BE49-F238E27FC236}">
                    <a16:creationId xmlns:a16="http://schemas.microsoft.com/office/drawing/2014/main" id="{0AC5DBDB-5423-4D9E-9777-4DE30EA9BF29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4" name="Oval 463">
                <a:extLst>
                  <a:ext uri="{FF2B5EF4-FFF2-40B4-BE49-F238E27FC236}">
                    <a16:creationId xmlns:a16="http://schemas.microsoft.com/office/drawing/2014/main" id="{8DA65DBE-2816-42AB-9FAD-28D7717687DB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65" name="Oval 464">
                <a:extLst>
                  <a:ext uri="{FF2B5EF4-FFF2-40B4-BE49-F238E27FC236}">
                    <a16:creationId xmlns:a16="http://schemas.microsoft.com/office/drawing/2014/main" id="{1BECEE8B-A068-4642-A76C-7A76D0B2A4D0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6" name="Oval 465">
                <a:extLst>
                  <a:ext uri="{FF2B5EF4-FFF2-40B4-BE49-F238E27FC236}">
                    <a16:creationId xmlns:a16="http://schemas.microsoft.com/office/drawing/2014/main" id="{12352DEC-84B6-44B8-B622-27FAAD24AFC8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67" name="Oval 466">
                <a:extLst>
                  <a:ext uri="{FF2B5EF4-FFF2-40B4-BE49-F238E27FC236}">
                    <a16:creationId xmlns:a16="http://schemas.microsoft.com/office/drawing/2014/main" id="{C854AD6A-8E35-4DA0-85B9-5DED350C0E49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038F72ED-7321-420E-85D6-E3F4BF69FBEA}"/>
                </a:ext>
              </a:extLst>
            </p:cNvPr>
            <p:cNvGrpSpPr/>
            <p:nvPr/>
          </p:nvGrpSpPr>
          <p:grpSpPr>
            <a:xfrm>
              <a:off x="5798018" y="3463308"/>
              <a:ext cx="576000" cy="1188000"/>
              <a:chOff x="4781548" y="3465775"/>
              <a:chExt cx="576000" cy="1188000"/>
            </a:xfrm>
          </p:grpSpPr>
          <p:pic>
            <p:nvPicPr>
              <p:cNvPr id="469" name="Picture 468">
                <a:extLst>
                  <a:ext uri="{FF2B5EF4-FFF2-40B4-BE49-F238E27FC236}">
                    <a16:creationId xmlns:a16="http://schemas.microsoft.com/office/drawing/2014/main" id="{17792FE8-BC10-4E0E-AA50-4B2BED1DD7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470" name="Oval 469">
                <a:extLst>
                  <a:ext uri="{FF2B5EF4-FFF2-40B4-BE49-F238E27FC236}">
                    <a16:creationId xmlns:a16="http://schemas.microsoft.com/office/drawing/2014/main" id="{6F0E2A89-163D-443C-8B88-B031A02159DE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1" name="Oval 470">
                <a:extLst>
                  <a:ext uri="{FF2B5EF4-FFF2-40B4-BE49-F238E27FC236}">
                    <a16:creationId xmlns:a16="http://schemas.microsoft.com/office/drawing/2014/main" id="{FCC47D2F-A946-4862-B762-6EAE12A5FF19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72" name="Oval 471">
                <a:extLst>
                  <a:ext uri="{FF2B5EF4-FFF2-40B4-BE49-F238E27FC236}">
                    <a16:creationId xmlns:a16="http://schemas.microsoft.com/office/drawing/2014/main" id="{9214B269-BF3E-42BC-97B5-162C85242DFF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3" name="Oval 472">
                <a:extLst>
                  <a:ext uri="{FF2B5EF4-FFF2-40B4-BE49-F238E27FC236}">
                    <a16:creationId xmlns:a16="http://schemas.microsoft.com/office/drawing/2014/main" id="{AF8F199F-19B1-4DCB-B2D9-3FFBE7310E07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4" name="Oval 473">
                <a:extLst>
                  <a:ext uri="{FF2B5EF4-FFF2-40B4-BE49-F238E27FC236}">
                    <a16:creationId xmlns:a16="http://schemas.microsoft.com/office/drawing/2014/main" id="{0BFA8BA2-5A8D-4C70-927E-379EEE291CA2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5" name="Oval 474">
                <a:extLst>
                  <a:ext uri="{FF2B5EF4-FFF2-40B4-BE49-F238E27FC236}">
                    <a16:creationId xmlns:a16="http://schemas.microsoft.com/office/drawing/2014/main" id="{47B7223E-0CA2-4F26-8896-FB3D945EF0A5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6" name="Oval 475">
                <a:extLst>
                  <a:ext uri="{FF2B5EF4-FFF2-40B4-BE49-F238E27FC236}">
                    <a16:creationId xmlns:a16="http://schemas.microsoft.com/office/drawing/2014/main" id="{DC001491-F8A1-4BAC-A498-57E8C0594FDB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77" name="Oval 476">
                <a:extLst>
                  <a:ext uri="{FF2B5EF4-FFF2-40B4-BE49-F238E27FC236}">
                    <a16:creationId xmlns:a16="http://schemas.microsoft.com/office/drawing/2014/main" id="{7AAB1BB6-DCF3-4E27-AABD-F76F0A91A4FA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8" name="Oval 477">
                <a:extLst>
                  <a:ext uri="{FF2B5EF4-FFF2-40B4-BE49-F238E27FC236}">
                    <a16:creationId xmlns:a16="http://schemas.microsoft.com/office/drawing/2014/main" id="{4205D845-5D4D-4402-B3F0-30C98512D322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79" name="Oval 478">
                <a:extLst>
                  <a:ext uri="{FF2B5EF4-FFF2-40B4-BE49-F238E27FC236}">
                    <a16:creationId xmlns:a16="http://schemas.microsoft.com/office/drawing/2014/main" id="{18C34A3A-E959-4170-B1E4-65978C1E118E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405F4CE-567B-49B0-A433-153A8C73F4FC}"/>
              </a:ext>
            </a:extLst>
          </p:cNvPr>
          <p:cNvGrpSpPr/>
          <p:nvPr/>
        </p:nvGrpSpPr>
        <p:grpSpPr>
          <a:xfrm>
            <a:off x="4583884" y="1762572"/>
            <a:ext cx="2397202" cy="1188000"/>
            <a:chOff x="4583884" y="1921199"/>
            <a:chExt cx="2397202" cy="1188000"/>
          </a:xfrm>
        </p:grpSpPr>
        <p:grpSp>
          <p:nvGrpSpPr>
            <p:cNvPr id="481" name="Group 480">
              <a:extLst>
                <a:ext uri="{FF2B5EF4-FFF2-40B4-BE49-F238E27FC236}">
                  <a16:creationId xmlns:a16="http://schemas.microsoft.com/office/drawing/2014/main" id="{65A5C5AC-8767-43CF-A469-4E72C106AC06}"/>
                </a:ext>
              </a:extLst>
            </p:cNvPr>
            <p:cNvGrpSpPr/>
            <p:nvPr/>
          </p:nvGrpSpPr>
          <p:grpSpPr>
            <a:xfrm>
              <a:off x="4583884" y="1921199"/>
              <a:ext cx="576000" cy="1188000"/>
              <a:chOff x="4781548" y="3465775"/>
              <a:chExt cx="576000" cy="1188000"/>
            </a:xfrm>
          </p:grpSpPr>
          <p:pic>
            <p:nvPicPr>
              <p:cNvPr id="515" name="Picture 514">
                <a:extLst>
                  <a:ext uri="{FF2B5EF4-FFF2-40B4-BE49-F238E27FC236}">
                    <a16:creationId xmlns:a16="http://schemas.microsoft.com/office/drawing/2014/main" id="{AA2988AE-CE4A-4128-B6D3-B93565C2C9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16" name="Oval 515">
                <a:extLst>
                  <a:ext uri="{FF2B5EF4-FFF2-40B4-BE49-F238E27FC236}">
                    <a16:creationId xmlns:a16="http://schemas.microsoft.com/office/drawing/2014/main" id="{3F38C2BC-51B8-4DED-A7F9-8B16D975602C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7" name="Oval 516">
                <a:extLst>
                  <a:ext uri="{FF2B5EF4-FFF2-40B4-BE49-F238E27FC236}">
                    <a16:creationId xmlns:a16="http://schemas.microsoft.com/office/drawing/2014/main" id="{4CC134B9-CBE4-4A2D-A59F-6E36B8209DC2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18" name="Oval 517">
                <a:extLst>
                  <a:ext uri="{FF2B5EF4-FFF2-40B4-BE49-F238E27FC236}">
                    <a16:creationId xmlns:a16="http://schemas.microsoft.com/office/drawing/2014/main" id="{A98796DC-10DE-4A02-85C9-682B5A8FD641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9" name="Oval 518">
                <a:extLst>
                  <a:ext uri="{FF2B5EF4-FFF2-40B4-BE49-F238E27FC236}">
                    <a16:creationId xmlns:a16="http://schemas.microsoft.com/office/drawing/2014/main" id="{39B696B8-6A01-4F06-89B4-707620B8CBBA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0" name="Oval 519">
                <a:extLst>
                  <a:ext uri="{FF2B5EF4-FFF2-40B4-BE49-F238E27FC236}">
                    <a16:creationId xmlns:a16="http://schemas.microsoft.com/office/drawing/2014/main" id="{4BAE0EF2-E7A4-4690-B713-49CDABF30567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1" name="Oval 520">
                <a:extLst>
                  <a:ext uri="{FF2B5EF4-FFF2-40B4-BE49-F238E27FC236}">
                    <a16:creationId xmlns:a16="http://schemas.microsoft.com/office/drawing/2014/main" id="{BAE78A19-0445-49F5-B1FB-292CAD76F67F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2" name="Oval 521">
                <a:extLst>
                  <a:ext uri="{FF2B5EF4-FFF2-40B4-BE49-F238E27FC236}">
                    <a16:creationId xmlns:a16="http://schemas.microsoft.com/office/drawing/2014/main" id="{DBCF50F0-4D2C-4C1D-AE02-0095E1319F85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23" name="Oval 522">
                <a:extLst>
                  <a:ext uri="{FF2B5EF4-FFF2-40B4-BE49-F238E27FC236}">
                    <a16:creationId xmlns:a16="http://schemas.microsoft.com/office/drawing/2014/main" id="{CA99A5E1-3286-4FF4-A972-82E5CC7D4BA6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4" name="Oval 523">
                <a:extLst>
                  <a:ext uri="{FF2B5EF4-FFF2-40B4-BE49-F238E27FC236}">
                    <a16:creationId xmlns:a16="http://schemas.microsoft.com/office/drawing/2014/main" id="{5AAB83BF-B327-4C73-ACC6-EF140832218C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25" name="Oval 524">
                <a:extLst>
                  <a:ext uri="{FF2B5EF4-FFF2-40B4-BE49-F238E27FC236}">
                    <a16:creationId xmlns:a16="http://schemas.microsoft.com/office/drawing/2014/main" id="{ACACF0C2-478A-4AE9-846D-E47E89DE248C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82" name="Group 481">
              <a:extLst>
                <a:ext uri="{FF2B5EF4-FFF2-40B4-BE49-F238E27FC236}">
                  <a16:creationId xmlns:a16="http://schemas.microsoft.com/office/drawing/2014/main" id="{FF496DE1-6BEB-447B-B789-925BFE7001AD}"/>
                </a:ext>
              </a:extLst>
            </p:cNvPr>
            <p:cNvGrpSpPr/>
            <p:nvPr/>
          </p:nvGrpSpPr>
          <p:grpSpPr>
            <a:xfrm>
              <a:off x="6405086" y="1921199"/>
              <a:ext cx="576000" cy="1188000"/>
              <a:chOff x="6215783" y="3465777"/>
              <a:chExt cx="576000" cy="1188000"/>
            </a:xfrm>
          </p:grpSpPr>
          <p:pic>
            <p:nvPicPr>
              <p:cNvPr id="507" name="Picture 506">
                <a:extLst>
                  <a:ext uri="{FF2B5EF4-FFF2-40B4-BE49-F238E27FC236}">
                    <a16:creationId xmlns:a16="http://schemas.microsoft.com/office/drawing/2014/main" id="{A3FF5F28-5A51-45AF-B4FF-53587E2606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5909783" y="3771777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08" name="Oval 507">
                <a:extLst>
                  <a:ext uri="{FF2B5EF4-FFF2-40B4-BE49-F238E27FC236}">
                    <a16:creationId xmlns:a16="http://schemas.microsoft.com/office/drawing/2014/main" id="{10D0F0D5-EE31-478C-99D5-B44B9A315E5F}"/>
                  </a:ext>
                </a:extLst>
              </p:cNvPr>
              <p:cNvSpPr/>
              <p:nvPr/>
            </p:nvSpPr>
            <p:spPr>
              <a:xfrm rot="16200000">
                <a:off x="6308482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0" name="Oval 509">
                <a:extLst>
                  <a:ext uri="{FF2B5EF4-FFF2-40B4-BE49-F238E27FC236}">
                    <a16:creationId xmlns:a16="http://schemas.microsoft.com/office/drawing/2014/main" id="{303A9D63-B951-4F40-9221-D83EA06C59A6}"/>
                  </a:ext>
                </a:extLst>
              </p:cNvPr>
              <p:cNvSpPr/>
              <p:nvPr/>
            </p:nvSpPr>
            <p:spPr>
              <a:xfrm rot="16200000">
                <a:off x="6308482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83" name="Group 482">
              <a:extLst>
                <a:ext uri="{FF2B5EF4-FFF2-40B4-BE49-F238E27FC236}">
                  <a16:creationId xmlns:a16="http://schemas.microsoft.com/office/drawing/2014/main" id="{E0E096F0-3A00-4D90-8288-DF857594E30D}"/>
                </a:ext>
              </a:extLst>
            </p:cNvPr>
            <p:cNvGrpSpPr/>
            <p:nvPr/>
          </p:nvGrpSpPr>
          <p:grpSpPr>
            <a:xfrm>
              <a:off x="5190951" y="1921199"/>
              <a:ext cx="576000" cy="1188000"/>
              <a:chOff x="4781548" y="3465775"/>
              <a:chExt cx="576000" cy="1188000"/>
            </a:xfrm>
          </p:grpSpPr>
          <p:pic>
            <p:nvPicPr>
              <p:cNvPr id="496" name="Picture 495">
                <a:extLst>
                  <a:ext uri="{FF2B5EF4-FFF2-40B4-BE49-F238E27FC236}">
                    <a16:creationId xmlns:a16="http://schemas.microsoft.com/office/drawing/2014/main" id="{D129E289-D452-4F47-82B3-6868446F0B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497" name="Oval 496">
                <a:extLst>
                  <a:ext uri="{FF2B5EF4-FFF2-40B4-BE49-F238E27FC236}">
                    <a16:creationId xmlns:a16="http://schemas.microsoft.com/office/drawing/2014/main" id="{5A2CFCD5-A5D7-4292-A651-BEB3871B03A8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8" name="Oval 497">
                <a:extLst>
                  <a:ext uri="{FF2B5EF4-FFF2-40B4-BE49-F238E27FC236}">
                    <a16:creationId xmlns:a16="http://schemas.microsoft.com/office/drawing/2014/main" id="{9475655A-6A74-47EB-A0C3-DF9B3F65054D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99" name="Oval 498">
                <a:extLst>
                  <a:ext uri="{FF2B5EF4-FFF2-40B4-BE49-F238E27FC236}">
                    <a16:creationId xmlns:a16="http://schemas.microsoft.com/office/drawing/2014/main" id="{69310EB3-12C1-46F5-99EE-B6E393A24ED6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0" name="Oval 499">
                <a:extLst>
                  <a:ext uri="{FF2B5EF4-FFF2-40B4-BE49-F238E27FC236}">
                    <a16:creationId xmlns:a16="http://schemas.microsoft.com/office/drawing/2014/main" id="{63D22A0B-83CB-4F12-8F29-C432AA3D9177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1" name="Oval 500">
                <a:extLst>
                  <a:ext uri="{FF2B5EF4-FFF2-40B4-BE49-F238E27FC236}">
                    <a16:creationId xmlns:a16="http://schemas.microsoft.com/office/drawing/2014/main" id="{A5480044-98D2-443B-B8FD-33060397D9E1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2" name="Oval 501">
                <a:extLst>
                  <a:ext uri="{FF2B5EF4-FFF2-40B4-BE49-F238E27FC236}">
                    <a16:creationId xmlns:a16="http://schemas.microsoft.com/office/drawing/2014/main" id="{6908C815-8C0B-4FE9-A9B0-5164CFA481A4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3" name="Oval 502">
                <a:extLst>
                  <a:ext uri="{FF2B5EF4-FFF2-40B4-BE49-F238E27FC236}">
                    <a16:creationId xmlns:a16="http://schemas.microsoft.com/office/drawing/2014/main" id="{F74898FA-F454-4995-8F36-4BE8255FE960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04" name="Oval 503">
                <a:extLst>
                  <a:ext uri="{FF2B5EF4-FFF2-40B4-BE49-F238E27FC236}">
                    <a16:creationId xmlns:a16="http://schemas.microsoft.com/office/drawing/2014/main" id="{13FD1869-4FB5-450E-B7DF-B37D1B4A8A01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5" name="Oval 504">
                <a:extLst>
                  <a:ext uri="{FF2B5EF4-FFF2-40B4-BE49-F238E27FC236}">
                    <a16:creationId xmlns:a16="http://schemas.microsoft.com/office/drawing/2014/main" id="{04AC3F2F-263C-472E-9B26-CBB63B0ADB8E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06" name="Oval 505">
                <a:extLst>
                  <a:ext uri="{FF2B5EF4-FFF2-40B4-BE49-F238E27FC236}">
                    <a16:creationId xmlns:a16="http://schemas.microsoft.com/office/drawing/2014/main" id="{9EAB09A9-4051-4C3F-8856-2A3234121176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84" name="Group 483">
              <a:extLst>
                <a:ext uri="{FF2B5EF4-FFF2-40B4-BE49-F238E27FC236}">
                  <a16:creationId xmlns:a16="http://schemas.microsoft.com/office/drawing/2014/main" id="{5EDAFC32-ECF8-46C2-8789-31147AE2A424}"/>
                </a:ext>
              </a:extLst>
            </p:cNvPr>
            <p:cNvGrpSpPr/>
            <p:nvPr/>
          </p:nvGrpSpPr>
          <p:grpSpPr>
            <a:xfrm>
              <a:off x="5798018" y="1921199"/>
              <a:ext cx="576000" cy="1188000"/>
              <a:chOff x="4781548" y="3465775"/>
              <a:chExt cx="576000" cy="1188000"/>
            </a:xfrm>
          </p:grpSpPr>
          <p:pic>
            <p:nvPicPr>
              <p:cNvPr id="485" name="Picture 484">
                <a:extLst>
                  <a:ext uri="{FF2B5EF4-FFF2-40B4-BE49-F238E27FC236}">
                    <a16:creationId xmlns:a16="http://schemas.microsoft.com/office/drawing/2014/main" id="{94CC09C9-51C2-4ABF-9C24-1E8AA8A026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486" name="Oval 485">
                <a:extLst>
                  <a:ext uri="{FF2B5EF4-FFF2-40B4-BE49-F238E27FC236}">
                    <a16:creationId xmlns:a16="http://schemas.microsoft.com/office/drawing/2014/main" id="{0CF3DCFB-E97B-4DDD-BD7A-80D3387EB4A3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7" name="Oval 486">
                <a:extLst>
                  <a:ext uri="{FF2B5EF4-FFF2-40B4-BE49-F238E27FC236}">
                    <a16:creationId xmlns:a16="http://schemas.microsoft.com/office/drawing/2014/main" id="{FB6D903B-718A-4D8B-9DA9-677D188A31C4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88" name="Oval 487">
                <a:extLst>
                  <a:ext uri="{FF2B5EF4-FFF2-40B4-BE49-F238E27FC236}">
                    <a16:creationId xmlns:a16="http://schemas.microsoft.com/office/drawing/2014/main" id="{704875E8-4513-4B95-A74D-13A7D55E46F9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9" name="Oval 488">
                <a:extLst>
                  <a:ext uri="{FF2B5EF4-FFF2-40B4-BE49-F238E27FC236}">
                    <a16:creationId xmlns:a16="http://schemas.microsoft.com/office/drawing/2014/main" id="{9D09D4D6-B076-4A26-86F1-800B975E7580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0" name="Oval 489">
                <a:extLst>
                  <a:ext uri="{FF2B5EF4-FFF2-40B4-BE49-F238E27FC236}">
                    <a16:creationId xmlns:a16="http://schemas.microsoft.com/office/drawing/2014/main" id="{437E9D1A-5EFB-4270-90F7-0D2D8C26CD35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1" name="Oval 490">
                <a:extLst>
                  <a:ext uri="{FF2B5EF4-FFF2-40B4-BE49-F238E27FC236}">
                    <a16:creationId xmlns:a16="http://schemas.microsoft.com/office/drawing/2014/main" id="{32890C05-F045-4F74-8F84-2AD211EE0F3F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2" name="Oval 491">
                <a:extLst>
                  <a:ext uri="{FF2B5EF4-FFF2-40B4-BE49-F238E27FC236}">
                    <a16:creationId xmlns:a16="http://schemas.microsoft.com/office/drawing/2014/main" id="{BC895E8D-904F-4FA2-90CB-2A987E1E2416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93" name="Oval 492">
                <a:extLst>
                  <a:ext uri="{FF2B5EF4-FFF2-40B4-BE49-F238E27FC236}">
                    <a16:creationId xmlns:a16="http://schemas.microsoft.com/office/drawing/2014/main" id="{40A65799-7055-47F6-8AA2-5837276C37BF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4" name="Oval 493">
                <a:extLst>
                  <a:ext uri="{FF2B5EF4-FFF2-40B4-BE49-F238E27FC236}">
                    <a16:creationId xmlns:a16="http://schemas.microsoft.com/office/drawing/2014/main" id="{AEB43BAC-9D65-4415-9A56-22273D8F72A6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495" name="Oval 494">
                <a:extLst>
                  <a:ext uri="{FF2B5EF4-FFF2-40B4-BE49-F238E27FC236}">
                    <a16:creationId xmlns:a16="http://schemas.microsoft.com/office/drawing/2014/main" id="{8353B230-ABD8-40AB-8B0A-739F278B609A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49A7D2A-498F-4130-BBD8-252296655B74}"/>
              </a:ext>
            </a:extLst>
          </p:cNvPr>
          <p:cNvGrpSpPr/>
          <p:nvPr/>
        </p:nvGrpSpPr>
        <p:grpSpPr>
          <a:xfrm>
            <a:off x="495719" y="5147411"/>
            <a:ext cx="2397202" cy="1188000"/>
            <a:chOff x="495719" y="5147411"/>
            <a:chExt cx="2397202" cy="1188000"/>
          </a:xfrm>
        </p:grpSpPr>
        <p:grpSp>
          <p:nvGrpSpPr>
            <p:cNvPr id="527" name="Group 526">
              <a:extLst>
                <a:ext uri="{FF2B5EF4-FFF2-40B4-BE49-F238E27FC236}">
                  <a16:creationId xmlns:a16="http://schemas.microsoft.com/office/drawing/2014/main" id="{B0F0859C-19EF-4F72-9366-0BA4C8DFCD74}"/>
                </a:ext>
              </a:extLst>
            </p:cNvPr>
            <p:cNvGrpSpPr/>
            <p:nvPr/>
          </p:nvGrpSpPr>
          <p:grpSpPr>
            <a:xfrm>
              <a:off x="495719" y="5147411"/>
              <a:ext cx="576000" cy="1188000"/>
              <a:chOff x="4781548" y="3465775"/>
              <a:chExt cx="576000" cy="1188000"/>
            </a:xfrm>
          </p:grpSpPr>
          <p:pic>
            <p:nvPicPr>
              <p:cNvPr id="561" name="Picture 560">
                <a:extLst>
                  <a:ext uri="{FF2B5EF4-FFF2-40B4-BE49-F238E27FC236}">
                    <a16:creationId xmlns:a16="http://schemas.microsoft.com/office/drawing/2014/main" id="{75214F9D-85FC-4343-B9FB-42BC314F55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62" name="Oval 561">
                <a:extLst>
                  <a:ext uri="{FF2B5EF4-FFF2-40B4-BE49-F238E27FC236}">
                    <a16:creationId xmlns:a16="http://schemas.microsoft.com/office/drawing/2014/main" id="{4BFD1B28-53AC-4D3F-B586-BBE0CB1459C7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3" name="Oval 562">
                <a:extLst>
                  <a:ext uri="{FF2B5EF4-FFF2-40B4-BE49-F238E27FC236}">
                    <a16:creationId xmlns:a16="http://schemas.microsoft.com/office/drawing/2014/main" id="{1D595838-BED9-4F7F-A0D0-761943622FEE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64" name="Oval 563">
                <a:extLst>
                  <a:ext uri="{FF2B5EF4-FFF2-40B4-BE49-F238E27FC236}">
                    <a16:creationId xmlns:a16="http://schemas.microsoft.com/office/drawing/2014/main" id="{B35BD27F-FB19-411E-8FFC-AF1593CDE272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5" name="Oval 564">
                <a:extLst>
                  <a:ext uri="{FF2B5EF4-FFF2-40B4-BE49-F238E27FC236}">
                    <a16:creationId xmlns:a16="http://schemas.microsoft.com/office/drawing/2014/main" id="{28EC99CA-A68F-4E6B-B7AE-922285EEB5EA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6" name="Oval 565">
                <a:extLst>
                  <a:ext uri="{FF2B5EF4-FFF2-40B4-BE49-F238E27FC236}">
                    <a16:creationId xmlns:a16="http://schemas.microsoft.com/office/drawing/2014/main" id="{3D9789FE-B467-4FAB-A78E-BBBF3C98CB8E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7" name="Oval 566">
                <a:extLst>
                  <a:ext uri="{FF2B5EF4-FFF2-40B4-BE49-F238E27FC236}">
                    <a16:creationId xmlns:a16="http://schemas.microsoft.com/office/drawing/2014/main" id="{2F39ED24-FE49-4561-87BD-9B6C311C3E0D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8" name="Oval 567">
                <a:extLst>
                  <a:ext uri="{FF2B5EF4-FFF2-40B4-BE49-F238E27FC236}">
                    <a16:creationId xmlns:a16="http://schemas.microsoft.com/office/drawing/2014/main" id="{119BE58B-EDDC-4A3A-AA00-F8BC5303C1B8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69" name="Oval 568">
                <a:extLst>
                  <a:ext uri="{FF2B5EF4-FFF2-40B4-BE49-F238E27FC236}">
                    <a16:creationId xmlns:a16="http://schemas.microsoft.com/office/drawing/2014/main" id="{0A8296AF-D608-450A-A558-407234497692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0" name="Oval 569">
                <a:extLst>
                  <a:ext uri="{FF2B5EF4-FFF2-40B4-BE49-F238E27FC236}">
                    <a16:creationId xmlns:a16="http://schemas.microsoft.com/office/drawing/2014/main" id="{6739379C-AD95-43C8-B7F2-4F62214D2110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71" name="Oval 570">
                <a:extLst>
                  <a:ext uri="{FF2B5EF4-FFF2-40B4-BE49-F238E27FC236}">
                    <a16:creationId xmlns:a16="http://schemas.microsoft.com/office/drawing/2014/main" id="{066C23F0-310F-4CDF-A647-FE188C35ADFF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28" name="Group 527">
              <a:extLst>
                <a:ext uri="{FF2B5EF4-FFF2-40B4-BE49-F238E27FC236}">
                  <a16:creationId xmlns:a16="http://schemas.microsoft.com/office/drawing/2014/main" id="{4872079D-C1FC-405B-A110-12BE83D75499}"/>
                </a:ext>
              </a:extLst>
            </p:cNvPr>
            <p:cNvGrpSpPr/>
            <p:nvPr/>
          </p:nvGrpSpPr>
          <p:grpSpPr>
            <a:xfrm>
              <a:off x="2316921" y="5147411"/>
              <a:ext cx="576000" cy="1188000"/>
              <a:chOff x="6215783" y="3465777"/>
              <a:chExt cx="576000" cy="1188000"/>
            </a:xfrm>
          </p:grpSpPr>
          <p:pic>
            <p:nvPicPr>
              <p:cNvPr id="553" name="Picture 552">
                <a:extLst>
                  <a:ext uri="{FF2B5EF4-FFF2-40B4-BE49-F238E27FC236}">
                    <a16:creationId xmlns:a16="http://schemas.microsoft.com/office/drawing/2014/main" id="{874FCF6F-1090-4ECC-909F-54E7EFBB0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5909783" y="3771777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54" name="Oval 553">
                <a:extLst>
                  <a:ext uri="{FF2B5EF4-FFF2-40B4-BE49-F238E27FC236}">
                    <a16:creationId xmlns:a16="http://schemas.microsoft.com/office/drawing/2014/main" id="{55A4D09B-DB0A-419F-9E94-5DF9858B09A8}"/>
                  </a:ext>
                </a:extLst>
              </p:cNvPr>
              <p:cNvSpPr/>
              <p:nvPr/>
            </p:nvSpPr>
            <p:spPr>
              <a:xfrm rot="16200000">
                <a:off x="6308482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5" name="Oval 554">
                <a:extLst>
                  <a:ext uri="{FF2B5EF4-FFF2-40B4-BE49-F238E27FC236}">
                    <a16:creationId xmlns:a16="http://schemas.microsoft.com/office/drawing/2014/main" id="{5B8F7AD1-09E4-4E20-AB71-6B6ED6E74DC9}"/>
                  </a:ext>
                </a:extLst>
              </p:cNvPr>
              <p:cNvSpPr/>
              <p:nvPr/>
            </p:nvSpPr>
            <p:spPr>
              <a:xfrm rot="16200000">
                <a:off x="6549209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6" name="Oval 555">
                <a:extLst>
                  <a:ext uri="{FF2B5EF4-FFF2-40B4-BE49-F238E27FC236}">
                    <a16:creationId xmlns:a16="http://schemas.microsoft.com/office/drawing/2014/main" id="{65FE2420-9014-48D1-B69D-714F5F72A0B3}"/>
                  </a:ext>
                </a:extLst>
              </p:cNvPr>
              <p:cNvSpPr/>
              <p:nvPr/>
            </p:nvSpPr>
            <p:spPr>
              <a:xfrm rot="16200000">
                <a:off x="6308482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7" name="Oval 556">
                <a:extLst>
                  <a:ext uri="{FF2B5EF4-FFF2-40B4-BE49-F238E27FC236}">
                    <a16:creationId xmlns:a16="http://schemas.microsoft.com/office/drawing/2014/main" id="{7D83C232-4B8E-46EA-AD51-79DAD4B42A92}"/>
                  </a:ext>
                </a:extLst>
              </p:cNvPr>
              <p:cNvSpPr/>
              <p:nvPr/>
            </p:nvSpPr>
            <p:spPr>
              <a:xfrm rot="16200000">
                <a:off x="6549209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8" name="Oval 557">
                <a:extLst>
                  <a:ext uri="{FF2B5EF4-FFF2-40B4-BE49-F238E27FC236}">
                    <a16:creationId xmlns:a16="http://schemas.microsoft.com/office/drawing/2014/main" id="{2F56DE13-0195-4B37-BB32-8E8F619CBBCE}"/>
                  </a:ext>
                </a:extLst>
              </p:cNvPr>
              <p:cNvSpPr/>
              <p:nvPr/>
            </p:nvSpPr>
            <p:spPr>
              <a:xfrm rot="16200000">
                <a:off x="6308482" y="396345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9" name="Oval 558">
                <a:extLst>
                  <a:ext uri="{FF2B5EF4-FFF2-40B4-BE49-F238E27FC236}">
                    <a16:creationId xmlns:a16="http://schemas.microsoft.com/office/drawing/2014/main" id="{AF3BB0D0-AC8C-48DA-983E-964912C18C1D}"/>
                  </a:ext>
                </a:extLst>
              </p:cNvPr>
              <p:cNvSpPr/>
              <p:nvPr/>
            </p:nvSpPr>
            <p:spPr>
              <a:xfrm rot="16200000">
                <a:off x="6308482" y="374960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60" name="Oval 559">
                <a:extLst>
                  <a:ext uri="{FF2B5EF4-FFF2-40B4-BE49-F238E27FC236}">
                    <a16:creationId xmlns:a16="http://schemas.microsoft.com/office/drawing/2014/main" id="{F1AB50BB-447A-4EBA-96CE-C5F410043DEA}"/>
                  </a:ext>
                </a:extLst>
              </p:cNvPr>
              <p:cNvSpPr/>
              <p:nvPr/>
            </p:nvSpPr>
            <p:spPr>
              <a:xfrm rot="16200000">
                <a:off x="6307081" y="353611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529" name="Group 528">
              <a:extLst>
                <a:ext uri="{FF2B5EF4-FFF2-40B4-BE49-F238E27FC236}">
                  <a16:creationId xmlns:a16="http://schemas.microsoft.com/office/drawing/2014/main" id="{6896ADCB-1AF2-4B9B-90FB-ECDC45339F76}"/>
                </a:ext>
              </a:extLst>
            </p:cNvPr>
            <p:cNvGrpSpPr/>
            <p:nvPr/>
          </p:nvGrpSpPr>
          <p:grpSpPr>
            <a:xfrm>
              <a:off x="1102786" y="5147411"/>
              <a:ext cx="576000" cy="1188000"/>
              <a:chOff x="4781548" y="3465775"/>
              <a:chExt cx="576000" cy="1188000"/>
            </a:xfrm>
          </p:grpSpPr>
          <p:pic>
            <p:nvPicPr>
              <p:cNvPr id="542" name="Picture 541">
                <a:extLst>
                  <a:ext uri="{FF2B5EF4-FFF2-40B4-BE49-F238E27FC236}">
                    <a16:creationId xmlns:a16="http://schemas.microsoft.com/office/drawing/2014/main" id="{CDD5298F-ABE2-4C0E-BE65-BDA78BB8E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43" name="Oval 542">
                <a:extLst>
                  <a:ext uri="{FF2B5EF4-FFF2-40B4-BE49-F238E27FC236}">
                    <a16:creationId xmlns:a16="http://schemas.microsoft.com/office/drawing/2014/main" id="{0BEB6B99-1099-4B4D-A031-93BE7FA10AD6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4" name="Oval 543">
                <a:extLst>
                  <a:ext uri="{FF2B5EF4-FFF2-40B4-BE49-F238E27FC236}">
                    <a16:creationId xmlns:a16="http://schemas.microsoft.com/office/drawing/2014/main" id="{4A4E8FB0-5D89-4B73-8E63-8D9147CE0A27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45" name="Oval 544">
                <a:extLst>
                  <a:ext uri="{FF2B5EF4-FFF2-40B4-BE49-F238E27FC236}">
                    <a16:creationId xmlns:a16="http://schemas.microsoft.com/office/drawing/2014/main" id="{745FC525-ECEE-4788-8A53-E1E2ECEC3B68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6" name="Oval 545">
                <a:extLst>
                  <a:ext uri="{FF2B5EF4-FFF2-40B4-BE49-F238E27FC236}">
                    <a16:creationId xmlns:a16="http://schemas.microsoft.com/office/drawing/2014/main" id="{E54695DB-8DC1-4690-AC05-92DD50B54646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7" name="Oval 546">
                <a:extLst>
                  <a:ext uri="{FF2B5EF4-FFF2-40B4-BE49-F238E27FC236}">
                    <a16:creationId xmlns:a16="http://schemas.microsoft.com/office/drawing/2014/main" id="{1E66F706-6A4C-4955-9620-127EBA21F01A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8" name="Oval 547">
                <a:extLst>
                  <a:ext uri="{FF2B5EF4-FFF2-40B4-BE49-F238E27FC236}">
                    <a16:creationId xmlns:a16="http://schemas.microsoft.com/office/drawing/2014/main" id="{2A82C391-0481-428A-9A6F-49A9CCE9F92B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31AF3DE0-EB7A-4749-BEB9-D7BD41ABA55C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50" name="Oval 549">
                <a:extLst>
                  <a:ext uri="{FF2B5EF4-FFF2-40B4-BE49-F238E27FC236}">
                    <a16:creationId xmlns:a16="http://schemas.microsoft.com/office/drawing/2014/main" id="{F2F1464A-20D1-447F-AD58-3FDE3B4BCF2D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1" name="Oval 550">
                <a:extLst>
                  <a:ext uri="{FF2B5EF4-FFF2-40B4-BE49-F238E27FC236}">
                    <a16:creationId xmlns:a16="http://schemas.microsoft.com/office/drawing/2014/main" id="{F7B4EF01-0416-473D-97E2-6E97C5A5B1C4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52" name="Oval 551">
                <a:extLst>
                  <a:ext uri="{FF2B5EF4-FFF2-40B4-BE49-F238E27FC236}">
                    <a16:creationId xmlns:a16="http://schemas.microsoft.com/office/drawing/2014/main" id="{6F36C31D-7CB9-4937-960D-552382584393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30" name="Group 529">
              <a:extLst>
                <a:ext uri="{FF2B5EF4-FFF2-40B4-BE49-F238E27FC236}">
                  <a16:creationId xmlns:a16="http://schemas.microsoft.com/office/drawing/2014/main" id="{16A1A76D-00D4-43BC-ADEC-9D97FC898021}"/>
                </a:ext>
              </a:extLst>
            </p:cNvPr>
            <p:cNvGrpSpPr/>
            <p:nvPr/>
          </p:nvGrpSpPr>
          <p:grpSpPr>
            <a:xfrm>
              <a:off x="1709853" y="5147411"/>
              <a:ext cx="576000" cy="1188000"/>
              <a:chOff x="4781548" y="3465775"/>
              <a:chExt cx="576000" cy="1188000"/>
            </a:xfrm>
          </p:grpSpPr>
          <p:pic>
            <p:nvPicPr>
              <p:cNvPr id="531" name="Picture 530">
                <a:extLst>
                  <a:ext uri="{FF2B5EF4-FFF2-40B4-BE49-F238E27FC236}">
                    <a16:creationId xmlns:a16="http://schemas.microsoft.com/office/drawing/2014/main" id="{AF81D38C-A7E8-4324-87CA-7027D70D98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532" name="Oval 531">
                <a:extLst>
                  <a:ext uri="{FF2B5EF4-FFF2-40B4-BE49-F238E27FC236}">
                    <a16:creationId xmlns:a16="http://schemas.microsoft.com/office/drawing/2014/main" id="{82804D2D-57D3-46DF-96DB-D9FE70F0B516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3" name="Oval 532">
                <a:extLst>
                  <a:ext uri="{FF2B5EF4-FFF2-40B4-BE49-F238E27FC236}">
                    <a16:creationId xmlns:a16="http://schemas.microsoft.com/office/drawing/2014/main" id="{EDBB2FC4-472D-43FD-B8ED-023FBD29097C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34" name="Oval 533">
                <a:extLst>
                  <a:ext uri="{FF2B5EF4-FFF2-40B4-BE49-F238E27FC236}">
                    <a16:creationId xmlns:a16="http://schemas.microsoft.com/office/drawing/2014/main" id="{E6ABB791-F995-42DF-858A-91BF943A8539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5" name="Oval 534">
                <a:extLst>
                  <a:ext uri="{FF2B5EF4-FFF2-40B4-BE49-F238E27FC236}">
                    <a16:creationId xmlns:a16="http://schemas.microsoft.com/office/drawing/2014/main" id="{1ED668B3-1707-4DAA-BEDC-45352AF13AF9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6" name="Oval 535">
                <a:extLst>
                  <a:ext uri="{FF2B5EF4-FFF2-40B4-BE49-F238E27FC236}">
                    <a16:creationId xmlns:a16="http://schemas.microsoft.com/office/drawing/2014/main" id="{3CFDEA6F-1AED-4720-91CC-5059B25ACC2F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7" name="Oval 536">
                <a:extLst>
                  <a:ext uri="{FF2B5EF4-FFF2-40B4-BE49-F238E27FC236}">
                    <a16:creationId xmlns:a16="http://schemas.microsoft.com/office/drawing/2014/main" id="{6A012512-C5A0-4E08-B495-22B4B5320D28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8" name="Oval 537">
                <a:extLst>
                  <a:ext uri="{FF2B5EF4-FFF2-40B4-BE49-F238E27FC236}">
                    <a16:creationId xmlns:a16="http://schemas.microsoft.com/office/drawing/2014/main" id="{CCDC3E55-2A01-455A-8F68-8A8513F17BF1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39" name="Oval 538">
                <a:extLst>
                  <a:ext uri="{FF2B5EF4-FFF2-40B4-BE49-F238E27FC236}">
                    <a16:creationId xmlns:a16="http://schemas.microsoft.com/office/drawing/2014/main" id="{368488B5-40A4-4674-A75F-A7ED0B88D625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0" name="Oval 539">
                <a:extLst>
                  <a:ext uri="{FF2B5EF4-FFF2-40B4-BE49-F238E27FC236}">
                    <a16:creationId xmlns:a16="http://schemas.microsoft.com/office/drawing/2014/main" id="{70432837-C7B4-47E6-96DA-F7B39D9CDF76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41" name="Oval 540">
                <a:extLst>
                  <a:ext uri="{FF2B5EF4-FFF2-40B4-BE49-F238E27FC236}">
                    <a16:creationId xmlns:a16="http://schemas.microsoft.com/office/drawing/2014/main" id="{1CABBAE7-7EA8-42FE-BA16-1B2D21659BA9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266" name="TextBox 265">
            <a:extLst>
              <a:ext uri="{FF2B5EF4-FFF2-40B4-BE49-F238E27FC236}">
                <a16:creationId xmlns:a16="http://schemas.microsoft.com/office/drawing/2014/main" id="{501B8215-C46F-425C-B4CA-F3CB18664E1B}"/>
              </a:ext>
            </a:extLst>
          </p:cNvPr>
          <p:cNvSpPr txBox="1"/>
          <p:nvPr/>
        </p:nvSpPr>
        <p:spPr>
          <a:xfrm>
            <a:off x="410321" y="250670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</p:spTree>
    <p:extLst>
      <p:ext uri="{BB962C8B-B14F-4D97-AF65-F5344CB8AC3E}">
        <p14:creationId xmlns:p14="http://schemas.microsoft.com/office/powerpoint/2010/main" val="397336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15" grpId="0"/>
      <p:bldP spid="25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410321" y="250670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31D0-F70E-4DC9-8FB6-23B61A3F6721}"/>
              </a:ext>
            </a:extLst>
          </p:cNvPr>
          <p:cNvGraphicFramePr>
            <a:graphicFrameLocks noGrp="1"/>
          </p:cNvGraphicFramePr>
          <p:nvPr/>
        </p:nvGraphicFramePr>
        <p:xfrm>
          <a:off x="494370" y="971802"/>
          <a:ext cx="11221969" cy="391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969">
                  <a:extLst>
                    <a:ext uri="{9D8B030D-6E8A-4147-A177-3AD203B41FA5}">
                      <a16:colId xmlns:a16="http://schemas.microsoft.com/office/drawing/2014/main" val="3711183301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3306473327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2052482413"/>
                    </a:ext>
                  </a:extLst>
                </a:gridCol>
                <a:gridCol w="2484000">
                  <a:extLst>
                    <a:ext uri="{9D8B030D-6E8A-4147-A177-3AD203B41FA5}">
                      <a16:colId xmlns:a16="http://schemas.microsoft.com/office/drawing/2014/main" val="2017249236"/>
                    </a:ext>
                  </a:extLst>
                </a:gridCol>
                <a:gridCol w="2196000">
                  <a:extLst>
                    <a:ext uri="{9D8B030D-6E8A-4147-A177-3AD203B41FA5}">
                      <a16:colId xmlns:a16="http://schemas.microsoft.com/office/drawing/2014/main" val="61445212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Tens and ones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Ten frame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Sticks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Words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6102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176505"/>
                  </a:ext>
                </a:extLst>
              </a:tr>
              <a:tr h="15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924115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8BF7A96-AB60-46F0-8B3D-5A33413FA958}"/>
              </a:ext>
            </a:extLst>
          </p:cNvPr>
          <p:cNvSpPr txBox="1"/>
          <p:nvPr/>
        </p:nvSpPr>
        <p:spPr>
          <a:xfrm>
            <a:off x="883695" y="213104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4FD359-D425-44A1-B460-561A86B6F9DF}"/>
              </a:ext>
            </a:extLst>
          </p:cNvPr>
          <p:cNvSpPr txBox="1"/>
          <p:nvPr/>
        </p:nvSpPr>
        <p:spPr>
          <a:xfrm>
            <a:off x="883694" y="3676623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60482B-9A4F-40AE-9862-50D0E5AB5016}"/>
              </a:ext>
            </a:extLst>
          </p:cNvPr>
          <p:cNvSpPr txBox="1"/>
          <p:nvPr/>
        </p:nvSpPr>
        <p:spPr>
          <a:xfrm>
            <a:off x="2228129" y="2030726"/>
            <a:ext cx="20405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tens</a:t>
            </a: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 ones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989F19-ECBD-4148-8DA7-E741D20B7927}"/>
              </a:ext>
            </a:extLst>
          </p:cNvPr>
          <p:cNvSpPr txBox="1"/>
          <p:nvPr/>
        </p:nvSpPr>
        <p:spPr>
          <a:xfrm>
            <a:off x="9543709" y="3580424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forty-eight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B9AB97DC-94F7-40D0-8B45-1285B912C022}"/>
              </a:ext>
            </a:extLst>
          </p:cNvPr>
          <p:cNvSpPr txBox="1"/>
          <p:nvPr/>
        </p:nvSpPr>
        <p:spPr>
          <a:xfrm>
            <a:off x="2251573" y="3586611"/>
            <a:ext cx="2020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 tens</a:t>
            </a: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8 ones</a:t>
            </a: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CA76F1B7-BD42-411F-89BE-D5B7F119A812}"/>
              </a:ext>
            </a:extLst>
          </p:cNvPr>
          <p:cNvSpPr txBox="1"/>
          <p:nvPr/>
        </p:nvSpPr>
        <p:spPr>
          <a:xfrm>
            <a:off x="9510429" y="2020734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forty-three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5F08B85A-DF4A-453A-855B-F2C091F26217}"/>
              </a:ext>
            </a:extLst>
          </p:cNvPr>
          <p:cNvSpPr txBox="1"/>
          <p:nvPr/>
        </p:nvSpPr>
        <p:spPr>
          <a:xfrm>
            <a:off x="4399556" y="532321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39C6BBF3-CD6F-4977-9EAB-FFA02A5EC228}"/>
              </a:ext>
            </a:extLst>
          </p:cNvPr>
          <p:cNvSpPr txBox="1"/>
          <p:nvPr/>
        </p:nvSpPr>
        <p:spPr>
          <a:xfrm>
            <a:off x="6316239" y="5243063"/>
            <a:ext cx="2172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forty-eight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560B2D1-0AE7-400B-A6DC-680EA74EB01F}"/>
              </a:ext>
            </a:extLst>
          </p:cNvPr>
          <p:cNvGrpSpPr/>
          <p:nvPr/>
        </p:nvGrpSpPr>
        <p:grpSpPr>
          <a:xfrm>
            <a:off x="7146205" y="1909938"/>
            <a:ext cx="2235230" cy="1313742"/>
            <a:chOff x="7151937" y="1799867"/>
            <a:chExt cx="2235230" cy="1313742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E85FDD4-AC9D-4B31-ADB9-5C000E5993EC}"/>
                </a:ext>
              </a:extLst>
            </p:cNvPr>
            <p:cNvGrpSpPr/>
            <p:nvPr/>
          </p:nvGrpSpPr>
          <p:grpSpPr>
            <a:xfrm>
              <a:off x="7151937" y="1799867"/>
              <a:ext cx="1069598" cy="444786"/>
              <a:chOff x="10608903" y="2806532"/>
              <a:chExt cx="697255" cy="247441"/>
            </a:xfrm>
          </p:grpSpPr>
          <p:pic>
            <p:nvPicPr>
              <p:cNvPr id="172" name="Picture 171">
                <a:extLst>
                  <a:ext uri="{FF2B5EF4-FFF2-40B4-BE49-F238E27FC236}">
                    <a16:creationId xmlns:a16="http://schemas.microsoft.com/office/drawing/2014/main" id="{926BFA50-F462-450B-8BB6-4C86521B1E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527CE13F-C399-4D6E-8C43-A24FF1F3F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4" name="Picture 173">
                <a:extLst>
                  <a:ext uri="{FF2B5EF4-FFF2-40B4-BE49-F238E27FC236}">
                    <a16:creationId xmlns:a16="http://schemas.microsoft.com/office/drawing/2014/main" id="{D32CD23D-756E-45B4-A538-56AADCE6EB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5" name="Picture 174">
                <a:extLst>
                  <a:ext uri="{FF2B5EF4-FFF2-40B4-BE49-F238E27FC236}">
                    <a16:creationId xmlns:a16="http://schemas.microsoft.com/office/drawing/2014/main" id="{94F86AE2-B3F7-4559-96EA-8BD7C1DBE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C9C3F35B-0C71-492A-A152-D878F19F2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7" name="Picture 176">
                <a:extLst>
                  <a:ext uri="{FF2B5EF4-FFF2-40B4-BE49-F238E27FC236}">
                    <a16:creationId xmlns:a16="http://schemas.microsoft.com/office/drawing/2014/main" id="{91853FE4-CCB4-4740-8795-889B30D2E2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686EFA82-71DC-432D-864C-A67B932ED8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1FE3CF53-226A-47ED-8064-9A94F2E23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0" name="Picture 179">
                <a:extLst>
                  <a:ext uri="{FF2B5EF4-FFF2-40B4-BE49-F238E27FC236}">
                    <a16:creationId xmlns:a16="http://schemas.microsoft.com/office/drawing/2014/main" id="{83CDF24E-3998-4031-8AE9-C191C493BA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1" name="Picture 180">
                <a:extLst>
                  <a:ext uri="{FF2B5EF4-FFF2-40B4-BE49-F238E27FC236}">
                    <a16:creationId xmlns:a16="http://schemas.microsoft.com/office/drawing/2014/main" id="{B4347056-A500-4144-BF0B-B2CDC8AED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7AB182D6-D3CC-40D1-83FB-868E3ED74A03}"/>
                </a:ext>
              </a:extLst>
            </p:cNvPr>
            <p:cNvGrpSpPr/>
            <p:nvPr/>
          </p:nvGrpSpPr>
          <p:grpSpPr>
            <a:xfrm>
              <a:off x="7151937" y="2334663"/>
              <a:ext cx="1069598" cy="444786"/>
              <a:chOff x="10608903" y="2806532"/>
              <a:chExt cx="697255" cy="247441"/>
            </a:xfrm>
          </p:grpSpPr>
          <p:pic>
            <p:nvPicPr>
              <p:cNvPr id="183" name="Picture 182">
                <a:extLst>
                  <a:ext uri="{FF2B5EF4-FFF2-40B4-BE49-F238E27FC236}">
                    <a16:creationId xmlns:a16="http://schemas.microsoft.com/office/drawing/2014/main" id="{6EB59A9A-617D-44B2-B4AD-68BBB66E9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E461785D-7FC0-4D0C-91B8-CE18F20868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5" name="Picture 184">
                <a:extLst>
                  <a:ext uri="{FF2B5EF4-FFF2-40B4-BE49-F238E27FC236}">
                    <a16:creationId xmlns:a16="http://schemas.microsoft.com/office/drawing/2014/main" id="{A6F22C39-AC19-497C-A4A5-71AA358AC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6" name="Picture 185">
                <a:extLst>
                  <a:ext uri="{FF2B5EF4-FFF2-40B4-BE49-F238E27FC236}">
                    <a16:creationId xmlns:a16="http://schemas.microsoft.com/office/drawing/2014/main" id="{F6BA874A-C98A-4F03-9508-61BD4BC5B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698D2177-A469-4FD5-B16A-F83B26DF85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8" name="Picture 187">
                <a:extLst>
                  <a:ext uri="{FF2B5EF4-FFF2-40B4-BE49-F238E27FC236}">
                    <a16:creationId xmlns:a16="http://schemas.microsoft.com/office/drawing/2014/main" id="{508CAF2B-B57B-42C2-BA72-6C1A03624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C8DEE027-F8B8-4A98-894D-A1B932FE41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0" name="Picture 189">
                <a:extLst>
                  <a:ext uri="{FF2B5EF4-FFF2-40B4-BE49-F238E27FC236}">
                    <a16:creationId xmlns:a16="http://schemas.microsoft.com/office/drawing/2014/main" id="{3130BF82-95DE-49ED-BE66-6659BAF43D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1" name="Picture 190">
                <a:extLst>
                  <a:ext uri="{FF2B5EF4-FFF2-40B4-BE49-F238E27FC236}">
                    <a16:creationId xmlns:a16="http://schemas.microsoft.com/office/drawing/2014/main" id="{76719139-4B8F-455B-A0AF-6B73E61099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2" name="Picture 191">
                <a:extLst>
                  <a:ext uri="{FF2B5EF4-FFF2-40B4-BE49-F238E27FC236}">
                    <a16:creationId xmlns:a16="http://schemas.microsoft.com/office/drawing/2014/main" id="{347C6244-631A-407B-9889-E7100DE915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B8D54E41-6809-4082-AA3F-06AF0D5AB13F}"/>
                </a:ext>
              </a:extLst>
            </p:cNvPr>
            <p:cNvGrpSpPr/>
            <p:nvPr/>
          </p:nvGrpSpPr>
          <p:grpSpPr>
            <a:xfrm>
              <a:off x="8317569" y="1799867"/>
              <a:ext cx="1069598" cy="444786"/>
              <a:chOff x="10608903" y="2806532"/>
              <a:chExt cx="697255" cy="247441"/>
            </a:xfrm>
          </p:grpSpPr>
          <p:pic>
            <p:nvPicPr>
              <p:cNvPr id="147" name="Picture 146">
                <a:extLst>
                  <a:ext uri="{FF2B5EF4-FFF2-40B4-BE49-F238E27FC236}">
                    <a16:creationId xmlns:a16="http://schemas.microsoft.com/office/drawing/2014/main" id="{E862E92E-CBB6-44EA-AFF7-3BDEBD6067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8208FD42-B68D-4B8B-B9EA-0A2D81E03E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73BED9F2-3CCA-4230-A0DE-39990D5F2D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0" name="Picture 149">
                <a:extLst>
                  <a:ext uri="{FF2B5EF4-FFF2-40B4-BE49-F238E27FC236}">
                    <a16:creationId xmlns:a16="http://schemas.microsoft.com/office/drawing/2014/main" id="{4FE7A61F-580D-4847-8977-0D93CD2E51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1" name="Picture 150">
                <a:extLst>
                  <a:ext uri="{FF2B5EF4-FFF2-40B4-BE49-F238E27FC236}">
                    <a16:creationId xmlns:a16="http://schemas.microsoft.com/office/drawing/2014/main" id="{9E36C963-0FD0-4F10-9743-6ECE9C957F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DC2B5B99-D1A9-4944-9475-C60ABA143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4DD68770-7861-4EB9-A06F-2A8BFA526F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69" name="Picture 168">
                <a:extLst>
                  <a:ext uri="{FF2B5EF4-FFF2-40B4-BE49-F238E27FC236}">
                    <a16:creationId xmlns:a16="http://schemas.microsoft.com/office/drawing/2014/main" id="{9F6BE7FC-7AA4-492D-B3E5-8365BF4DAD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3" name="Picture 192">
                <a:extLst>
                  <a:ext uri="{FF2B5EF4-FFF2-40B4-BE49-F238E27FC236}">
                    <a16:creationId xmlns:a16="http://schemas.microsoft.com/office/drawing/2014/main" id="{D207DBC9-C81A-45D4-9A58-95A7EBE07C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6" name="Picture 195">
                <a:extLst>
                  <a:ext uri="{FF2B5EF4-FFF2-40B4-BE49-F238E27FC236}">
                    <a16:creationId xmlns:a16="http://schemas.microsoft.com/office/drawing/2014/main" id="{7D3BF844-7B68-4945-BDCB-B652E52FB4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C120890C-1C94-4B34-A27E-9376E3C2F833}"/>
                </a:ext>
              </a:extLst>
            </p:cNvPr>
            <p:cNvGrpSpPr/>
            <p:nvPr/>
          </p:nvGrpSpPr>
          <p:grpSpPr>
            <a:xfrm>
              <a:off x="8317569" y="2334663"/>
              <a:ext cx="1069598" cy="444786"/>
              <a:chOff x="10608903" y="2806532"/>
              <a:chExt cx="697255" cy="247441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76F144FC-64EB-402D-B8CB-757EC226FC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199" name="Picture 198">
                <a:extLst>
                  <a:ext uri="{FF2B5EF4-FFF2-40B4-BE49-F238E27FC236}">
                    <a16:creationId xmlns:a16="http://schemas.microsoft.com/office/drawing/2014/main" id="{D9D8474E-13D1-484E-97F3-CAF5992328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00" name="Picture 199">
                <a:extLst>
                  <a:ext uri="{FF2B5EF4-FFF2-40B4-BE49-F238E27FC236}">
                    <a16:creationId xmlns:a16="http://schemas.microsoft.com/office/drawing/2014/main" id="{7A34CE1A-D1A1-43E0-921A-F1FDAA69BE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12" name="Picture 211">
                <a:extLst>
                  <a:ext uri="{FF2B5EF4-FFF2-40B4-BE49-F238E27FC236}">
                    <a16:creationId xmlns:a16="http://schemas.microsoft.com/office/drawing/2014/main" id="{20F6F851-A8E2-479E-BD00-499707A14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13" name="Picture 212">
                <a:extLst>
                  <a:ext uri="{FF2B5EF4-FFF2-40B4-BE49-F238E27FC236}">
                    <a16:creationId xmlns:a16="http://schemas.microsoft.com/office/drawing/2014/main" id="{8CCB8859-6960-4DC4-942F-38E61F81CE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59" name="Picture 258">
                <a:extLst>
                  <a:ext uri="{FF2B5EF4-FFF2-40B4-BE49-F238E27FC236}">
                    <a16:creationId xmlns:a16="http://schemas.microsoft.com/office/drawing/2014/main" id="{0B200A5E-ADBF-4B51-80C4-8D8B187418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0" name="Picture 259">
                <a:extLst>
                  <a:ext uri="{FF2B5EF4-FFF2-40B4-BE49-F238E27FC236}">
                    <a16:creationId xmlns:a16="http://schemas.microsoft.com/office/drawing/2014/main" id="{10409C4A-8864-4910-8BB4-A97EAA3F9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1" name="Picture 260">
                <a:extLst>
                  <a:ext uri="{FF2B5EF4-FFF2-40B4-BE49-F238E27FC236}">
                    <a16:creationId xmlns:a16="http://schemas.microsoft.com/office/drawing/2014/main" id="{E0DD5F35-5FA6-4492-B404-A9778C621F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2" name="Picture 261">
                <a:extLst>
                  <a:ext uri="{FF2B5EF4-FFF2-40B4-BE49-F238E27FC236}">
                    <a16:creationId xmlns:a16="http://schemas.microsoft.com/office/drawing/2014/main" id="{42CFC176-E47A-405F-9D20-6CFFD881F9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3" name="Picture 262">
                <a:extLst>
                  <a:ext uri="{FF2B5EF4-FFF2-40B4-BE49-F238E27FC236}">
                    <a16:creationId xmlns:a16="http://schemas.microsoft.com/office/drawing/2014/main" id="{7A8EE9D1-0B4C-4111-87C6-003AE52E26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C988673-445E-4710-9E9D-F64AB416FC8A}"/>
                </a:ext>
              </a:extLst>
            </p:cNvPr>
            <p:cNvGrpSpPr/>
            <p:nvPr/>
          </p:nvGrpSpPr>
          <p:grpSpPr>
            <a:xfrm>
              <a:off x="7726573" y="2904919"/>
              <a:ext cx="1016708" cy="208690"/>
              <a:chOff x="12686369" y="3099864"/>
              <a:chExt cx="1016708" cy="208690"/>
            </a:xfrm>
          </p:grpSpPr>
          <p:pic>
            <p:nvPicPr>
              <p:cNvPr id="274" name="Picture 273">
                <a:extLst>
                  <a:ext uri="{FF2B5EF4-FFF2-40B4-BE49-F238E27FC236}">
                    <a16:creationId xmlns:a16="http://schemas.microsoft.com/office/drawing/2014/main" id="{52E47300-2FAC-4155-BDC5-63725AAD7B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686369" y="3099864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75" name="Picture 274">
                <a:extLst>
                  <a:ext uri="{FF2B5EF4-FFF2-40B4-BE49-F238E27FC236}">
                    <a16:creationId xmlns:a16="http://schemas.microsoft.com/office/drawing/2014/main" id="{A547E579-70E1-4E68-9466-AB5F2F161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39555" y="3142221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A9B5BEC8-5221-41A7-96D9-FB16181558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92444" y="3184579"/>
                <a:ext cx="910633" cy="123975"/>
              </a:xfrm>
              <a:prstGeom prst="rect">
                <a:avLst/>
              </a:prstGeom>
            </p:spPr>
          </p:pic>
        </p:grpSp>
      </p:grpSp>
      <p:grpSp>
        <p:nvGrpSpPr>
          <p:cNvPr id="284" name="Group 283">
            <a:extLst>
              <a:ext uri="{FF2B5EF4-FFF2-40B4-BE49-F238E27FC236}">
                <a16:creationId xmlns:a16="http://schemas.microsoft.com/office/drawing/2014/main" id="{3035F7DD-96A3-4903-BB6C-052549DEDFB4}"/>
              </a:ext>
            </a:extLst>
          </p:cNvPr>
          <p:cNvGrpSpPr/>
          <p:nvPr/>
        </p:nvGrpSpPr>
        <p:grpSpPr>
          <a:xfrm>
            <a:off x="7164331" y="3409310"/>
            <a:ext cx="2235230" cy="1427031"/>
            <a:chOff x="7151937" y="1799867"/>
            <a:chExt cx="2235230" cy="1427031"/>
          </a:xfrm>
        </p:grpSpPr>
        <p:grpSp>
          <p:nvGrpSpPr>
            <p:cNvPr id="285" name="Group 284">
              <a:extLst>
                <a:ext uri="{FF2B5EF4-FFF2-40B4-BE49-F238E27FC236}">
                  <a16:creationId xmlns:a16="http://schemas.microsoft.com/office/drawing/2014/main" id="{7279B5F6-2A78-4962-9D6C-D940B6A5BDA6}"/>
                </a:ext>
              </a:extLst>
            </p:cNvPr>
            <p:cNvGrpSpPr/>
            <p:nvPr/>
          </p:nvGrpSpPr>
          <p:grpSpPr>
            <a:xfrm>
              <a:off x="7151937" y="1799867"/>
              <a:ext cx="1069598" cy="444786"/>
              <a:chOff x="10608903" y="2806532"/>
              <a:chExt cx="697255" cy="247441"/>
            </a:xfrm>
          </p:grpSpPr>
          <p:pic>
            <p:nvPicPr>
              <p:cNvPr id="328" name="Picture 327">
                <a:extLst>
                  <a:ext uri="{FF2B5EF4-FFF2-40B4-BE49-F238E27FC236}">
                    <a16:creationId xmlns:a16="http://schemas.microsoft.com/office/drawing/2014/main" id="{78D15F77-B80E-46FA-B720-EC8E4C4DCC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9" name="Picture 328">
                <a:extLst>
                  <a:ext uri="{FF2B5EF4-FFF2-40B4-BE49-F238E27FC236}">
                    <a16:creationId xmlns:a16="http://schemas.microsoft.com/office/drawing/2014/main" id="{A6A70B95-421D-45D7-A62D-3B3FF648A8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0" name="Picture 329">
                <a:extLst>
                  <a:ext uri="{FF2B5EF4-FFF2-40B4-BE49-F238E27FC236}">
                    <a16:creationId xmlns:a16="http://schemas.microsoft.com/office/drawing/2014/main" id="{1C6320AD-B15B-4522-9B08-C917324BFE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1" name="Picture 330">
                <a:extLst>
                  <a:ext uri="{FF2B5EF4-FFF2-40B4-BE49-F238E27FC236}">
                    <a16:creationId xmlns:a16="http://schemas.microsoft.com/office/drawing/2014/main" id="{6667D0B6-8A21-4C1E-A1EE-CB66A3231D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2" name="Picture 331">
                <a:extLst>
                  <a:ext uri="{FF2B5EF4-FFF2-40B4-BE49-F238E27FC236}">
                    <a16:creationId xmlns:a16="http://schemas.microsoft.com/office/drawing/2014/main" id="{E2C9AB54-C3A1-4F30-AEBC-E001E2FA25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3" name="Picture 332">
                <a:extLst>
                  <a:ext uri="{FF2B5EF4-FFF2-40B4-BE49-F238E27FC236}">
                    <a16:creationId xmlns:a16="http://schemas.microsoft.com/office/drawing/2014/main" id="{4D788435-4AD8-4D6C-9FAC-1EA9CE7F1B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4" name="Picture 333">
                <a:extLst>
                  <a:ext uri="{FF2B5EF4-FFF2-40B4-BE49-F238E27FC236}">
                    <a16:creationId xmlns:a16="http://schemas.microsoft.com/office/drawing/2014/main" id="{0FA1321B-C58C-419E-B6E8-7A2753B303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5" name="Picture 334">
                <a:extLst>
                  <a:ext uri="{FF2B5EF4-FFF2-40B4-BE49-F238E27FC236}">
                    <a16:creationId xmlns:a16="http://schemas.microsoft.com/office/drawing/2014/main" id="{905AAC08-B4E2-400C-A43C-F7D7EAC55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6" name="Picture 335">
                <a:extLst>
                  <a:ext uri="{FF2B5EF4-FFF2-40B4-BE49-F238E27FC236}">
                    <a16:creationId xmlns:a16="http://schemas.microsoft.com/office/drawing/2014/main" id="{1C9E612A-0BC1-4195-BB34-B997CC0CFF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37" name="Picture 336">
                <a:extLst>
                  <a:ext uri="{FF2B5EF4-FFF2-40B4-BE49-F238E27FC236}">
                    <a16:creationId xmlns:a16="http://schemas.microsoft.com/office/drawing/2014/main" id="{85800B9C-3ADA-44C2-BE27-BFF0DEC7CB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33814E46-EBC0-44F5-A11B-FDD2696BB213}"/>
                </a:ext>
              </a:extLst>
            </p:cNvPr>
            <p:cNvGrpSpPr/>
            <p:nvPr/>
          </p:nvGrpSpPr>
          <p:grpSpPr>
            <a:xfrm>
              <a:off x="7151937" y="2334663"/>
              <a:ext cx="1069598" cy="444786"/>
              <a:chOff x="10608903" y="2806532"/>
              <a:chExt cx="697255" cy="247441"/>
            </a:xfrm>
          </p:grpSpPr>
          <p:pic>
            <p:nvPicPr>
              <p:cNvPr id="318" name="Picture 317">
                <a:extLst>
                  <a:ext uri="{FF2B5EF4-FFF2-40B4-BE49-F238E27FC236}">
                    <a16:creationId xmlns:a16="http://schemas.microsoft.com/office/drawing/2014/main" id="{7CD0FD27-EBC4-42A2-871B-437D49F67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9" name="Picture 318">
                <a:extLst>
                  <a:ext uri="{FF2B5EF4-FFF2-40B4-BE49-F238E27FC236}">
                    <a16:creationId xmlns:a16="http://schemas.microsoft.com/office/drawing/2014/main" id="{EF53A448-01D2-42E9-A8A0-B5D698325E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0" name="Picture 319">
                <a:extLst>
                  <a:ext uri="{FF2B5EF4-FFF2-40B4-BE49-F238E27FC236}">
                    <a16:creationId xmlns:a16="http://schemas.microsoft.com/office/drawing/2014/main" id="{C7AF475D-EAD6-4426-8DD6-3DAC4588B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1" name="Picture 320">
                <a:extLst>
                  <a:ext uri="{FF2B5EF4-FFF2-40B4-BE49-F238E27FC236}">
                    <a16:creationId xmlns:a16="http://schemas.microsoft.com/office/drawing/2014/main" id="{1BC1CBA6-6D75-4258-BBD5-5AEAFF5C4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2" name="Picture 321">
                <a:extLst>
                  <a:ext uri="{FF2B5EF4-FFF2-40B4-BE49-F238E27FC236}">
                    <a16:creationId xmlns:a16="http://schemas.microsoft.com/office/drawing/2014/main" id="{B23CF156-F723-4D4C-A747-040C0080AF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3" name="Picture 322">
                <a:extLst>
                  <a:ext uri="{FF2B5EF4-FFF2-40B4-BE49-F238E27FC236}">
                    <a16:creationId xmlns:a16="http://schemas.microsoft.com/office/drawing/2014/main" id="{21880292-477B-4412-9AC6-D2A60BD32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4" name="Picture 323">
                <a:extLst>
                  <a:ext uri="{FF2B5EF4-FFF2-40B4-BE49-F238E27FC236}">
                    <a16:creationId xmlns:a16="http://schemas.microsoft.com/office/drawing/2014/main" id="{C21DA5F7-3A0A-400F-85AA-2938CFC1F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5" name="Picture 324">
                <a:extLst>
                  <a:ext uri="{FF2B5EF4-FFF2-40B4-BE49-F238E27FC236}">
                    <a16:creationId xmlns:a16="http://schemas.microsoft.com/office/drawing/2014/main" id="{6E65A0AD-96D6-44CD-B415-8E8FF67F0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6" name="Picture 325">
                <a:extLst>
                  <a:ext uri="{FF2B5EF4-FFF2-40B4-BE49-F238E27FC236}">
                    <a16:creationId xmlns:a16="http://schemas.microsoft.com/office/drawing/2014/main" id="{DD4EC83D-E173-4D51-935E-5B0882C415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27" name="Picture 326">
                <a:extLst>
                  <a:ext uri="{FF2B5EF4-FFF2-40B4-BE49-F238E27FC236}">
                    <a16:creationId xmlns:a16="http://schemas.microsoft.com/office/drawing/2014/main" id="{CE68560C-DDA9-4705-91DE-ECBA1514B0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44EB0651-AF3C-4085-BC64-D06725265464}"/>
                </a:ext>
              </a:extLst>
            </p:cNvPr>
            <p:cNvGrpSpPr/>
            <p:nvPr/>
          </p:nvGrpSpPr>
          <p:grpSpPr>
            <a:xfrm>
              <a:off x="8317569" y="1799867"/>
              <a:ext cx="1069598" cy="444786"/>
              <a:chOff x="10608903" y="2806532"/>
              <a:chExt cx="697255" cy="247441"/>
            </a:xfrm>
          </p:grpSpPr>
          <p:pic>
            <p:nvPicPr>
              <p:cNvPr id="308" name="Picture 307">
                <a:extLst>
                  <a:ext uri="{FF2B5EF4-FFF2-40B4-BE49-F238E27FC236}">
                    <a16:creationId xmlns:a16="http://schemas.microsoft.com/office/drawing/2014/main" id="{A0992F28-072B-47DD-88B9-1DB344E261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9" name="Picture 308">
                <a:extLst>
                  <a:ext uri="{FF2B5EF4-FFF2-40B4-BE49-F238E27FC236}">
                    <a16:creationId xmlns:a16="http://schemas.microsoft.com/office/drawing/2014/main" id="{434C5691-F481-421B-B13F-424DD2F1B9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0" name="Picture 309">
                <a:extLst>
                  <a:ext uri="{FF2B5EF4-FFF2-40B4-BE49-F238E27FC236}">
                    <a16:creationId xmlns:a16="http://schemas.microsoft.com/office/drawing/2014/main" id="{01A73F1F-78E6-4571-A84E-E4731CD382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1" name="Picture 310">
                <a:extLst>
                  <a:ext uri="{FF2B5EF4-FFF2-40B4-BE49-F238E27FC236}">
                    <a16:creationId xmlns:a16="http://schemas.microsoft.com/office/drawing/2014/main" id="{D9188CB3-B437-4E61-9537-3923822FFE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2" name="Picture 311">
                <a:extLst>
                  <a:ext uri="{FF2B5EF4-FFF2-40B4-BE49-F238E27FC236}">
                    <a16:creationId xmlns:a16="http://schemas.microsoft.com/office/drawing/2014/main" id="{AA718D25-809D-4268-823C-77858E77D2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3" name="Picture 312">
                <a:extLst>
                  <a:ext uri="{FF2B5EF4-FFF2-40B4-BE49-F238E27FC236}">
                    <a16:creationId xmlns:a16="http://schemas.microsoft.com/office/drawing/2014/main" id="{1E4456F2-BFD1-4C26-BE46-4A654F8DB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4" name="Picture 313">
                <a:extLst>
                  <a:ext uri="{FF2B5EF4-FFF2-40B4-BE49-F238E27FC236}">
                    <a16:creationId xmlns:a16="http://schemas.microsoft.com/office/drawing/2014/main" id="{2C6D23A1-3637-42CE-9DCB-924474B057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5" name="Picture 314">
                <a:extLst>
                  <a:ext uri="{FF2B5EF4-FFF2-40B4-BE49-F238E27FC236}">
                    <a16:creationId xmlns:a16="http://schemas.microsoft.com/office/drawing/2014/main" id="{C18A1BC8-D70E-4ED9-8C13-ADE14CAA9C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6" name="Picture 315">
                <a:extLst>
                  <a:ext uri="{FF2B5EF4-FFF2-40B4-BE49-F238E27FC236}">
                    <a16:creationId xmlns:a16="http://schemas.microsoft.com/office/drawing/2014/main" id="{1FDDCB2E-8AF6-40B6-A1B8-7AEDB56F6F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17" name="Picture 316">
                <a:extLst>
                  <a:ext uri="{FF2B5EF4-FFF2-40B4-BE49-F238E27FC236}">
                    <a16:creationId xmlns:a16="http://schemas.microsoft.com/office/drawing/2014/main" id="{743458E2-802F-442F-BA9A-6A87BEF097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08BBE558-674D-4697-BE7D-63BB4AE75EEB}"/>
                </a:ext>
              </a:extLst>
            </p:cNvPr>
            <p:cNvGrpSpPr/>
            <p:nvPr/>
          </p:nvGrpSpPr>
          <p:grpSpPr>
            <a:xfrm>
              <a:off x="8317569" y="2334663"/>
              <a:ext cx="1069598" cy="444786"/>
              <a:chOff x="10608903" y="2806532"/>
              <a:chExt cx="697255" cy="247441"/>
            </a:xfrm>
          </p:grpSpPr>
          <p:pic>
            <p:nvPicPr>
              <p:cNvPr id="298" name="Picture 297">
                <a:extLst>
                  <a:ext uri="{FF2B5EF4-FFF2-40B4-BE49-F238E27FC236}">
                    <a16:creationId xmlns:a16="http://schemas.microsoft.com/office/drawing/2014/main" id="{8755DF60-020A-4B83-9D3D-A97FDE029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99" name="Picture 298">
                <a:extLst>
                  <a:ext uri="{FF2B5EF4-FFF2-40B4-BE49-F238E27FC236}">
                    <a16:creationId xmlns:a16="http://schemas.microsoft.com/office/drawing/2014/main" id="{599326B3-AB72-4729-9548-932394E26D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0" name="Picture 299">
                <a:extLst>
                  <a:ext uri="{FF2B5EF4-FFF2-40B4-BE49-F238E27FC236}">
                    <a16:creationId xmlns:a16="http://schemas.microsoft.com/office/drawing/2014/main" id="{28D50B99-FD1F-4A93-B1EB-DC040F1673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1" name="Picture 300">
                <a:extLst>
                  <a:ext uri="{FF2B5EF4-FFF2-40B4-BE49-F238E27FC236}">
                    <a16:creationId xmlns:a16="http://schemas.microsoft.com/office/drawing/2014/main" id="{6E9AB6E1-448A-4C85-87B6-519D9720EE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2" name="Picture 301">
                <a:extLst>
                  <a:ext uri="{FF2B5EF4-FFF2-40B4-BE49-F238E27FC236}">
                    <a16:creationId xmlns:a16="http://schemas.microsoft.com/office/drawing/2014/main" id="{6D61855F-35E1-4E8A-9C9E-D22F519D0A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3" name="Picture 302">
                <a:extLst>
                  <a:ext uri="{FF2B5EF4-FFF2-40B4-BE49-F238E27FC236}">
                    <a16:creationId xmlns:a16="http://schemas.microsoft.com/office/drawing/2014/main" id="{D2DC745E-74B9-467E-B5DC-97AA83FA5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4" name="Picture 303">
                <a:extLst>
                  <a:ext uri="{FF2B5EF4-FFF2-40B4-BE49-F238E27FC236}">
                    <a16:creationId xmlns:a16="http://schemas.microsoft.com/office/drawing/2014/main" id="{B0C4C110-F779-4922-BC3E-E3CBC63A7B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5" name="Picture 304">
                <a:extLst>
                  <a:ext uri="{FF2B5EF4-FFF2-40B4-BE49-F238E27FC236}">
                    <a16:creationId xmlns:a16="http://schemas.microsoft.com/office/drawing/2014/main" id="{72DA924C-F8D2-4F1A-A5BE-8BB5C9BA05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6" name="Picture 305">
                <a:extLst>
                  <a:ext uri="{FF2B5EF4-FFF2-40B4-BE49-F238E27FC236}">
                    <a16:creationId xmlns:a16="http://schemas.microsoft.com/office/drawing/2014/main" id="{7CE47C2A-DB5C-4281-BDE9-BBEC807E2B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07" name="Picture 306">
                <a:extLst>
                  <a:ext uri="{FF2B5EF4-FFF2-40B4-BE49-F238E27FC236}">
                    <a16:creationId xmlns:a16="http://schemas.microsoft.com/office/drawing/2014/main" id="{54854B1C-8648-49C6-8521-1A60031213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0E1C1B75-996E-44DA-93D0-D4DDD04271C5}"/>
                </a:ext>
              </a:extLst>
            </p:cNvPr>
            <p:cNvGrpSpPr/>
            <p:nvPr/>
          </p:nvGrpSpPr>
          <p:grpSpPr>
            <a:xfrm>
              <a:off x="7726223" y="2846998"/>
              <a:ext cx="1069598" cy="379900"/>
              <a:chOff x="12686369" y="2965370"/>
              <a:chExt cx="1069598" cy="379900"/>
            </a:xfrm>
          </p:grpSpPr>
          <p:pic>
            <p:nvPicPr>
              <p:cNvPr id="290" name="Picture 289">
                <a:extLst>
                  <a:ext uri="{FF2B5EF4-FFF2-40B4-BE49-F238E27FC236}">
                    <a16:creationId xmlns:a16="http://schemas.microsoft.com/office/drawing/2014/main" id="{91DF9D42-EB60-4325-9BFC-6134DD9793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686369" y="3099864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1" name="Picture 290">
                <a:extLst>
                  <a:ext uri="{FF2B5EF4-FFF2-40B4-BE49-F238E27FC236}">
                    <a16:creationId xmlns:a16="http://schemas.microsoft.com/office/drawing/2014/main" id="{EC913966-05CE-4243-A6C0-F4DED0BD29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39555" y="3142221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2" name="Picture 291">
                <a:extLst>
                  <a:ext uri="{FF2B5EF4-FFF2-40B4-BE49-F238E27FC236}">
                    <a16:creationId xmlns:a16="http://schemas.microsoft.com/office/drawing/2014/main" id="{71DF2759-95A6-41EF-9825-DA684C59B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92444" y="3184579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3" name="Picture 292">
                <a:extLst>
                  <a:ext uri="{FF2B5EF4-FFF2-40B4-BE49-F238E27FC236}">
                    <a16:creationId xmlns:a16="http://schemas.microsoft.com/office/drawing/2014/main" id="{E8AA8896-5974-4958-A8F5-6A61676526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845334" y="3221295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4" name="Picture 293">
                <a:extLst>
                  <a:ext uri="{FF2B5EF4-FFF2-40B4-BE49-F238E27FC236}">
                    <a16:creationId xmlns:a16="http://schemas.microsoft.com/office/drawing/2014/main" id="{A6712862-2174-4155-9A03-4B8A204A58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30492" y="3027973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5" name="Picture 294">
                <a:extLst>
                  <a:ext uri="{FF2B5EF4-FFF2-40B4-BE49-F238E27FC236}">
                    <a16:creationId xmlns:a16="http://schemas.microsoft.com/office/drawing/2014/main" id="{B166E137-BFF8-47C4-934F-8572760A0D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86600" y="3070330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6" name="Picture 295">
                <a:extLst>
                  <a:ext uri="{FF2B5EF4-FFF2-40B4-BE49-F238E27FC236}">
                    <a16:creationId xmlns:a16="http://schemas.microsoft.com/office/drawing/2014/main" id="{B7810757-C426-4183-9ED4-03B3FB5D50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842412" y="3112688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297" name="Picture 296">
                <a:extLst>
                  <a:ext uri="{FF2B5EF4-FFF2-40B4-BE49-F238E27FC236}">
                    <a16:creationId xmlns:a16="http://schemas.microsoft.com/office/drawing/2014/main" id="{5C23560E-9F2C-4948-A255-91C8232616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80459" y="2965370"/>
                <a:ext cx="910633" cy="123975"/>
              </a:xfrm>
              <a:prstGeom prst="rect">
                <a:avLst/>
              </a:prstGeom>
            </p:spPr>
          </p:pic>
        </p:grpSp>
      </p:grpSp>
      <p:grpSp>
        <p:nvGrpSpPr>
          <p:cNvPr id="338" name="Group 337">
            <a:extLst>
              <a:ext uri="{FF2B5EF4-FFF2-40B4-BE49-F238E27FC236}">
                <a16:creationId xmlns:a16="http://schemas.microsoft.com/office/drawing/2014/main" id="{F0AD1C60-CBEA-45A9-85C1-AE43E070E7AF}"/>
              </a:ext>
            </a:extLst>
          </p:cNvPr>
          <p:cNvGrpSpPr/>
          <p:nvPr/>
        </p:nvGrpSpPr>
        <p:grpSpPr>
          <a:xfrm>
            <a:off x="666424" y="5012800"/>
            <a:ext cx="2235230" cy="1427031"/>
            <a:chOff x="7151937" y="1799867"/>
            <a:chExt cx="2235230" cy="1427031"/>
          </a:xfrm>
        </p:grpSpPr>
        <p:grpSp>
          <p:nvGrpSpPr>
            <p:cNvPr id="339" name="Group 338">
              <a:extLst>
                <a:ext uri="{FF2B5EF4-FFF2-40B4-BE49-F238E27FC236}">
                  <a16:creationId xmlns:a16="http://schemas.microsoft.com/office/drawing/2014/main" id="{6DBC7569-1603-44CD-82E5-5DEBB8121079}"/>
                </a:ext>
              </a:extLst>
            </p:cNvPr>
            <p:cNvGrpSpPr/>
            <p:nvPr/>
          </p:nvGrpSpPr>
          <p:grpSpPr>
            <a:xfrm>
              <a:off x="7151937" y="1799867"/>
              <a:ext cx="1069598" cy="444786"/>
              <a:chOff x="10608903" y="2806532"/>
              <a:chExt cx="697255" cy="247441"/>
            </a:xfrm>
          </p:grpSpPr>
          <p:pic>
            <p:nvPicPr>
              <p:cNvPr id="382" name="Picture 381">
                <a:extLst>
                  <a:ext uri="{FF2B5EF4-FFF2-40B4-BE49-F238E27FC236}">
                    <a16:creationId xmlns:a16="http://schemas.microsoft.com/office/drawing/2014/main" id="{ACA758AB-4341-426C-92E7-F1C18BF42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3" name="Picture 382">
                <a:extLst>
                  <a:ext uri="{FF2B5EF4-FFF2-40B4-BE49-F238E27FC236}">
                    <a16:creationId xmlns:a16="http://schemas.microsoft.com/office/drawing/2014/main" id="{BE9EBBBC-37D6-48F2-8669-12D60593AD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4" name="Picture 383">
                <a:extLst>
                  <a:ext uri="{FF2B5EF4-FFF2-40B4-BE49-F238E27FC236}">
                    <a16:creationId xmlns:a16="http://schemas.microsoft.com/office/drawing/2014/main" id="{2FF103B9-DF28-4A5A-A164-44A519C14A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5" name="Picture 384">
                <a:extLst>
                  <a:ext uri="{FF2B5EF4-FFF2-40B4-BE49-F238E27FC236}">
                    <a16:creationId xmlns:a16="http://schemas.microsoft.com/office/drawing/2014/main" id="{79358A98-80E2-48DD-8EDD-1237583121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6" name="Picture 385">
                <a:extLst>
                  <a:ext uri="{FF2B5EF4-FFF2-40B4-BE49-F238E27FC236}">
                    <a16:creationId xmlns:a16="http://schemas.microsoft.com/office/drawing/2014/main" id="{7C63AA43-10E0-451C-B38F-6683F34B19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7" name="Picture 386">
                <a:extLst>
                  <a:ext uri="{FF2B5EF4-FFF2-40B4-BE49-F238E27FC236}">
                    <a16:creationId xmlns:a16="http://schemas.microsoft.com/office/drawing/2014/main" id="{F51836E0-1E09-4F3D-B86B-F7FDF72FF6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8" name="Picture 387">
                <a:extLst>
                  <a:ext uri="{FF2B5EF4-FFF2-40B4-BE49-F238E27FC236}">
                    <a16:creationId xmlns:a16="http://schemas.microsoft.com/office/drawing/2014/main" id="{6B9F44C5-E36F-4B05-ADE9-46C384C497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9" name="Picture 388">
                <a:extLst>
                  <a:ext uri="{FF2B5EF4-FFF2-40B4-BE49-F238E27FC236}">
                    <a16:creationId xmlns:a16="http://schemas.microsoft.com/office/drawing/2014/main" id="{F4A0BDA3-696E-498A-BD15-E61431F9AA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90" name="Picture 389">
                <a:extLst>
                  <a:ext uri="{FF2B5EF4-FFF2-40B4-BE49-F238E27FC236}">
                    <a16:creationId xmlns:a16="http://schemas.microsoft.com/office/drawing/2014/main" id="{AF52E651-C89D-4686-910D-6B4481E37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91" name="Picture 390">
                <a:extLst>
                  <a:ext uri="{FF2B5EF4-FFF2-40B4-BE49-F238E27FC236}">
                    <a16:creationId xmlns:a16="http://schemas.microsoft.com/office/drawing/2014/main" id="{CD40883F-8B45-48DF-9847-0C1E1E478D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92D30036-930C-4A4A-B524-959A7A45C990}"/>
                </a:ext>
              </a:extLst>
            </p:cNvPr>
            <p:cNvGrpSpPr/>
            <p:nvPr/>
          </p:nvGrpSpPr>
          <p:grpSpPr>
            <a:xfrm>
              <a:off x="7151937" y="2334663"/>
              <a:ext cx="1069598" cy="444786"/>
              <a:chOff x="10608903" y="2806532"/>
              <a:chExt cx="697255" cy="247441"/>
            </a:xfrm>
          </p:grpSpPr>
          <p:pic>
            <p:nvPicPr>
              <p:cNvPr id="372" name="Picture 371">
                <a:extLst>
                  <a:ext uri="{FF2B5EF4-FFF2-40B4-BE49-F238E27FC236}">
                    <a16:creationId xmlns:a16="http://schemas.microsoft.com/office/drawing/2014/main" id="{CF89BF74-A9B0-498A-9889-E0AFF40E04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3" name="Picture 372">
                <a:extLst>
                  <a:ext uri="{FF2B5EF4-FFF2-40B4-BE49-F238E27FC236}">
                    <a16:creationId xmlns:a16="http://schemas.microsoft.com/office/drawing/2014/main" id="{AA6B37F5-A4E6-45F0-913A-B9145BDE0B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4" name="Picture 373">
                <a:extLst>
                  <a:ext uri="{FF2B5EF4-FFF2-40B4-BE49-F238E27FC236}">
                    <a16:creationId xmlns:a16="http://schemas.microsoft.com/office/drawing/2014/main" id="{5570F061-7193-47F2-8FC3-B180FB1365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5" name="Picture 374">
                <a:extLst>
                  <a:ext uri="{FF2B5EF4-FFF2-40B4-BE49-F238E27FC236}">
                    <a16:creationId xmlns:a16="http://schemas.microsoft.com/office/drawing/2014/main" id="{BF7AF898-6E72-4099-8D63-5B708A46C8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6" name="Picture 375">
                <a:extLst>
                  <a:ext uri="{FF2B5EF4-FFF2-40B4-BE49-F238E27FC236}">
                    <a16:creationId xmlns:a16="http://schemas.microsoft.com/office/drawing/2014/main" id="{4778383F-5223-432E-885D-922AE46A6B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7" name="Picture 376">
                <a:extLst>
                  <a:ext uri="{FF2B5EF4-FFF2-40B4-BE49-F238E27FC236}">
                    <a16:creationId xmlns:a16="http://schemas.microsoft.com/office/drawing/2014/main" id="{9092D646-D4B3-4683-A7C8-9CA2BC8169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8" name="Picture 377">
                <a:extLst>
                  <a:ext uri="{FF2B5EF4-FFF2-40B4-BE49-F238E27FC236}">
                    <a16:creationId xmlns:a16="http://schemas.microsoft.com/office/drawing/2014/main" id="{08593A3C-22F1-4D4C-8861-09FF76A45A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9" name="Picture 378">
                <a:extLst>
                  <a:ext uri="{FF2B5EF4-FFF2-40B4-BE49-F238E27FC236}">
                    <a16:creationId xmlns:a16="http://schemas.microsoft.com/office/drawing/2014/main" id="{2390CA20-CD33-4A4F-93CA-3B01B766AA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0" name="Picture 379">
                <a:extLst>
                  <a:ext uri="{FF2B5EF4-FFF2-40B4-BE49-F238E27FC236}">
                    <a16:creationId xmlns:a16="http://schemas.microsoft.com/office/drawing/2014/main" id="{C42CF24A-5C8E-4DC2-9B01-5853FD89BE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81" name="Picture 380">
                <a:extLst>
                  <a:ext uri="{FF2B5EF4-FFF2-40B4-BE49-F238E27FC236}">
                    <a16:creationId xmlns:a16="http://schemas.microsoft.com/office/drawing/2014/main" id="{8B3FD9A3-D231-46E5-9CE8-3A002E3D2B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341" name="Group 340">
              <a:extLst>
                <a:ext uri="{FF2B5EF4-FFF2-40B4-BE49-F238E27FC236}">
                  <a16:creationId xmlns:a16="http://schemas.microsoft.com/office/drawing/2014/main" id="{D5A2DEF9-0345-4564-A4D7-8728EC99540D}"/>
                </a:ext>
              </a:extLst>
            </p:cNvPr>
            <p:cNvGrpSpPr/>
            <p:nvPr/>
          </p:nvGrpSpPr>
          <p:grpSpPr>
            <a:xfrm>
              <a:off x="8317569" y="1799867"/>
              <a:ext cx="1069598" cy="444786"/>
              <a:chOff x="10608903" y="2806532"/>
              <a:chExt cx="697255" cy="247441"/>
            </a:xfrm>
          </p:grpSpPr>
          <p:pic>
            <p:nvPicPr>
              <p:cNvPr id="362" name="Picture 361">
                <a:extLst>
                  <a:ext uri="{FF2B5EF4-FFF2-40B4-BE49-F238E27FC236}">
                    <a16:creationId xmlns:a16="http://schemas.microsoft.com/office/drawing/2014/main" id="{7F2BDA78-5E02-41D4-9B8F-E52ACF2035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3" name="Picture 362">
                <a:extLst>
                  <a:ext uri="{FF2B5EF4-FFF2-40B4-BE49-F238E27FC236}">
                    <a16:creationId xmlns:a16="http://schemas.microsoft.com/office/drawing/2014/main" id="{B9911E4D-1859-4182-8F66-605F5F64F1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4" name="Picture 363">
                <a:extLst>
                  <a:ext uri="{FF2B5EF4-FFF2-40B4-BE49-F238E27FC236}">
                    <a16:creationId xmlns:a16="http://schemas.microsoft.com/office/drawing/2014/main" id="{09784149-0838-498C-A403-262B5736A9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5" name="Picture 364">
                <a:extLst>
                  <a:ext uri="{FF2B5EF4-FFF2-40B4-BE49-F238E27FC236}">
                    <a16:creationId xmlns:a16="http://schemas.microsoft.com/office/drawing/2014/main" id="{42040177-7735-4D31-BC1A-AE5A3FA3C1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6" name="Picture 365">
                <a:extLst>
                  <a:ext uri="{FF2B5EF4-FFF2-40B4-BE49-F238E27FC236}">
                    <a16:creationId xmlns:a16="http://schemas.microsoft.com/office/drawing/2014/main" id="{A8A0A1F1-D77A-40BE-8125-092B044692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7" name="Picture 366">
                <a:extLst>
                  <a:ext uri="{FF2B5EF4-FFF2-40B4-BE49-F238E27FC236}">
                    <a16:creationId xmlns:a16="http://schemas.microsoft.com/office/drawing/2014/main" id="{E10C65D1-9880-4686-B72C-858CF47EAA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8" name="Picture 367">
                <a:extLst>
                  <a:ext uri="{FF2B5EF4-FFF2-40B4-BE49-F238E27FC236}">
                    <a16:creationId xmlns:a16="http://schemas.microsoft.com/office/drawing/2014/main" id="{B4938227-C5C3-404D-8E21-59A98E4C5C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9" name="Picture 368">
                <a:extLst>
                  <a:ext uri="{FF2B5EF4-FFF2-40B4-BE49-F238E27FC236}">
                    <a16:creationId xmlns:a16="http://schemas.microsoft.com/office/drawing/2014/main" id="{6C558E96-C463-4D95-BCEF-8E35255E48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0" name="Picture 369">
                <a:extLst>
                  <a:ext uri="{FF2B5EF4-FFF2-40B4-BE49-F238E27FC236}">
                    <a16:creationId xmlns:a16="http://schemas.microsoft.com/office/drawing/2014/main" id="{2153FB25-2A1B-4746-847B-9049DEDC6C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71" name="Picture 370">
                <a:extLst>
                  <a:ext uri="{FF2B5EF4-FFF2-40B4-BE49-F238E27FC236}">
                    <a16:creationId xmlns:a16="http://schemas.microsoft.com/office/drawing/2014/main" id="{5013718B-5106-4BB3-AD51-C25B6574A8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342" name="Group 341">
              <a:extLst>
                <a:ext uri="{FF2B5EF4-FFF2-40B4-BE49-F238E27FC236}">
                  <a16:creationId xmlns:a16="http://schemas.microsoft.com/office/drawing/2014/main" id="{0698F0EA-9BA3-42FD-BBE1-ABD54C8295E2}"/>
                </a:ext>
              </a:extLst>
            </p:cNvPr>
            <p:cNvGrpSpPr/>
            <p:nvPr/>
          </p:nvGrpSpPr>
          <p:grpSpPr>
            <a:xfrm>
              <a:off x="8317569" y="2334663"/>
              <a:ext cx="1069598" cy="444786"/>
              <a:chOff x="10608903" y="2806532"/>
              <a:chExt cx="697255" cy="247441"/>
            </a:xfrm>
          </p:grpSpPr>
          <p:pic>
            <p:nvPicPr>
              <p:cNvPr id="352" name="Picture 351">
                <a:extLst>
                  <a:ext uri="{FF2B5EF4-FFF2-40B4-BE49-F238E27FC236}">
                    <a16:creationId xmlns:a16="http://schemas.microsoft.com/office/drawing/2014/main" id="{E013A312-14E1-4C2B-90F9-E27188CA34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3" name="Picture 352">
                <a:extLst>
                  <a:ext uri="{FF2B5EF4-FFF2-40B4-BE49-F238E27FC236}">
                    <a16:creationId xmlns:a16="http://schemas.microsoft.com/office/drawing/2014/main" id="{3354B646-D558-4EEE-9A7C-6085ADD365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4" name="Picture 353">
                <a:extLst>
                  <a:ext uri="{FF2B5EF4-FFF2-40B4-BE49-F238E27FC236}">
                    <a16:creationId xmlns:a16="http://schemas.microsoft.com/office/drawing/2014/main" id="{C32949F5-C069-4C3E-AABF-0940FCF91E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5" name="Picture 354">
                <a:extLst>
                  <a:ext uri="{FF2B5EF4-FFF2-40B4-BE49-F238E27FC236}">
                    <a16:creationId xmlns:a16="http://schemas.microsoft.com/office/drawing/2014/main" id="{CAB061AF-4986-420B-BFB2-56773832F5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6" name="Picture 355">
                <a:extLst>
                  <a:ext uri="{FF2B5EF4-FFF2-40B4-BE49-F238E27FC236}">
                    <a16:creationId xmlns:a16="http://schemas.microsoft.com/office/drawing/2014/main" id="{06648258-7C53-4688-8841-95FE43EAE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7" name="Picture 356">
                <a:extLst>
                  <a:ext uri="{FF2B5EF4-FFF2-40B4-BE49-F238E27FC236}">
                    <a16:creationId xmlns:a16="http://schemas.microsoft.com/office/drawing/2014/main" id="{DBE9FDE1-05A3-4E7B-8511-66C6378A98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8" name="Picture 357">
                <a:extLst>
                  <a:ext uri="{FF2B5EF4-FFF2-40B4-BE49-F238E27FC236}">
                    <a16:creationId xmlns:a16="http://schemas.microsoft.com/office/drawing/2014/main" id="{8293E140-9535-4AF6-88DB-D695D8A037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59" name="Picture 358">
                <a:extLst>
                  <a:ext uri="{FF2B5EF4-FFF2-40B4-BE49-F238E27FC236}">
                    <a16:creationId xmlns:a16="http://schemas.microsoft.com/office/drawing/2014/main" id="{C852AF27-E5A6-4829-A39F-6006637A5E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0" name="Picture 359">
                <a:extLst>
                  <a:ext uri="{FF2B5EF4-FFF2-40B4-BE49-F238E27FC236}">
                    <a16:creationId xmlns:a16="http://schemas.microsoft.com/office/drawing/2014/main" id="{BE84714A-9A3E-4E06-B3D6-4930FC47E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361" name="Picture 360">
                <a:extLst>
                  <a:ext uri="{FF2B5EF4-FFF2-40B4-BE49-F238E27FC236}">
                    <a16:creationId xmlns:a16="http://schemas.microsoft.com/office/drawing/2014/main" id="{E459CF92-5005-43F5-BD2E-C991D2914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343" name="Group 342">
              <a:extLst>
                <a:ext uri="{FF2B5EF4-FFF2-40B4-BE49-F238E27FC236}">
                  <a16:creationId xmlns:a16="http://schemas.microsoft.com/office/drawing/2014/main" id="{BFB499C8-E99C-4E46-98D4-8058789B1902}"/>
                </a:ext>
              </a:extLst>
            </p:cNvPr>
            <p:cNvGrpSpPr/>
            <p:nvPr/>
          </p:nvGrpSpPr>
          <p:grpSpPr>
            <a:xfrm>
              <a:off x="7726223" y="2846998"/>
              <a:ext cx="1069598" cy="379900"/>
              <a:chOff x="12686369" y="2965370"/>
              <a:chExt cx="1069598" cy="379900"/>
            </a:xfrm>
          </p:grpSpPr>
          <p:pic>
            <p:nvPicPr>
              <p:cNvPr id="344" name="Picture 343">
                <a:extLst>
                  <a:ext uri="{FF2B5EF4-FFF2-40B4-BE49-F238E27FC236}">
                    <a16:creationId xmlns:a16="http://schemas.microsoft.com/office/drawing/2014/main" id="{D9F0887D-F8F8-4E84-8962-BC2789CAD3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686369" y="3099864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45" name="Picture 344">
                <a:extLst>
                  <a:ext uri="{FF2B5EF4-FFF2-40B4-BE49-F238E27FC236}">
                    <a16:creationId xmlns:a16="http://schemas.microsoft.com/office/drawing/2014/main" id="{BA6885B8-AACB-4CE5-A0B7-A691B80085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39555" y="3142221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46" name="Picture 345">
                <a:extLst>
                  <a:ext uri="{FF2B5EF4-FFF2-40B4-BE49-F238E27FC236}">
                    <a16:creationId xmlns:a16="http://schemas.microsoft.com/office/drawing/2014/main" id="{A671C8AA-24AA-4F88-A35F-32416ADEAE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92444" y="3184579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47" name="Picture 346">
                <a:extLst>
                  <a:ext uri="{FF2B5EF4-FFF2-40B4-BE49-F238E27FC236}">
                    <a16:creationId xmlns:a16="http://schemas.microsoft.com/office/drawing/2014/main" id="{904FCFCA-7698-472A-B85A-6CA3C880AB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845334" y="3221295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48" name="Picture 347">
                <a:extLst>
                  <a:ext uri="{FF2B5EF4-FFF2-40B4-BE49-F238E27FC236}">
                    <a16:creationId xmlns:a16="http://schemas.microsoft.com/office/drawing/2014/main" id="{017AB11C-F8D4-4FDA-B640-9261A40E18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30492" y="3027973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49" name="Picture 348">
                <a:extLst>
                  <a:ext uri="{FF2B5EF4-FFF2-40B4-BE49-F238E27FC236}">
                    <a16:creationId xmlns:a16="http://schemas.microsoft.com/office/drawing/2014/main" id="{369D2403-3D5E-4427-8640-745ADDAED7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86600" y="3070330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50" name="Picture 349">
                <a:extLst>
                  <a:ext uri="{FF2B5EF4-FFF2-40B4-BE49-F238E27FC236}">
                    <a16:creationId xmlns:a16="http://schemas.microsoft.com/office/drawing/2014/main" id="{3E3042E5-4D54-4A5A-88A2-E87D81FFD2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842412" y="3112688"/>
                <a:ext cx="910633" cy="123975"/>
              </a:xfrm>
              <a:prstGeom prst="rect">
                <a:avLst/>
              </a:prstGeom>
            </p:spPr>
          </p:pic>
          <p:pic>
            <p:nvPicPr>
              <p:cNvPr id="351" name="Picture 350">
                <a:extLst>
                  <a:ext uri="{FF2B5EF4-FFF2-40B4-BE49-F238E27FC236}">
                    <a16:creationId xmlns:a16="http://schemas.microsoft.com/office/drawing/2014/main" id="{F99F5A53-D50E-49EB-AAE2-48C607BD4D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duotone>
                  <a:prstClr val="black"/>
                  <a:srgbClr val="D9C3A5">
                    <a:tint val="50000"/>
                    <a:satMod val="180000"/>
                  </a:srgb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2780459" y="2965370"/>
                <a:ext cx="910633" cy="123975"/>
              </a:xfrm>
              <a:prstGeom prst="rect">
                <a:avLst/>
              </a:prstGeom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E415C26-7282-4E7D-9267-0A6B977F8E8F}"/>
              </a:ext>
            </a:extLst>
          </p:cNvPr>
          <p:cNvGrpSpPr/>
          <p:nvPr/>
        </p:nvGrpSpPr>
        <p:grpSpPr>
          <a:xfrm>
            <a:off x="4287531" y="3523137"/>
            <a:ext cx="2694364" cy="1224000"/>
            <a:chOff x="4298349" y="3460611"/>
            <a:chExt cx="2694364" cy="1224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7C3B867-5280-4D1F-AE92-997E20B5DCA9}"/>
                </a:ext>
              </a:extLst>
            </p:cNvPr>
            <p:cNvGrpSpPr/>
            <p:nvPr/>
          </p:nvGrpSpPr>
          <p:grpSpPr>
            <a:xfrm>
              <a:off x="4298349" y="3460611"/>
              <a:ext cx="519273" cy="1224000"/>
              <a:chOff x="-970247" y="3215680"/>
              <a:chExt cx="519273" cy="1224000"/>
            </a:xfrm>
          </p:grpSpPr>
          <p:pic>
            <p:nvPicPr>
              <p:cNvPr id="453" name="Picture 452">
                <a:extLst>
                  <a:ext uri="{FF2B5EF4-FFF2-40B4-BE49-F238E27FC236}">
                    <a16:creationId xmlns:a16="http://schemas.microsoft.com/office/drawing/2014/main" id="{90DF121F-F360-483C-BC69-ACE527003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52" name="Oval 451">
                <a:extLst>
                  <a:ext uri="{FF2B5EF4-FFF2-40B4-BE49-F238E27FC236}">
                    <a16:creationId xmlns:a16="http://schemas.microsoft.com/office/drawing/2014/main" id="{8A8A6432-FFD5-4055-AAC0-0C803DC0F25C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51868442-1B97-43EC-8758-21CCF0F8A3D6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4" name="Oval 393">
                <a:extLst>
                  <a:ext uri="{FF2B5EF4-FFF2-40B4-BE49-F238E27FC236}">
                    <a16:creationId xmlns:a16="http://schemas.microsoft.com/office/drawing/2014/main" id="{18DF98C8-41EE-420A-8599-C92939317EEE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5" name="Oval 394">
                <a:extLst>
                  <a:ext uri="{FF2B5EF4-FFF2-40B4-BE49-F238E27FC236}">
                    <a16:creationId xmlns:a16="http://schemas.microsoft.com/office/drawing/2014/main" id="{504D6EDD-F51B-42C4-8857-CD2B6412EB6C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6" name="Oval 395">
                <a:extLst>
                  <a:ext uri="{FF2B5EF4-FFF2-40B4-BE49-F238E27FC236}">
                    <a16:creationId xmlns:a16="http://schemas.microsoft.com/office/drawing/2014/main" id="{67ABE1B3-39EC-49CC-9AEA-CC8F0371E032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7" name="Oval 396">
                <a:extLst>
                  <a:ext uri="{FF2B5EF4-FFF2-40B4-BE49-F238E27FC236}">
                    <a16:creationId xmlns:a16="http://schemas.microsoft.com/office/drawing/2014/main" id="{11D2E4F1-98D6-4C5A-93E9-946D0A3F4119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8" name="Oval 397">
                <a:extLst>
                  <a:ext uri="{FF2B5EF4-FFF2-40B4-BE49-F238E27FC236}">
                    <a16:creationId xmlns:a16="http://schemas.microsoft.com/office/drawing/2014/main" id="{5578A03B-DEDA-4557-900F-76DAD355BD36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9" name="Oval 398">
                <a:extLst>
                  <a:ext uri="{FF2B5EF4-FFF2-40B4-BE49-F238E27FC236}">
                    <a16:creationId xmlns:a16="http://schemas.microsoft.com/office/drawing/2014/main" id="{DB570EA9-9148-4FCB-8704-1245D444648D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0" name="Oval 399">
                <a:extLst>
                  <a:ext uri="{FF2B5EF4-FFF2-40B4-BE49-F238E27FC236}">
                    <a16:creationId xmlns:a16="http://schemas.microsoft.com/office/drawing/2014/main" id="{B3B94936-8066-4E09-8D87-190F00931C5A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1" name="Oval 400">
                <a:extLst>
                  <a:ext uri="{FF2B5EF4-FFF2-40B4-BE49-F238E27FC236}">
                    <a16:creationId xmlns:a16="http://schemas.microsoft.com/office/drawing/2014/main" id="{D4828825-0F1E-4272-A73A-DF5B5CBF1BCF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2E186CFC-4D7E-4AF4-9B02-8FE8D950D9D6}"/>
                </a:ext>
              </a:extLst>
            </p:cNvPr>
            <p:cNvGrpSpPr/>
            <p:nvPr/>
          </p:nvGrpSpPr>
          <p:grpSpPr>
            <a:xfrm>
              <a:off x="4842122" y="3460611"/>
              <a:ext cx="519273" cy="1224000"/>
              <a:chOff x="-970247" y="3215680"/>
              <a:chExt cx="519273" cy="1224000"/>
            </a:xfrm>
          </p:grpSpPr>
          <p:pic>
            <p:nvPicPr>
              <p:cNvPr id="403" name="Picture 402">
                <a:extLst>
                  <a:ext uri="{FF2B5EF4-FFF2-40B4-BE49-F238E27FC236}">
                    <a16:creationId xmlns:a16="http://schemas.microsoft.com/office/drawing/2014/main" id="{9ABA6E1E-8236-4897-B52F-F7DB796460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04" name="Oval 403">
                <a:extLst>
                  <a:ext uri="{FF2B5EF4-FFF2-40B4-BE49-F238E27FC236}">
                    <a16:creationId xmlns:a16="http://schemas.microsoft.com/office/drawing/2014/main" id="{6D80F17A-FEC9-46E6-8E6F-08F371293244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65" name="Oval 464">
                <a:extLst>
                  <a:ext uri="{FF2B5EF4-FFF2-40B4-BE49-F238E27FC236}">
                    <a16:creationId xmlns:a16="http://schemas.microsoft.com/office/drawing/2014/main" id="{29361C71-1701-43E4-976A-312720051F9E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4" name="Oval 473">
                <a:extLst>
                  <a:ext uri="{FF2B5EF4-FFF2-40B4-BE49-F238E27FC236}">
                    <a16:creationId xmlns:a16="http://schemas.microsoft.com/office/drawing/2014/main" id="{CD62C3C5-04C2-407E-9842-6AFFAC866CA1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3" name="Oval 532">
                <a:extLst>
                  <a:ext uri="{FF2B5EF4-FFF2-40B4-BE49-F238E27FC236}">
                    <a16:creationId xmlns:a16="http://schemas.microsoft.com/office/drawing/2014/main" id="{330D97DD-B680-4F1F-8659-EE90D6EB1EC9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4" name="Oval 533">
                <a:extLst>
                  <a:ext uri="{FF2B5EF4-FFF2-40B4-BE49-F238E27FC236}">
                    <a16:creationId xmlns:a16="http://schemas.microsoft.com/office/drawing/2014/main" id="{8F61D5D9-6FB1-449B-95EF-BA53F50E2821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5" name="Oval 534">
                <a:extLst>
                  <a:ext uri="{FF2B5EF4-FFF2-40B4-BE49-F238E27FC236}">
                    <a16:creationId xmlns:a16="http://schemas.microsoft.com/office/drawing/2014/main" id="{BD74128E-3015-4164-AE3D-9ADCB74AE059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6" name="Oval 535">
                <a:extLst>
                  <a:ext uri="{FF2B5EF4-FFF2-40B4-BE49-F238E27FC236}">
                    <a16:creationId xmlns:a16="http://schemas.microsoft.com/office/drawing/2014/main" id="{52F6143D-CDED-4C8E-BD70-00CC62A80DAB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7" name="Oval 536">
                <a:extLst>
                  <a:ext uri="{FF2B5EF4-FFF2-40B4-BE49-F238E27FC236}">
                    <a16:creationId xmlns:a16="http://schemas.microsoft.com/office/drawing/2014/main" id="{FC9E87EB-0FFD-407B-983D-9797F44C0C1B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8" name="Oval 537">
                <a:extLst>
                  <a:ext uri="{FF2B5EF4-FFF2-40B4-BE49-F238E27FC236}">
                    <a16:creationId xmlns:a16="http://schemas.microsoft.com/office/drawing/2014/main" id="{33C3D05A-CAEC-4B28-A956-1245B319A375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9" name="Oval 538">
                <a:extLst>
                  <a:ext uri="{FF2B5EF4-FFF2-40B4-BE49-F238E27FC236}">
                    <a16:creationId xmlns:a16="http://schemas.microsoft.com/office/drawing/2014/main" id="{88D7A671-EDC1-41CF-9F03-F2084C362E65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40" name="Group 539">
              <a:extLst>
                <a:ext uri="{FF2B5EF4-FFF2-40B4-BE49-F238E27FC236}">
                  <a16:creationId xmlns:a16="http://schemas.microsoft.com/office/drawing/2014/main" id="{9FA263CF-BF0C-4DAB-9E33-BD5171D951FB}"/>
                </a:ext>
              </a:extLst>
            </p:cNvPr>
            <p:cNvGrpSpPr/>
            <p:nvPr/>
          </p:nvGrpSpPr>
          <p:grpSpPr>
            <a:xfrm>
              <a:off x="5385895" y="3460611"/>
              <a:ext cx="519273" cy="1224000"/>
              <a:chOff x="-970247" y="3215680"/>
              <a:chExt cx="519273" cy="1224000"/>
            </a:xfrm>
          </p:grpSpPr>
          <p:pic>
            <p:nvPicPr>
              <p:cNvPr id="541" name="Picture 540">
                <a:extLst>
                  <a:ext uri="{FF2B5EF4-FFF2-40B4-BE49-F238E27FC236}">
                    <a16:creationId xmlns:a16="http://schemas.microsoft.com/office/drawing/2014/main" id="{87A86DF1-4BB2-4256-B6DA-9DCCF6DA8B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542" name="Oval 541">
                <a:extLst>
                  <a:ext uri="{FF2B5EF4-FFF2-40B4-BE49-F238E27FC236}">
                    <a16:creationId xmlns:a16="http://schemas.microsoft.com/office/drawing/2014/main" id="{E07952AE-56C5-4F2B-B745-4597BA2FF334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3" name="Oval 542">
                <a:extLst>
                  <a:ext uri="{FF2B5EF4-FFF2-40B4-BE49-F238E27FC236}">
                    <a16:creationId xmlns:a16="http://schemas.microsoft.com/office/drawing/2014/main" id="{08C0CA19-73A0-474D-8EFB-864575AC496E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4" name="Oval 543">
                <a:extLst>
                  <a:ext uri="{FF2B5EF4-FFF2-40B4-BE49-F238E27FC236}">
                    <a16:creationId xmlns:a16="http://schemas.microsoft.com/office/drawing/2014/main" id="{14E311E7-1611-425C-9238-4BB21A701151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5" name="Oval 544">
                <a:extLst>
                  <a:ext uri="{FF2B5EF4-FFF2-40B4-BE49-F238E27FC236}">
                    <a16:creationId xmlns:a16="http://schemas.microsoft.com/office/drawing/2014/main" id="{6824E7F1-2031-4955-A11F-C3267A547477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6" name="Oval 545">
                <a:extLst>
                  <a:ext uri="{FF2B5EF4-FFF2-40B4-BE49-F238E27FC236}">
                    <a16:creationId xmlns:a16="http://schemas.microsoft.com/office/drawing/2014/main" id="{58E94715-76B1-4B54-8C43-5042D5EFCD70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7" name="Oval 546">
                <a:extLst>
                  <a:ext uri="{FF2B5EF4-FFF2-40B4-BE49-F238E27FC236}">
                    <a16:creationId xmlns:a16="http://schemas.microsoft.com/office/drawing/2014/main" id="{E9C39487-12B3-4AA2-BB82-064C4919799B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8" name="Oval 547">
                <a:extLst>
                  <a:ext uri="{FF2B5EF4-FFF2-40B4-BE49-F238E27FC236}">
                    <a16:creationId xmlns:a16="http://schemas.microsoft.com/office/drawing/2014/main" id="{2EBA415E-704D-45EC-8CE8-03C9141FA30A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49" name="Oval 548">
                <a:extLst>
                  <a:ext uri="{FF2B5EF4-FFF2-40B4-BE49-F238E27FC236}">
                    <a16:creationId xmlns:a16="http://schemas.microsoft.com/office/drawing/2014/main" id="{AF0888CC-2827-4FD1-A960-07D203152662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0" name="Oval 549">
                <a:extLst>
                  <a:ext uri="{FF2B5EF4-FFF2-40B4-BE49-F238E27FC236}">
                    <a16:creationId xmlns:a16="http://schemas.microsoft.com/office/drawing/2014/main" id="{2919D4DA-E912-4575-A95F-CD7DD18CB3F0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1" name="Oval 550">
                <a:extLst>
                  <a:ext uri="{FF2B5EF4-FFF2-40B4-BE49-F238E27FC236}">
                    <a16:creationId xmlns:a16="http://schemas.microsoft.com/office/drawing/2014/main" id="{B76E9E03-9269-4CAF-8681-89AECFB83136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52" name="Group 551">
              <a:extLst>
                <a:ext uri="{FF2B5EF4-FFF2-40B4-BE49-F238E27FC236}">
                  <a16:creationId xmlns:a16="http://schemas.microsoft.com/office/drawing/2014/main" id="{C35A70F7-12BE-4382-BBC5-C64674006B0B}"/>
                </a:ext>
              </a:extLst>
            </p:cNvPr>
            <p:cNvGrpSpPr/>
            <p:nvPr/>
          </p:nvGrpSpPr>
          <p:grpSpPr>
            <a:xfrm>
              <a:off x="5929668" y="3460611"/>
              <a:ext cx="519273" cy="1224000"/>
              <a:chOff x="-970247" y="3215680"/>
              <a:chExt cx="519273" cy="1224000"/>
            </a:xfrm>
          </p:grpSpPr>
          <p:pic>
            <p:nvPicPr>
              <p:cNvPr id="553" name="Picture 552">
                <a:extLst>
                  <a:ext uri="{FF2B5EF4-FFF2-40B4-BE49-F238E27FC236}">
                    <a16:creationId xmlns:a16="http://schemas.microsoft.com/office/drawing/2014/main" id="{81421E38-215C-4B24-BF14-9051B7C2DC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554" name="Oval 553">
                <a:extLst>
                  <a:ext uri="{FF2B5EF4-FFF2-40B4-BE49-F238E27FC236}">
                    <a16:creationId xmlns:a16="http://schemas.microsoft.com/office/drawing/2014/main" id="{83FBF04C-E3BB-4558-B2AD-920813ABA8DB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5" name="Oval 554">
                <a:extLst>
                  <a:ext uri="{FF2B5EF4-FFF2-40B4-BE49-F238E27FC236}">
                    <a16:creationId xmlns:a16="http://schemas.microsoft.com/office/drawing/2014/main" id="{AB3E5F70-F46C-48E3-9148-7EE03CFC500A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6" name="Oval 555">
                <a:extLst>
                  <a:ext uri="{FF2B5EF4-FFF2-40B4-BE49-F238E27FC236}">
                    <a16:creationId xmlns:a16="http://schemas.microsoft.com/office/drawing/2014/main" id="{9EC42567-6D0F-403E-BCB3-5B497AF1B9CF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7" name="Oval 556">
                <a:extLst>
                  <a:ext uri="{FF2B5EF4-FFF2-40B4-BE49-F238E27FC236}">
                    <a16:creationId xmlns:a16="http://schemas.microsoft.com/office/drawing/2014/main" id="{CFDC2ED5-659B-4836-A7B5-913CE18C85AB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8" name="Oval 557">
                <a:extLst>
                  <a:ext uri="{FF2B5EF4-FFF2-40B4-BE49-F238E27FC236}">
                    <a16:creationId xmlns:a16="http://schemas.microsoft.com/office/drawing/2014/main" id="{453DEE00-1DE6-4F7B-A990-49020C1D05A5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9" name="Oval 558">
                <a:extLst>
                  <a:ext uri="{FF2B5EF4-FFF2-40B4-BE49-F238E27FC236}">
                    <a16:creationId xmlns:a16="http://schemas.microsoft.com/office/drawing/2014/main" id="{C5CE7FEF-8F9C-47D4-AC87-B4D23B3EABE9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0" name="Oval 559">
                <a:extLst>
                  <a:ext uri="{FF2B5EF4-FFF2-40B4-BE49-F238E27FC236}">
                    <a16:creationId xmlns:a16="http://schemas.microsoft.com/office/drawing/2014/main" id="{178976BE-7747-473A-B9FF-7611C1392953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1" name="Oval 560">
                <a:extLst>
                  <a:ext uri="{FF2B5EF4-FFF2-40B4-BE49-F238E27FC236}">
                    <a16:creationId xmlns:a16="http://schemas.microsoft.com/office/drawing/2014/main" id="{BCE7D1E7-ECB5-4EBD-B045-D2CA84F50B05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2" name="Oval 561">
                <a:extLst>
                  <a:ext uri="{FF2B5EF4-FFF2-40B4-BE49-F238E27FC236}">
                    <a16:creationId xmlns:a16="http://schemas.microsoft.com/office/drawing/2014/main" id="{A4205E86-B2D4-4AD4-B667-AD22EA577657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3" name="Oval 562">
                <a:extLst>
                  <a:ext uri="{FF2B5EF4-FFF2-40B4-BE49-F238E27FC236}">
                    <a16:creationId xmlns:a16="http://schemas.microsoft.com/office/drawing/2014/main" id="{DE3CEBAD-51E2-41C7-95B3-3BCA9E697814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64" name="Group 563">
              <a:extLst>
                <a:ext uri="{FF2B5EF4-FFF2-40B4-BE49-F238E27FC236}">
                  <a16:creationId xmlns:a16="http://schemas.microsoft.com/office/drawing/2014/main" id="{DEAB1E4C-4CAB-439F-A863-D43AA47E7587}"/>
                </a:ext>
              </a:extLst>
            </p:cNvPr>
            <p:cNvGrpSpPr/>
            <p:nvPr/>
          </p:nvGrpSpPr>
          <p:grpSpPr>
            <a:xfrm>
              <a:off x="6473440" y="3460611"/>
              <a:ext cx="519273" cy="1224000"/>
              <a:chOff x="-970247" y="3215680"/>
              <a:chExt cx="519273" cy="1224000"/>
            </a:xfrm>
          </p:grpSpPr>
          <p:pic>
            <p:nvPicPr>
              <p:cNvPr id="565" name="Picture 564">
                <a:extLst>
                  <a:ext uri="{FF2B5EF4-FFF2-40B4-BE49-F238E27FC236}">
                    <a16:creationId xmlns:a16="http://schemas.microsoft.com/office/drawing/2014/main" id="{E40CCA23-0360-4BA2-A04B-B032C3C7C7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568" name="Oval 567">
                <a:extLst>
                  <a:ext uri="{FF2B5EF4-FFF2-40B4-BE49-F238E27FC236}">
                    <a16:creationId xmlns:a16="http://schemas.microsoft.com/office/drawing/2014/main" id="{A31063A6-7968-4F91-82E6-6E95CA1717CE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9" name="Oval 568">
                <a:extLst>
                  <a:ext uri="{FF2B5EF4-FFF2-40B4-BE49-F238E27FC236}">
                    <a16:creationId xmlns:a16="http://schemas.microsoft.com/office/drawing/2014/main" id="{470F88A9-FE04-4365-BF44-B29173B83627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0" name="Oval 569">
                <a:extLst>
                  <a:ext uri="{FF2B5EF4-FFF2-40B4-BE49-F238E27FC236}">
                    <a16:creationId xmlns:a16="http://schemas.microsoft.com/office/drawing/2014/main" id="{CB76B3CE-B574-4202-88CC-FBA154DE6BF7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1" name="Oval 570">
                <a:extLst>
                  <a:ext uri="{FF2B5EF4-FFF2-40B4-BE49-F238E27FC236}">
                    <a16:creationId xmlns:a16="http://schemas.microsoft.com/office/drawing/2014/main" id="{C833532F-7F62-4972-83E2-B6772EA54CEC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2" name="Oval 571">
                <a:extLst>
                  <a:ext uri="{FF2B5EF4-FFF2-40B4-BE49-F238E27FC236}">
                    <a16:creationId xmlns:a16="http://schemas.microsoft.com/office/drawing/2014/main" id="{FDCC020E-6883-4127-A621-74F3F8CBAE91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3" name="Oval 572">
                <a:extLst>
                  <a:ext uri="{FF2B5EF4-FFF2-40B4-BE49-F238E27FC236}">
                    <a16:creationId xmlns:a16="http://schemas.microsoft.com/office/drawing/2014/main" id="{72BE6842-13F9-47BC-9694-114295EFB94E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4" name="Oval 573">
                <a:extLst>
                  <a:ext uri="{FF2B5EF4-FFF2-40B4-BE49-F238E27FC236}">
                    <a16:creationId xmlns:a16="http://schemas.microsoft.com/office/drawing/2014/main" id="{68F67742-3F54-43A7-9745-0609620AD989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5" name="Oval 574">
                <a:extLst>
                  <a:ext uri="{FF2B5EF4-FFF2-40B4-BE49-F238E27FC236}">
                    <a16:creationId xmlns:a16="http://schemas.microsoft.com/office/drawing/2014/main" id="{44929FE1-CDFF-4618-84AA-00D76D6D42ED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EFA03DC-E266-4D6E-B23C-A77F4382A3E0}"/>
              </a:ext>
            </a:extLst>
          </p:cNvPr>
          <p:cNvGrpSpPr/>
          <p:nvPr/>
        </p:nvGrpSpPr>
        <p:grpSpPr>
          <a:xfrm>
            <a:off x="4284975" y="1956708"/>
            <a:ext cx="2694098" cy="1224000"/>
            <a:chOff x="4284975" y="1956708"/>
            <a:chExt cx="2694098" cy="1224000"/>
          </a:xfrm>
        </p:grpSpPr>
        <p:grpSp>
          <p:nvGrpSpPr>
            <p:cNvPr id="577" name="Group 576">
              <a:extLst>
                <a:ext uri="{FF2B5EF4-FFF2-40B4-BE49-F238E27FC236}">
                  <a16:creationId xmlns:a16="http://schemas.microsoft.com/office/drawing/2014/main" id="{F536E607-2441-402F-8A76-B4F160425ABB}"/>
                </a:ext>
              </a:extLst>
            </p:cNvPr>
            <p:cNvGrpSpPr/>
            <p:nvPr/>
          </p:nvGrpSpPr>
          <p:grpSpPr>
            <a:xfrm>
              <a:off x="4284975" y="1956708"/>
              <a:ext cx="519273" cy="1224000"/>
              <a:chOff x="-970247" y="3215680"/>
              <a:chExt cx="519273" cy="1224000"/>
            </a:xfrm>
          </p:grpSpPr>
          <p:pic>
            <p:nvPicPr>
              <p:cNvPr id="626" name="Picture 625">
                <a:extLst>
                  <a:ext uri="{FF2B5EF4-FFF2-40B4-BE49-F238E27FC236}">
                    <a16:creationId xmlns:a16="http://schemas.microsoft.com/office/drawing/2014/main" id="{E7D43D67-28E7-4157-A579-D3E55775BE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627" name="Oval 626">
                <a:extLst>
                  <a:ext uri="{FF2B5EF4-FFF2-40B4-BE49-F238E27FC236}">
                    <a16:creationId xmlns:a16="http://schemas.microsoft.com/office/drawing/2014/main" id="{44BF677F-299B-46F5-80F0-6154192C0144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8" name="Oval 627">
                <a:extLst>
                  <a:ext uri="{FF2B5EF4-FFF2-40B4-BE49-F238E27FC236}">
                    <a16:creationId xmlns:a16="http://schemas.microsoft.com/office/drawing/2014/main" id="{0F39D61F-851F-4990-B755-C1F574DC87B6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9" name="Oval 628">
                <a:extLst>
                  <a:ext uri="{FF2B5EF4-FFF2-40B4-BE49-F238E27FC236}">
                    <a16:creationId xmlns:a16="http://schemas.microsoft.com/office/drawing/2014/main" id="{A3E660BE-9B27-4BDC-82B7-F1CBC8621168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0" name="Oval 629">
                <a:extLst>
                  <a:ext uri="{FF2B5EF4-FFF2-40B4-BE49-F238E27FC236}">
                    <a16:creationId xmlns:a16="http://schemas.microsoft.com/office/drawing/2014/main" id="{CCB5DC9B-B914-4639-8AE5-86973A93835D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1" name="Oval 630">
                <a:extLst>
                  <a:ext uri="{FF2B5EF4-FFF2-40B4-BE49-F238E27FC236}">
                    <a16:creationId xmlns:a16="http://schemas.microsoft.com/office/drawing/2014/main" id="{BBAEDEE2-77DD-4DE0-99D4-22311CE4E1B9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2" name="Oval 631">
                <a:extLst>
                  <a:ext uri="{FF2B5EF4-FFF2-40B4-BE49-F238E27FC236}">
                    <a16:creationId xmlns:a16="http://schemas.microsoft.com/office/drawing/2014/main" id="{8488F7E4-51AE-4652-9992-3E1F38996BD3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3" name="Oval 632">
                <a:extLst>
                  <a:ext uri="{FF2B5EF4-FFF2-40B4-BE49-F238E27FC236}">
                    <a16:creationId xmlns:a16="http://schemas.microsoft.com/office/drawing/2014/main" id="{E6A260DF-4010-414F-85D4-BB8FC3EF0F9F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4" name="Oval 633">
                <a:extLst>
                  <a:ext uri="{FF2B5EF4-FFF2-40B4-BE49-F238E27FC236}">
                    <a16:creationId xmlns:a16="http://schemas.microsoft.com/office/drawing/2014/main" id="{39F26773-46E2-4153-BAF0-59D0F1E1D015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5" name="Oval 634">
                <a:extLst>
                  <a:ext uri="{FF2B5EF4-FFF2-40B4-BE49-F238E27FC236}">
                    <a16:creationId xmlns:a16="http://schemas.microsoft.com/office/drawing/2014/main" id="{A943A224-E13E-452F-A9BB-2DB1132CBA92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36" name="Oval 635">
                <a:extLst>
                  <a:ext uri="{FF2B5EF4-FFF2-40B4-BE49-F238E27FC236}">
                    <a16:creationId xmlns:a16="http://schemas.microsoft.com/office/drawing/2014/main" id="{72616461-23E9-4198-A4EC-3BBB153F19C0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78" name="Group 577">
              <a:extLst>
                <a:ext uri="{FF2B5EF4-FFF2-40B4-BE49-F238E27FC236}">
                  <a16:creationId xmlns:a16="http://schemas.microsoft.com/office/drawing/2014/main" id="{72D8AEE1-EF20-41F0-A054-344E61EF3A41}"/>
                </a:ext>
              </a:extLst>
            </p:cNvPr>
            <p:cNvGrpSpPr/>
            <p:nvPr/>
          </p:nvGrpSpPr>
          <p:grpSpPr>
            <a:xfrm>
              <a:off x="4828681" y="1956708"/>
              <a:ext cx="519273" cy="1224000"/>
              <a:chOff x="-970247" y="3215680"/>
              <a:chExt cx="519273" cy="1224000"/>
            </a:xfrm>
          </p:grpSpPr>
          <p:pic>
            <p:nvPicPr>
              <p:cNvPr id="615" name="Picture 614">
                <a:extLst>
                  <a:ext uri="{FF2B5EF4-FFF2-40B4-BE49-F238E27FC236}">
                    <a16:creationId xmlns:a16="http://schemas.microsoft.com/office/drawing/2014/main" id="{D93244A6-E6DE-430A-8C3B-45941DD450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616" name="Oval 615">
                <a:extLst>
                  <a:ext uri="{FF2B5EF4-FFF2-40B4-BE49-F238E27FC236}">
                    <a16:creationId xmlns:a16="http://schemas.microsoft.com/office/drawing/2014/main" id="{57955CCD-BE3B-44AA-B124-565094B5EAE1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7" name="Oval 616">
                <a:extLst>
                  <a:ext uri="{FF2B5EF4-FFF2-40B4-BE49-F238E27FC236}">
                    <a16:creationId xmlns:a16="http://schemas.microsoft.com/office/drawing/2014/main" id="{86A39A30-B957-4249-8D00-1A4E513F48A8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8" name="Oval 617">
                <a:extLst>
                  <a:ext uri="{FF2B5EF4-FFF2-40B4-BE49-F238E27FC236}">
                    <a16:creationId xmlns:a16="http://schemas.microsoft.com/office/drawing/2014/main" id="{C71FFD39-BF1F-48C6-9375-19D20875A0B0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9" name="Oval 618">
                <a:extLst>
                  <a:ext uri="{FF2B5EF4-FFF2-40B4-BE49-F238E27FC236}">
                    <a16:creationId xmlns:a16="http://schemas.microsoft.com/office/drawing/2014/main" id="{28E4A527-BC9B-44EE-AC1C-2F17B32019A0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0" name="Oval 619">
                <a:extLst>
                  <a:ext uri="{FF2B5EF4-FFF2-40B4-BE49-F238E27FC236}">
                    <a16:creationId xmlns:a16="http://schemas.microsoft.com/office/drawing/2014/main" id="{25AB5A38-60A9-434B-9B33-F4458774ABC2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1" name="Oval 620">
                <a:extLst>
                  <a:ext uri="{FF2B5EF4-FFF2-40B4-BE49-F238E27FC236}">
                    <a16:creationId xmlns:a16="http://schemas.microsoft.com/office/drawing/2014/main" id="{1BAEDCE0-E511-40F7-BEC5-64FA32531476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2" name="Oval 621">
                <a:extLst>
                  <a:ext uri="{FF2B5EF4-FFF2-40B4-BE49-F238E27FC236}">
                    <a16:creationId xmlns:a16="http://schemas.microsoft.com/office/drawing/2014/main" id="{E79DA1C3-84CC-4876-856F-2FC18B351ACE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3" name="Oval 622">
                <a:extLst>
                  <a:ext uri="{FF2B5EF4-FFF2-40B4-BE49-F238E27FC236}">
                    <a16:creationId xmlns:a16="http://schemas.microsoft.com/office/drawing/2014/main" id="{D9820364-7D97-4FFD-BA39-472E3F1BBB8A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4" name="Oval 623">
                <a:extLst>
                  <a:ext uri="{FF2B5EF4-FFF2-40B4-BE49-F238E27FC236}">
                    <a16:creationId xmlns:a16="http://schemas.microsoft.com/office/drawing/2014/main" id="{42CA7A1C-2CE9-4CEB-B786-62883B1F9C7E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25" name="Oval 624">
                <a:extLst>
                  <a:ext uri="{FF2B5EF4-FFF2-40B4-BE49-F238E27FC236}">
                    <a16:creationId xmlns:a16="http://schemas.microsoft.com/office/drawing/2014/main" id="{527A1C1A-3035-4207-8292-27C827C63E5E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79" name="Group 578">
              <a:extLst>
                <a:ext uri="{FF2B5EF4-FFF2-40B4-BE49-F238E27FC236}">
                  <a16:creationId xmlns:a16="http://schemas.microsoft.com/office/drawing/2014/main" id="{36E26241-BC76-4113-95D4-1875C1783A2E}"/>
                </a:ext>
              </a:extLst>
            </p:cNvPr>
            <p:cNvGrpSpPr/>
            <p:nvPr/>
          </p:nvGrpSpPr>
          <p:grpSpPr>
            <a:xfrm>
              <a:off x="5372387" y="1956708"/>
              <a:ext cx="519273" cy="1224000"/>
              <a:chOff x="-970247" y="3215680"/>
              <a:chExt cx="519273" cy="1224000"/>
            </a:xfrm>
          </p:grpSpPr>
          <p:pic>
            <p:nvPicPr>
              <p:cNvPr id="604" name="Picture 603">
                <a:extLst>
                  <a:ext uri="{FF2B5EF4-FFF2-40B4-BE49-F238E27FC236}">
                    <a16:creationId xmlns:a16="http://schemas.microsoft.com/office/drawing/2014/main" id="{75EF71C2-899C-477B-9E5B-1D7134A7B5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605" name="Oval 604">
                <a:extLst>
                  <a:ext uri="{FF2B5EF4-FFF2-40B4-BE49-F238E27FC236}">
                    <a16:creationId xmlns:a16="http://schemas.microsoft.com/office/drawing/2014/main" id="{7D5E22C8-FC9D-4287-B9F8-68618DB8798D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6" name="Oval 605">
                <a:extLst>
                  <a:ext uri="{FF2B5EF4-FFF2-40B4-BE49-F238E27FC236}">
                    <a16:creationId xmlns:a16="http://schemas.microsoft.com/office/drawing/2014/main" id="{BD8FEFC9-50DC-43E5-B556-FE9DD8F0BA0A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7" name="Oval 606">
                <a:extLst>
                  <a:ext uri="{FF2B5EF4-FFF2-40B4-BE49-F238E27FC236}">
                    <a16:creationId xmlns:a16="http://schemas.microsoft.com/office/drawing/2014/main" id="{211BF589-1206-4E08-B0A4-E6954C32D497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8" name="Oval 607">
                <a:extLst>
                  <a:ext uri="{FF2B5EF4-FFF2-40B4-BE49-F238E27FC236}">
                    <a16:creationId xmlns:a16="http://schemas.microsoft.com/office/drawing/2014/main" id="{A9FB2897-791B-41F8-B447-E38BF0BBC9E9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9" name="Oval 608">
                <a:extLst>
                  <a:ext uri="{FF2B5EF4-FFF2-40B4-BE49-F238E27FC236}">
                    <a16:creationId xmlns:a16="http://schemas.microsoft.com/office/drawing/2014/main" id="{08994429-874B-41A8-81BD-150555A2372B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0" name="Oval 609">
                <a:extLst>
                  <a:ext uri="{FF2B5EF4-FFF2-40B4-BE49-F238E27FC236}">
                    <a16:creationId xmlns:a16="http://schemas.microsoft.com/office/drawing/2014/main" id="{75455C91-4A64-4F04-85AE-935DB1512BD5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1" name="Oval 610">
                <a:extLst>
                  <a:ext uri="{FF2B5EF4-FFF2-40B4-BE49-F238E27FC236}">
                    <a16:creationId xmlns:a16="http://schemas.microsoft.com/office/drawing/2014/main" id="{BE1A84C9-D7A3-4F6F-917F-28C4360E2404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2" name="Oval 611">
                <a:extLst>
                  <a:ext uri="{FF2B5EF4-FFF2-40B4-BE49-F238E27FC236}">
                    <a16:creationId xmlns:a16="http://schemas.microsoft.com/office/drawing/2014/main" id="{B67710D6-85D5-432E-B430-F9DFE8338714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3" name="Oval 612">
                <a:extLst>
                  <a:ext uri="{FF2B5EF4-FFF2-40B4-BE49-F238E27FC236}">
                    <a16:creationId xmlns:a16="http://schemas.microsoft.com/office/drawing/2014/main" id="{25F03580-CF97-4638-AFBC-93A9C6B16DA4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4" name="Oval 613">
                <a:extLst>
                  <a:ext uri="{FF2B5EF4-FFF2-40B4-BE49-F238E27FC236}">
                    <a16:creationId xmlns:a16="http://schemas.microsoft.com/office/drawing/2014/main" id="{B4582061-2193-4812-85AB-4AA1320255B2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80" name="Group 579">
              <a:extLst>
                <a:ext uri="{FF2B5EF4-FFF2-40B4-BE49-F238E27FC236}">
                  <a16:creationId xmlns:a16="http://schemas.microsoft.com/office/drawing/2014/main" id="{9E226701-4988-487B-AAB9-E54A780CCF9D}"/>
                </a:ext>
              </a:extLst>
            </p:cNvPr>
            <p:cNvGrpSpPr/>
            <p:nvPr/>
          </p:nvGrpSpPr>
          <p:grpSpPr>
            <a:xfrm>
              <a:off x="5916093" y="1956708"/>
              <a:ext cx="519273" cy="1224000"/>
              <a:chOff x="-970247" y="3215680"/>
              <a:chExt cx="519273" cy="1224000"/>
            </a:xfrm>
          </p:grpSpPr>
          <p:pic>
            <p:nvPicPr>
              <p:cNvPr id="593" name="Picture 592">
                <a:extLst>
                  <a:ext uri="{FF2B5EF4-FFF2-40B4-BE49-F238E27FC236}">
                    <a16:creationId xmlns:a16="http://schemas.microsoft.com/office/drawing/2014/main" id="{DE939E18-B0C7-4849-A0B8-C85697468D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594" name="Oval 593">
                <a:extLst>
                  <a:ext uri="{FF2B5EF4-FFF2-40B4-BE49-F238E27FC236}">
                    <a16:creationId xmlns:a16="http://schemas.microsoft.com/office/drawing/2014/main" id="{C4D923E8-81FC-4B6F-88D1-E896F17E7549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5" name="Oval 594">
                <a:extLst>
                  <a:ext uri="{FF2B5EF4-FFF2-40B4-BE49-F238E27FC236}">
                    <a16:creationId xmlns:a16="http://schemas.microsoft.com/office/drawing/2014/main" id="{83811406-B886-41FB-B515-FB886345087D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6" name="Oval 595">
                <a:extLst>
                  <a:ext uri="{FF2B5EF4-FFF2-40B4-BE49-F238E27FC236}">
                    <a16:creationId xmlns:a16="http://schemas.microsoft.com/office/drawing/2014/main" id="{1CF32588-5C8D-4E33-A53E-357497F72856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7" name="Oval 596">
                <a:extLst>
                  <a:ext uri="{FF2B5EF4-FFF2-40B4-BE49-F238E27FC236}">
                    <a16:creationId xmlns:a16="http://schemas.microsoft.com/office/drawing/2014/main" id="{30C466FA-591A-423F-ACF6-D61E4D8337A1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8" name="Oval 597">
                <a:extLst>
                  <a:ext uri="{FF2B5EF4-FFF2-40B4-BE49-F238E27FC236}">
                    <a16:creationId xmlns:a16="http://schemas.microsoft.com/office/drawing/2014/main" id="{AA92378F-7F39-4A78-8929-7021DB9D88AC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9" name="Oval 598">
                <a:extLst>
                  <a:ext uri="{FF2B5EF4-FFF2-40B4-BE49-F238E27FC236}">
                    <a16:creationId xmlns:a16="http://schemas.microsoft.com/office/drawing/2014/main" id="{57E51834-FFC7-417B-B486-DD3E9A3960C7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0" name="Oval 599">
                <a:extLst>
                  <a:ext uri="{FF2B5EF4-FFF2-40B4-BE49-F238E27FC236}">
                    <a16:creationId xmlns:a16="http://schemas.microsoft.com/office/drawing/2014/main" id="{38261474-1BD4-4BB1-919D-89786E41560B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1" name="Oval 600">
                <a:extLst>
                  <a:ext uri="{FF2B5EF4-FFF2-40B4-BE49-F238E27FC236}">
                    <a16:creationId xmlns:a16="http://schemas.microsoft.com/office/drawing/2014/main" id="{7E69C127-7BEC-4ED7-9B6C-8C947080F4CD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2" name="Oval 601">
                <a:extLst>
                  <a:ext uri="{FF2B5EF4-FFF2-40B4-BE49-F238E27FC236}">
                    <a16:creationId xmlns:a16="http://schemas.microsoft.com/office/drawing/2014/main" id="{A99840BF-7867-4F80-B64F-55356EB454FE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3" name="Oval 602">
                <a:extLst>
                  <a:ext uri="{FF2B5EF4-FFF2-40B4-BE49-F238E27FC236}">
                    <a16:creationId xmlns:a16="http://schemas.microsoft.com/office/drawing/2014/main" id="{1E373374-F6F8-4E02-A482-C29520C6C09F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81" name="Group 580">
              <a:extLst>
                <a:ext uri="{FF2B5EF4-FFF2-40B4-BE49-F238E27FC236}">
                  <a16:creationId xmlns:a16="http://schemas.microsoft.com/office/drawing/2014/main" id="{C415FBD6-ECF6-41FD-B359-73B85D7CDB21}"/>
                </a:ext>
              </a:extLst>
            </p:cNvPr>
            <p:cNvGrpSpPr/>
            <p:nvPr/>
          </p:nvGrpSpPr>
          <p:grpSpPr>
            <a:xfrm>
              <a:off x="6459800" y="1956708"/>
              <a:ext cx="519273" cy="1224000"/>
              <a:chOff x="-970247" y="3215680"/>
              <a:chExt cx="519273" cy="1224000"/>
            </a:xfrm>
          </p:grpSpPr>
          <p:pic>
            <p:nvPicPr>
              <p:cNvPr id="582" name="Picture 581">
                <a:extLst>
                  <a:ext uri="{FF2B5EF4-FFF2-40B4-BE49-F238E27FC236}">
                    <a16:creationId xmlns:a16="http://schemas.microsoft.com/office/drawing/2014/main" id="{243B91F9-61F2-4929-9664-4353B5D8D8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590" name="Oval 589">
                <a:extLst>
                  <a:ext uri="{FF2B5EF4-FFF2-40B4-BE49-F238E27FC236}">
                    <a16:creationId xmlns:a16="http://schemas.microsoft.com/office/drawing/2014/main" id="{3D62B249-CDFC-445B-8638-CC6F4F78EA97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1" name="Oval 590">
                <a:extLst>
                  <a:ext uri="{FF2B5EF4-FFF2-40B4-BE49-F238E27FC236}">
                    <a16:creationId xmlns:a16="http://schemas.microsoft.com/office/drawing/2014/main" id="{9F3F5603-F38E-4D31-AD5F-31B3EBC819D3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2" name="Oval 591">
                <a:extLst>
                  <a:ext uri="{FF2B5EF4-FFF2-40B4-BE49-F238E27FC236}">
                    <a16:creationId xmlns:a16="http://schemas.microsoft.com/office/drawing/2014/main" id="{82159012-0183-499E-8881-D517BB40A54B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62CF8BA4-0B5F-40C8-B9FC-1AA121A45BA9}"/>
              </a:ext>
            </a:extLst>
          </p:cNvPr>
          <p:cNvGrpSpPr/>
          <p:nvPr/>
        </p:nvGrpSpPr>
        <p:grpSpPr>
          <a:xfrm>
            <a:off x="8873228" y="5165620"/>
            <a:ext cx="2694098" cy="1224000"/>
            <a:chOff x="4284975" y="1956708"/>
            <a:chExt cx="2694098" cy="1224000"/>
          </a:xfrm>
        </p:grpSpPr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0A5C1D31-9046-49BF-A723-9AFE786C4097}"/>
                </a:ext>
              </a:extLst>
            </p:cNvPr>
            <p:cNvGrpSpPr/>
            <p:nvPr/>
          </p:nvGrpSpPr>
          <p:grpSpPr>
            <a:xfrm>
              <a:off x="4284975" y="1956708"/>
              <a:ext cx="519273" cy="1224000"/>
              <a:chOff x="-970247" y="3215680"/>
              <a:chExt cx="519273" cy="1224000"/>
            </a:xfrm>
          </p:grpSpPr>
          <p:pic>
            <p:nvPicPr>
              <p:cNvPr id="447" name="Picture 446">
                <a:extLst>
                  <a:ext uri="{FF2B5EF4-FFF2-40B4-BE49-F238E27FC236}">
                    <a16:creationId xmlns:a16="http://schemas.microsoft.com/office/drawing/2014/main" id="{89EB0A81-37C2-4D72-8E1F-310212CE72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48" name="Oval 447">
                <a:extLst>
                  <a:ext uri="{FF2B5EF4-FFF2-40B4-BE49-F238E27FC236}">
                    <a16:creationId xmlns:a16="http://schemas.microsoft.com/office/drawing/2014/main" id="{F646B3E6-1BF3-4E1B-865A-6467F2178F1E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9" name="Oval 448">
                <a:extLst>
                  <a:ext uri="{FF2B5EF4-FFF2-40B4-BE49-F238E27FC236}">
                    <a16:creationId xmlns:a16="http://schemas.microsoft.com/office/drawing/2014/main" id="{0EEBB645-DA1C-49CB-A430-2E0AF0841DEB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0" name="Oval 449">
                <a:extLst>
                  <a:ext uri="{FF2B5EF4-FFF2-40B4-BE49-F238E27FC236}">
                    <a16:creationId xmlns:a16="http://schemas.microsoft.com/office/drawing/2014/main" id="{9AA63169-A5D8-4707-9779-E2D8EEE9219B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1" name="Oval 450">
                <a:extLst>
                  <a:ext uri="{FF2B5EF4-FFF2-40B4-BE49-F238E27FC236}">
                    <a16:creationId xmlns:a16="http://schemas.microsoft.com/office/drawing/2014/main" id="{3BCB669C-5932-42A4-A8D2-7623ED78FCED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4" name="Oval 453">
                <a:extLst>
                  <a:ext uri="{FF2B5EF4-FFF2-40B4-BE49-F238E27FC236}">
                    <a16:creationId xmlns:a16="http://schemas.microsoft.com/office/drawing/2014/main" id="{F9EBCB62-56BD-482A-B8D5-372649DE4BF0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5" name="Oval 454">
                <a:extLst>
                  <a:ext uri="{FF2B5EF4-FFF2-40B4-BE49-F238E27FC236}">
                    <a16:creationId xmlns:a16="http://schemas.microsoft.com/office/drawing/2014/main" id="{7D14EBEC-C870-424E-B23F-6A4BC19393BD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6" name="Oval 455">
                <a:extLst>
                  <a:ext uri="{FF2B5EF4-FFF2-40B4-BE49-F238E27FC236}">
                    <a16:creationId xmlns:a16="http://schemas.microsoft.com/office/drawing/2014/main" id="{7C0B0980-1322-45C4-9B4B-5857C571451C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7" name="Oval 456">
                <a:extLst>
                  <a:ext uri="{FF2B5EF4-FFF2-40B4-BE49-F238E27FC236}">
                    <a16:creationId xmlns:a16="http://schemas.microsoft.com/office/drawing/2014/main" id="{0DDE0144-E096-4247-8ECB-20C56E0CE43A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8" name="Oval 457">
                <a:extLst>
                  <a:ext uri="{FF2B5EF4-FFF2-40B4-BE49-F238E27FC236}">
                    <a16:creationId xmlns:a16="http://schemas.microsoft.com/office/drawing/2014/main" id="{A35D17FC-C75E-421E-9FA0-596486C9C6DD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9" name="Oval 458">
                <a:extLst>
                  <a:ext uri="{FF2B5EF4-FFF2-40B4-BE49-F238E27FC236}">
                    <a16:creationId xmlns:a16="http://schemas.microsoft.com/office/drawing/2014/main" id="{E4FA0587-A153-4184-A685-D5A319EFBDBA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EB38CEDB-889F-4C13-B1AD-059856EC4357}"/>
                </a:ext>
              </a:extLst>
            </p:cNvPr>
            <p:cNvGrpSpPr/>
            <p:nvPr/>
          </p:nvGrpSpPr>
          <p:grpSpPr>
            <a:xfrm>
              <a:off x="4828681" y="1956708"/>
              <a:ext cx="519273" cy="1224000"/>
              <a:chOff x="-970247" y="3215680"/>
              <a:chExt cx="519273" cy="1224000"/>
            </a:xfrm>
          </p:grpSpPr>
          <p:pic>
            <p:nvPicPr>
              <p:cNvPr id="436" name="Picture 435">
                <a:extLst>
                  <a:ext uri="{FF2B5EF4-FFF2-40B4-BE49-F238E27FC236}">
                    <a16:creationId xmlns:a16="http://schemas.microsoft.com/office/drawing/2014/main" id="{FC6B301B-3DC8-4804-B74B-0AAEF0617F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37" name="Oval 436">
                <a:extLst>
                  <a:ext uri="{FF2B5EF4-FFF2-40B4-BE49-F238E27FC236}">
                    <a16:creationId xmlns:a16="http://schemas.microsoft.com/office/drawing/2014/main" id="{930F5530-05EA-4061-A039-7706BA57CBC5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8" name="Oval 437">
                <a:extLst>
                  <a:ext uri="{FF2B5EF4-FFF2-40B4-BE49-F238E27FC236}">
                    <a16:creationId xmlns:a16="http://schemas.microsoft.com/office/drawing/2014/main" id="{21162F8E-1160-4508-BC95-9704151F1A1E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9" name="Oval 438">
                <a:extLst>
                  <a:ext uri="{FF2B5EF4-FFF2-40B4-BE49-F238E27FC236}">
                    <a16:creationId xmlns:a16="http://schemas.microsoft.com/office/drawing/2014/main" id="{F4A93AF3-5332-463C-8E1F-186785AAF878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0" name="Oval 439">
                <a:extLst>
                  <a:ext uri="{FF2B5EF4-FFF2-40B4-BE49-F238E27FC236}">
                    <a16:creationId xmlns:a16="http://schemas.microsoft.com/office/drawing/2014/main" id="{698983E6-CA12-4A56-8058-A9979E2BD13A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1" name="Oval 440">
                <a:extLst>
                  <a:ext uri="{FF2B5EF4-FFF2-40B4-BE49-F238E27FC236}">
                    <a16:creationId xmlns:a16="http://schemas.microsoft.com/office/drawing/2014/main" id="{95640790-EC81-4E0C-B777-A3EE238CC40B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2" name="Oval 441">
                <a:extLst>
                  <a:ext uri="{FF2B5EF4-FFF2-40B4-BE49-F238E27FC236}">
                    <a16:creationId xmlns:a16="http://schemas.microsoft.com/office/drawing/2014/main" id="{880F5F35-0C65-4041-AFBC-C61238F6D179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3" name="Oval 442">
                <a:extLst>
                  <a:ext uri="{FF2B5EF4-FFF2-40B4-BE49-F238E27FC236}">
                    <a16:creationId xmlns:a16="http://schemas.microsoft.com/office/drawing/2014/main" id="{D09FED8C-DFC3-414B-A136-1F7C05C62E2F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4" name="Oval 443">
                <a:extLst>
                  <a:ext uri="{FF2B5EF4-FFF2-40B4-BE49-F238E27FC236}">
                    <a16:creationId xmlns:a16="http://schemas.microsoft.com/office/drawing/2014/main" id="{58ADEA2E-A677-4D7D-AEAF-4427AD7FE8E2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5" name="Oval 444">
                <a:extLst>
                  <a:ext uri="{FF2B5EF4-FFF2-40B4-BE49-F238E27FC236}">
                    <a16:creationId xmlns:a16="http://schemas.microsoft.com/office/drawing/2014/main" id="{DC89794F-71D4-4F4A-97BD-BEA0072C754D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6" name="Oval 445">
                <a:extLst>
                  <a:ext uri="{FF2B5EF4-FFF2-40B4-BE49-F238E27FC236}">
                    <a16:creationId xmlns:a16="http://schemas.microsoft.com/office/drawing/2014/main" id="{A9F81E6B-A546-43A3-8754-FF1EEA766933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07" name="Group 406">
              <a:extLst>
                <a:ext uri="{FF2B5EF4-FFF2-40B4-BE49-F238E27FC236}">
                  <a16:creationId xmlns:a16="http://schemas.microsoft.com/office/drawing/2014/main" id="{4478D21F-926E-44DB-A290-EC6FC6512B9B}"/>
                </a:ext>
              </a:extLst>
            </p:cNvPr>
            <p:cNvGrpSpPr/>
            <p:nvPr/>
          </p:nvGrpSpPr>
          <p:grpSpPr>
            <a:xfrm>
              <a:off x="5372387" y="1956708"/>
              <a:ext cx="519273" cy="1224000"/>
              <a:chOff x="-970247" y="3215680"/>
              <a:chExt cx="519273" cy="1224000"/>
            </a:xfrm>
          </p:grpSpPr>
          <p:pic>
            <p:nvPicPr>
              <p:cNvPr id="425" name="Picture 424">
                <a:extLst>
                  <a:ext uri="{FF2B5EF4-FFF2-40B4-BE49-F238E27FC236}">
                    <a16:creationId xmlns:a16="http://schemas.microsoft.com/office/drawing/2014/main" id="{CC86C319-68E6-4DAE-989C-29BBB5A28D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26" name="Oval 425">
                <a:extLst>
                  <a:ext uri="{FF2B5EF4-FFF2-40B4-BE49-F238E27FC236}">
                    <a16:creationId xmlns:a16="http://schemas.microsoft.com/office/drawing/2014/main" id="{193A4D30-0B1C-4DE4-804C-047172C6A98E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7" name="Oval 426">
                <a:extLst>
                  <a:ext uri="{FF2B5EF4-FFF2-40B4-BE49-F238E27FC236}">
                    <a16:creationId xmlns:a16="http://schemas.microsoft.com/office/drawing/2014/main" id="{3464EAB5-195A-4F0A-A53D-E81FEE35D7B4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8" name="Oval 427">
                <a:extLst>
                  <a:ext uri="{FF2B5EF4-FFF2-40B4-BE49-F238E27FC236}">
                    <a16:creationId xmlns:a16="http://schemas.microsoft.com/office/drawing/2014/main" id="{F7F52B86-81A2-4E9E-9196-D2A6AC5114BD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9" name="Oval 428">
                <a:extLst>
                  <a:ext uri="{FF2B5EF4-FFF2-40B4-BE49-F238E27FC236}">
                    <a16:creationId xmlns:a16="http://schemas.microsoft.com/office/drawing/2014/main" id="{73D82B1C-2E6E-41EE-8614-A2361D50DF8E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0" name="Oval 429">
                <a:extLst>
                  <a:ext uri="{FF2B5EF4-FFF2-40B4-BE49-F238E27FC236}">
                    <a16:creationId xmlns:a16="http://schemas.microsoft.com/office/drawing/2014/main" id="{D9D978F9-A3A6-43A2-BE95-112031B19C7F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1" name="Oval 430">
                <a:extLst>
                  <a:ext uri="{FF2B5EF4-FFF2-40B4-BE49-F238E27FC236}">
                    <a16:creationId xmlns:a16="http://schemas.microsoft.com/office/drawing/2014/main" id="{43DB9BCC-BDE2-4FE5-B2D1-6B9AF8F0F531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2" name="Oval 431">
                <a:extLst>
                  <a:ext uri="{FF2B5EF4-FFF2-40B4-BE49-F238E27FC236}">
                    <a16:creationId xmlns:a16="http://schemas.microsoft.com/office/drawing/2014/main" id="{960BCB04-3000-4681-995F-1634559A2C18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3" name="Oval 432">
                <a:extLst>
                  <a:ext uri="{FF2B5EF4-FFF2-40B4-BE49-F238E27FC236}">
                    <a16:creationId xmlns:a16="http://schemas.microsoft.com/office/drawing/2014/main" id="{2F21D750-97D4-4C9D-AA0D-D71CA3B4EA2B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4" name="Oval 433">
                <a:extLst>
                  <a:ext uri="{FF2B5EF4-FFF2-40B4-BE49-F238E27FC236}">
                    <a16:creationId xmlns:a16="http://schemas.microsoft.com/office/drawing/2014/main" id="{314E2E4C-ADEB-4359-8721-F88DFB063037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5" name="Oval 434">
                <a:extLst>
                  <a:ext uri="{FF2B5EF4-FFF2-40B4-BE49-F238E27FC236}">
                    <a16:creationId xmlns:a16="http://schemas.microsoft.com/office/drawing/2014/main" id="{E873CDDD-5FDA-4363-80C7-34374BFCEC38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08" name="Group 407">
              <a:extLst>
                <a:ext uri="{FF2B5EF4-FFF2-40B4-BE49-F238E27FC236}">
                  <a16:creationId xmlns:a16="http://schemas.microsoft.com/office/drawing/2014/main" id="{E021E396-C824-4744-8906-87746EBB05D8}"/>
                </a:ext>
              </a:extLst>
            </p:cNvPr>
            <p:cNvGrpSpPr/>
            <p:nvPr/>
          </p:nvGrpSpPr>
          <p:grpSpPr>
            <a:xfrm>
              <a:off x="5916093" y="1956708"/>
              <a:ext cx="519273" cy="1224000"/>
              <a:chOff x="-970247" y="3215680"/>
              <a:chExt cx="519273" cy="1224000"/>
            </a:xfrm>
          </p:grpSpPr>
          <p:pic>
            <p:nvPicPr>
              <p:cNvPr id="414" name="Picture 413">
                <a:extLst>
                  <a:ext uri="{FF2B5EF4-FFF2-40B4-BE49-F238E27FC236}">
                    <a16:creationId xmlns:a16="http://schemas.microsoft.com/office/drawing/2014/main" id="{A990BE0B-BB86-455D-9B6D-09D893E902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15" name="Oval 414">
                <a:extLst>
                  <a:ext uri="{FF2B5EF4-FFF2-40B4-BE49-F238E27FC236}">
                    <a16:creationId xmlns:a16="http://schemas.microsoft.com/office/drawing/2014/main" id="{5C81FCD6-2C19-443C-9A52-BBD321155A75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6" name="Oval 415">
                <a:extLst>
                  <a:ext uri="{FF2B5EF4-FFF2-40B4-BE49-F238E27FC236}">
                    <a16:creationId xmlns:a16="http://schemas.microsoft.com/office/drawing/2014/main" id="{639D96D6-EB84-48EF-9919-358AE6A613DD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7" name="Oval 416">
                <a:extLst>
                  <a:ext uri="{FF2B5EF4-FFF2-40B4-BE49-F238E27FC236}">
                    <a16:creationId xmlns:a16="http://schemas.microsoft.com/office/drawing/2014/main" id="{A870B175-D430-48E8-BB10-C61FD100E815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8" name="Oval 417">
                <a:extLst>
                  <a:ext uri="{FF2B5EF4-FFF2-40B4-BE49-F238E27FC236}">
                    <a16:creationId xmlns:a16="http://schemas.microsoft.com/office/drawing/2014/main" id="{9704BBDB-F243-4E2E-8FF3-B05982347109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9" name="Oval 418">
                <a:extLst>
                  <a:ext uri="{FF2B5EF4-FFF2-40B4-BE49-F238E27FC236}">
                    <a16:creationId xmlns:a16="http://schemas.microsoft.com/office/drawing/2014/main" id="{4048F0A2-6932-492E-B742-E49FE7D36A7B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0" name="Oval 419">
                <a:extLst>
                  <a:ext uri="{FF2B5EF4-FFF2-40B4-BE49-F238E27FC236}">
                    <a16:creationId xmlns:a16="http://schemas.microsoft.com/office/drawing/2014/main" id="{D7748228-0B00-4A48-9140-22554289467D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1" name="Oval 420">
                <a:extLst>
                  <a:ext uri="{FF2B5EF4-FFF2-40B4-BE49-F238E27FC236}">
                    <a16:creationId xmlns:a16="http://schemas.microsoft.com/office/drawing/2014/main" id="{54A2545B-5198-4D03-AB53-8B7E11F32EA2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2" name="Oval 421">
                <a:extLst>
                  <a:ext uri="{FF2B5EF4-FFF2-40B4-BE49-F238E27FC236}">
                    <a16:creationId xmlns:a16="http://schemas.microsoft.com/office/drawing/2014/main" id="{F847B514-3ACA-4668-BF29-0E5B136E476F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3" name="Oval 422">
                <a:extLst>
                  <a:ext uri="{FF2B5EF4-FFF2-40B4-BE49-F238E27FC236}">
                    <a16:creationId xmlns:a16="http://schemas.microsoft.com/office/drawing/2014/main" id="{B8B0FC04-FE95-4132-851D-237336EB6BAA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24" name="Oval 423">
                <a:extLst>
                  <a:ext uri="{FF2B5EF4-FFF2-40B4-BE49-F238E27FC236}">
                    <a16:creationId xmlns:a16="http://schemas.microsoft.com/office/drawing/2014/main" id="{06DAC72B-7C07-4745-8112-EF406B62FCC3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4972EF9A-7732-4840-AC84-AE88D3964254}"/>
                </a:ext>
              </a:extLst>
            </p:cNvPr>
            <p:cNvGrpSpPr/>
            <p:nvPr/>
          </p:nvGrpSpPr>
          <p:grpSpPr>
            <a:xfrm>
              <a:off x="6459800" y="1956708"/>
              <a:ext cx="519273" cy="1224000"/>
              <a:chOff x="-970247" y="3215680"/>
              <a:chExt cx="519273" cy="1224000"/>
            </a:xfrm>
          </p:grpSpPr>
          <p:pic>
            <p:nvPicPr>
              <p:cNvPr id="410" name="Picture 409">
                <a:extLst>
                  <a:ext uri="{FF2B5EF4-FFF2-40B4-BE49-F238E27FC236}">
                    <a16:creationId xmlns:a16="http://schemas.microsoft.com/office/drawing/2014/main" id="{7316DE37-B46D-4287-B175-F43D341D09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411" name="Oval 410">
                <a:extLst>
                  <a:ext uri="{FF2B5EF4-FFF2-40B4-BE49-F238E27FC236}">
                    <a16:creationId xmlns:a16="http://schemas.microsoft.com/office/drawing/2014/main" id="{2550A403-7B55-4276-B1B9-1FF4F859DF8C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2" name="Oval 411">
                <a:extLst>
                  <a:ext uri="{FF2B5EF4-FFF2-40B4-BE49-F238E27FC236}">
                    <a16:creationId xmlns:a16="http://schemas.microsoft.com/office/drawing/2014/main" id="{6D1F153F-4718-4A53-BC7A-563E0182C07C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13" name="Oval 412">
                <a:extLst>
                  <a:ext uri="{FF2B5EF4-FFF2-40B4-BE49-F238E27FC236}">
                    <a16:creationId xmlns:a16="http://schemas.microsoft.com/office/drawing/2014/main" id="{381401AE-51C6-4F7F-8F01-3DE8BF3CD306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05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  <p:bldP spid="215" grpId="0"/>
      <p:bldP spid="14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259007" y="370798"/>
            <a:ext cx="73901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representations show the number 23?</a:t>
            </a:r>
          </a:p>
        </p:txBody>
      </p:sp>
      <p:pic>
        <p:nvPicPr>
          <p:cNvPr id="193" name="Picture 192">
            <a:extLst>
              <a:ext uri="{FF2B5EF4-FFF2-40B4-BE49-F238E27FC236}">
                <a16:creationId xmlns:a16="http://schemas.microsoft.com/office/drawing/2014/main" id="{55101A83-2C0D-4096-BF5B-B951A1A0C15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1085321"/>
            <a:ext cx="3750906" cy="2572050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3C47BF79-0144-49ED-9B00-86A7B5BB69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1085321"/>
            <a:ext cx="3750906" cy="2572050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A805E75C-440F-4DB3-BD40-776FC4FF8C5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3747411"/>
            <a:ext cx="3750906" cy="2572050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199F4284-7937-487B-8029-DD16C3535C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3747411"/>
            <a:ext cx="3750906" cy="2572050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E38BCE5A-9021-4AB6-9101-3A7637C9E4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1085321"/>
            <a:ext cx="3750906" cy="2572050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0B9CCD5C-3101-44AC-9AC5-B23E22A769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3747411"/>
            <a:ext cx="3750906" cy="2572050"/>
          </a:xfrm>
          <a:prstGeom prst="rect">
            <a:avLst/>
          </a:prstGeom>
        </p:spPr>
      </p:pic>
      <p:grpSp>
        <p:nvGrpSpPr>
          <p:cNvPr id="213" name="Group 212">
            <a:extLst>
              <a:ext uri="{FF2B5EF4-FFF2-40B4-BE49-F238E27FC236}">
                <a16:creationId xmlns:a16="http://schemas.microsoft.com/office/drawing/2014/main" id="{1D409529-DB57-4F83-9281-06FE186B84C7}"/>
              </a:ext>
            </a:extLst>
          </p:cNvPr>
          <p:cNvGrpSpPr/>
          <p:nvPr/>
        </p:nvGrpSpPr>
        <p:grpSpPr>
          <a:xfrm>
            <a:off x="9391379" y="4230230"/>
            <a:ext cx="1191617" cy="1606411"/>
            <a:chOff x="8015509" y="3921434"/>
            <a:chExt cx="1191617" cy="1606411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D96547D9-4105-4554-B0A8-6460E1CBAA85}"/>
                </a:ext>
              </a:extLst>
            </p:cNvPr>
            <p:cNvGrpSpPr/>
            <p:nvPr/>
          </p:nvGrpSpPr>
          <p:grpSpPr>
            <a:xfrm>
              <a:off x="8015509" y="3921434"/>
              <a:ext cx="1186987" cy="556848"/>
              <a:chOff x="10608903" y="2806532"/>
              <a:chExt cx="697255" cy="247441"/>
            </a:xfrm>
          </p:grpSpPr>
          <p:pic>
            <p:nvPicPr>
              <p:cNvPr id="275" name="Picture 274">
                <a:extLst>
                  <a:ext uri="{FF2B5EF4-FFF2-40B4-BE49-F238E27FC236}">
                    <a16:creationId xmlns:a16="http://schemas.microsoft.com/office/drawing/2014/main" id="{E15B7FC3-4E30-4884-9C92-AF646056AB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A2BD4680-CF59-442A-823F-E38F7A904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7" name="Picture 276">
                <a:extLst>
                  <a:ext uri="{FF2B5EF4-FFF2-40B4-BE49-F238E27FC236}">
                    <a16:creationId xmlns:a16="http://schemas.microsoft.com/office/drawing/2014/main" id="{F47D2AA8-17C8-4A4C-9244-E7A1C23F70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8" name="Picture 277">
                <a:extLst>
                  <a:ext uri="{FF2B5EF4-FFF2-40B4-BE49-F238E27FC236}">
                    <a16:creationId xmlns:a16="http://schemas.microsoft.com/office/drawing/2014/main" id="{01585273-8A18-41E3-94FB-BE06B76918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9" name="Picture 278">
                <a:extLst>
                  <a:ext uri="{FF2B5EF4-FFF2-40B4-BE49-F238E27FC236}">
                    <a16:creationId xmlns:a16="http://schemas.microsoft.com/office/drawing/2014/main" id="{E50B7631-EE66-4A51-B843-80CEE0DE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0" name="Picture 279">
                <a:extLst>
                  <a:ext uri="{FF2B5EF4-FFF2-40B4-BE49-F238E27FC236}">
                    <a16:creationId xmlns:a16="http://schemas.microsoft.com/office/drawing/2014/main" id="{325002EB-D567-4226-A24D-35B2A1CB82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1" name="Picture 280">
                <a:extLst>
                  <a:ext uri="{FF2B5EF4-FFF2-40B4-BE49-F238E27FC236}">
                    <a16:creationId xmlns:a16="http://schemas.microsoft.com/office/drawing/2014/main" id="{4D381DB0-1A2F-40E6-9043-F313978DBD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2" name="Picture 281">
                <a:extLst>
                  <a:ext uri="{FF2B5EF4-FFF2-40B4-BE49-F238E27FC236}">
                    <a16:creationId xmlns:a16="http://schemas.microsoft.com/office/drawing/2014/main" id="{20866FE0-EC3D-4BAF-9244-E2A0B7393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3" name="Picture 282">
                <a:extLst>
                  <a:ext uri="{FF2B5EF4-FFF2-40B4-BE49-F238E27FC236}">
                    <a16:creationId xmlns:a16="http://schemas.microsoft.com/office/drawing/2014/main" id="{04BA10C6-1D26-4AA0-9621-81B429D27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4" name="Picture 283">
                <a:extLst>
                  <a:ext uri="{FF2B5EF4-FFF2-40B4-BE49-F238E27FC236}">
                    <a16:creationId xmlns:a16="http://schemas.microsoft.com/office/drawing/2014/main" id="{05792A17-4CB0-4030-92E1-40B5DBB1FB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4B3E6608-06DF-4D5B-8891-911C6C0262CA}"/>
                </a:ext>
              </a:extLst>
            </p:cNvPr>
            <p:cNvGrpSpPr/>
            <p:nvPr/>
          </p:nvGrpSpPr>
          <p:grpSpPr>
            <a:xfrm>
              <a:off x="8015509" y="4594880"/>
              <a:ext cx="1186987" cy="556848"/>
              <a:chOff x="10608903" y="2806532"/>
              <a:chExt cx="697255" cy="247441"/>
            </a:xfrm>
          </p:grpSpPr>
          <p:pic>
            <p:nvPicPr>
              <p:cNvPr id="265" name="Picture 264">
                <a:extLst>
                  <a:ext uri="{FF2B5EF4-FFF2-40B4-BE49-F238E27FC236}">
                    <a16:creationId xmlns:a16="http://schemas.microsoft.com/office/drawing/2014/main" id="{6E0166A8-1EEF-4CAD-9FF5-DB32ACE6C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6" name="Picture 265">
                <a:extLst>
                  <a:ext uri="{FF2B5EF4-FFF2-40B4-BE49-F238E27FC236}">
                    <a16:creationId xmlns:a16="http://schemas.microsoft.com/office/drawing/2014/main" id="{75F872A3-6280-4BE2-B6D8-D93036209A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7" name="Picture 266">
                <a:extLst>
                  <a:ext uri="{FF2B5EF4-FFF2-40B4-BE49-F238E27FC236}">
                    <a16:creationId xmlns:a16="http://schemas.microsoft.com/office/drawing/2014/main" id="{F6B83A71-625F-4304-9C04-ABFA0FF99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8" name="Picture 267">
                <a:extLst>
                  <a:ext uri="{FF2B5EF4-FFF2-40B4-BE49-F238E27FC236}">
                    <a16:creationId xmlns:a16="http://schemas.microsoft.com/office/drawing/2014/main" id="{8CD96E3E-BCD9-4EED-A046-04AA5EDDAC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9" name="Picture 268">
                <a:extLst>
                  <a:ext uri="{FF2B5EF4-FFF2-40B4-BE49-F238E27FC236}">
                    <a16:creationId xmlns:a16="http://schemas.microsoft.com/office/drawing/2014/main" id="{764D7F5F-9E1B-46FD-9546-639659DE31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0" name="Picture 269">
                <a:extLst>
                  <a:ext uri="{FF2B5EF4-FFF2-40B4-BE49-F238E27FC236}">
                    <a16:creationId xmlns:a16="http://schemas.microsoft.com/office/drawing/2014/main" id="{179C4ED3-6777-4A00-98E8-6726A92994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1" name="Picture 270">
                <a:extLst>
                  <a:ext uri="{FF2B5EF4-FFF2-40B4-BE49-F238E27FC236}">
                    <a16:creationId xmlns:a16="http://schemas.microsoft.com/office/drawing/2014/main" id="{2B9475AE-0554-4CA7-8C64-B57FE3D5F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2" name="Picture 271">
                <a:extLst>
                  <a:ext uri="{FF2B5EF4-FFF2-40B4-BE49-F238E27FC236}">
                    <a16:creationId xmlns:a16="http://schemas.microsoft.com/office/drawing/2014/main" id="{59B45FA0-0978-4EB3-8024-AD4C071B0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3" name="Picture 272">
                <a:extLst>
                  <a:ext uri="{FF2B5EF4-FFF2-40B4-BE49-F238E27FC236}">
                    <a16:creationId xmlns:a16="http://schemas.microsoft.com/office/drawing/2014/main" id="{84D7CF96-21C7-45A2-9F4C-556A9F1D1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4" name="Picture 273">
                <a:extLst>
                  <a:ext uri="{FF2B5EF4-FFF2-40B4-BE49-F238E27FC236}">
                    <a16:creationId xmlns:a16="http://schemas.microsoft.com/office/drawing/2014/main" id="{336E21C1-2646-4E8C-AAAE-35D8DEEA20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61" name="Group 260">
              <a:extLst>
                <a:ext uri="{FF2B5EF4-FFF2-40B4-BE49-F238E27FC236}">
                  <a16:creationId xmlns:a16="http://schemas.microsoft.com/office/drawing/2014/main" id="{A308CE80-3C4A-4E8B-A051-143116B84E8B}"/>
                </a:ext>
              </a:extLst>
            </p:cNvPr>
            <p:cNvGrpSpPr/>
            <p:nvPr/>
          </p:nvGrpSpPr>
          <p:grpSpPr>
            <a:xfrm>
              <a:off x="8064474" y="5278116"/>
              <a:ext cx="1142652" cy="249729"/>
              <a:chOff x="9319621" y="4790604"/>
              <a:chExt cx="1142652" cy="249729"/>
            </a:xfrm>
          </p:grpSpPr>
          <p:pic>
            <p:nvPicPr>
              <p:cNvPr id="262" name="Picture 261">
                <a:extLst>
                  <a:ext uri="{FF2B5EF4-FFF2-40B4-BE49-F238E27FC236}">
                    <a16:creationId xmlns:a16="http://schemas.microsoft.com/office/drawing/2014/main" id="{EF69FEE3-AD23-4057-98F2-44C9D794F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319621" y="479060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263" name="Picture 262">
                <a:extLst>
                  <a:ext uri="{FF2B5EF4-FFF2-40B4-BE49-F238E27FC236}">
                    <a16:creationId xmlns:a16="http://schemas.microsoft.com/office/drawing/2014/main" id="{A7B29600-8042-4383-84B8-D96643B3C4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378644" y="4843633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264" name="Picture 263">
                <a:extLst>
                  <a:ext uri="{FF2B5EF4-FFF2-40B4-BE49-F238E27FC236}">
                    <a16:creationId xmlns:a16="http://schemas.microsoft.com/office/drawing/2014/main" id="{AA47A313-5329-4E22-AA60-87E147B6E2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451698" y="4885123"/>
                <a:ext cx="1010575" cy="155210"/>
              </a:xfrm>
              <a:prstGeom prst="rect">
                <a:avLst/>
              </a:prstGeom>
            </p:spPr>
          </p:pic>
        </p:grpSp>
      </p:grpSp>
      <p:sp>
        <p:nvSpPr>
          <p:cNvPr id="296" name="TextBox 295">
            <a:extLst>
              <a:ext uri="{FF2B5EF4-FFF2-40B4-BE49-F238E27FC236}">
                <a16:creationId xmlns:a16="http://schemas.microsoft.com/office/drawing/2014/main" id="{B083A41F-92AE-4935-8052-A1FEDC9209CB}"/>
              </a:ext>
            </a:extLst>
          </p:cNvPr>
          <p:cNvSpPr txBox="1"/>
          <p:nvPr/>
        </p:nvSpPr>
        <p:spPr>
          <a:xfrm>
            <a:off x="5581913" y="197814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23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BFD4AF01-5696-4443-9F0E-386AE1D5789F}"/>
              </a:ext>
            </a:extLst>
          </p:cNvPr>
          <p:cNvSpPr/>
          <p:nvPr/>
        </p:nvSpPr>
        <p:spPr>
          <a:xfrm>
            <a:off x="4341580" y="1200648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94B2F3BF-AAAE-40B2-AFE5-DB158125FCC6}"/>
              </a:ext>
            </a:extLst>
          </p:cNvPr>
          <p:cNvSpPr/>
          <p:nvPr/>
        </p:nvSpPr>
        <p:spPr>
          <a:xfrm>
            <a:off x="8227920" y="3867506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0C7EA9-670D-4387-B4E8-C94476273918}"/>
              </a:ext>
            </a:extLst>
          </p:cNvPr>
          <p:cNvGrpSpPr/>
          <p:nvPr/>
        </p:nvGrpSpPr>
        <p:grpSpPr>
          <a:xfrm>
            <a:off x="8802482" y="1777346"/>
            <a:ext cx="2397202" cy="1188000"/>
            <a:chOff x="8802482" y="1777346"/>
            <a:chExt cx="2397202" cy="1188000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8552537-958B-4170-B91B-1BB224CD8B37}"/>
                </a:ext>
              </a:extLst>
            </p:cNvPr>
            <p:cNvGrpSpPr/>
            <p:nvPr/>
          </p:nvGrpSpPr>
          <p:grpSpPr>
            <a:xfrm>
              <a:off x="8802482" y="1777346"/>
              <a:ext cx="576000" cy="1188000"/>
              <a:chOff x="4781548" y="3465775"/>
              <a:chExt cx="576000" cy="1188000"/>
            </a:xfrm>
          </p:grpSpPr>
          <p:pic>
            <p:nvPicPr>
              <p:cNvPr id="192" name="Picture 191">
                <a:extLst>
                  <a:ext uri="{FF2B5EF4-FFF2-40B4-BE49-F238E27FC236}">
                    <a16:creationId xmlns:a16="http://schemas.microsoft.com/office/drawing/2014/main" id="{031A2F18-2C71-4463-A933-25EE7D4893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id="{6449BE3E-31EA-4704-B9A8-831D717BBC88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id="{4580A275-BDE1-41F7-B673-433E54AD26C2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id="{00652DDB-369A-4E9A-9A66-D05D555835C6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id="{1FD19FE2-225E-49F4-B454-498C9CD5F525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id="{1C9386DA-FC7B-4FD7-BFB0-3A693659E0AE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id="{A71867A3-75E7-4B9B-A763-7BBA73FFB0B5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id="{6CC1314A-162D-4DA0-90E7-5411DB500871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id="{4C571E09-B8FF-4A61-AF4D-21A80677880D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id="{1D61A21B-DD3D-478B-B6BC-05A5D0988009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id="{D80D83E2-B14A-4B64-B8EB-762142EAFF96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6FBD7B7C-B9FB-4E2F-8355-41DC37692288}"/>
                </a:ext>
              </a:extLst>
            </p:cNvPr>
            <p:cNvGrpSpPr/>
            <p:nvPr/>
          </p:nvGrpSpPr>
          <p:grpSpPr>
            <a:xfrm>
              <a:off x="10623684" y="1777346"/>
              <a:ext cx="576000" cy="1188000"/>
              <a:chOff x="6215783" y="3465777"/>
              <a:chExt cx="576000" cy="1188000"/>
            </a:xfrm>
          </p:grpSpPr>
          <p:pic>
            <p:nvPicPr>
              <p:cNvPr id="189" name="Picture 188">
                <a:extLst>
                  <a:ext uri="{FF2B5EF4-FFF2-40B4-BE49-F238E27FC236}">
                    <a16:creationId xmlns:a16="http://schemas.microsoft.com/office/drawing/2014/main" id="{FF61A69C-112A-41A2-95DF-BC499B4F3F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5909783" y="3771777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id="{05E257F1-D915-47A6-98A5-C031977737E1}"/>
                  </a:ext>
                </a:extLst>
              </p:cNvPr>
              <p:cNvSpPr/>
              <p:nvPr/>
            </p:nvSpPr>
            <p:spPr>
              <a:xfrm rot="16200000">
                <a:off x="6308482" y="439114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id="{7353BCE2-9BEC-48BC-8675-708C5F7F94B2}"/>
                  </a:ext>
                </a:extLst>
              </p:cNvPr>
              <p:cNvSpPr/>
              <p:nvPr/>
            </p:nvSpPr>
            <p:spPr>
              <a:xfrm rot="16200000">
                <a:off x="6308482" y="417730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0E77EF8F-E3BE-4447-A20F-CA79D73255D7}"/>
                </a:ext>
              </a:extLst>
            </p:cNvPr>
            <p:cNvGrpSpPr/>
            <p:nvPr/>
          </p:nvGrpSpPr>
          <p:grpSpPr>
            <a:xfrm>
              <a:off x="9409549" y="1777346"/>
              <a:ext cx="576000" cy="1188000"/>
              <a:chOff x="4781548" y="3465775"/>
              <a:chExt cx="576000" cy="1188000"/>
            </a:xfrm>
          </p:grpSpPr>
          <p:pic>
            <p:nvPicPr>
              <p:cNvPr id="178" name="Picture 177">
                <a:extLst>
                  <a:ext uri="{FF2B5EF4-FFF2-40B4-BE49-F238E27FC236}">
                    <a16:creationId xmlns:a16="http://schemas.microsoft.com/office/drawing/2014/main" id="{7754145A-1AE2-429D-8648-26C676D792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2C6ACC3F-8868-4A57-ADAE-A60A5CF21101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DC4119A7-9B93-4804-BE4A-5D5A5958D73C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E1E56DC9-332D-4D1F-96EB-8E58B270F760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452E74BE-F781-4441-BF23-5816E38084C3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A05F33BF-C867-4612-9E7D-0E193F35E191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C6AF0982-AB06-44AF-8DBF-F691C4B623AD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B3D15CAF-6CAF-443C-AB1F-4044102132D6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E0CAC02E-6FA5-4EA0-879D-091A3FDAB953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id="{1FD0B934-C41A-43CD-9FBC-FBC659C25850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id="{068AB03A-28D8-4BB1-919C-E5C750CD42D9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4DCAEC3A-5B7E-4425-A67C-2BA9B84CFF7B}"/>
                </a:ext>
              </a:extLst>
            </p:cNvPr>
            <p:cNvGrpSpPr/>
            <p:nvPr/>
          </p:nvGrpSpPr>
          <p:grpSpPr>
            <a:xfrm>
              <a:off x="10016616" y="1777346"/>
              <a:ext cx="576000" cy="1188000"/>
              <a:chOff x="4781548" y="3465775"/>
              <a:chExt cx="576000" cy="1188000"/>
            </a:xfrm>
          </p:grpSpPr>
          <p:pic>
            <p:nvPicPr>
              <p:cNvPr id="127" name="Picture 126">
                <a:extLst>
                  <a:ext uri="{FF2B5EF4-FFF2-40B4-BE49-F238E27FC236}">
                    <a16:creationId xmlns:a16="http://schemas.microsoft.com/office/drawing/2014/main" id="{E06E3429-ADA9-4613-AB20-3F722B2A7C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D5F6D6B1-3A10-4780-9825-45847B9D8029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E4E42B53-31E0-425A-8EE0-83A4433D4A70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178BAECF-B149-4A18-B086-D79E54969BAF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9CFD8DD0-E386-4280-86A6-E0A6697EEFBB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0D1072BE-471C-4B9E-AD32-16070999FCF7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675B38BE-4AF9-4BDE-9B9E-193C0D75C43B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DAC435EA-ECAB-4211-A303-AB64F14FABCD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9E6F2B56-F95C-498E-ADB7-EFE7EFE3DAB7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F8F20126-251D-4AB3-89F5-A12E11ACC19A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93120F5A-9C74-43BA-B650-8DE431CED1C0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AEAE2D2-A5D8-4DB5-A919-A30BDE37F1C9}"/>
              </a:ext>
            </a:extLst>
          </p:cNvPr>
          <p:cNvGrpSpPr/>
          <p:nvPr/>
        </p:nvGrpSpPr>
        <p:grpSpPr>
          <a:xfrm>
            <a:off x="1198748" y="4489574"/>
            <a:ext cx="1864782" cy="1188000"/>
            <a:chOff x="1198748" y="4489574"/>
            <a:chExt cx="1864782" cy="1188000"/>
          </a:xfrm>
        </p:grpSpPr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11B176FB-D1F3-45CA-A44E-175BC28E8EE6}"/>
                </a:ext>
              </a:extLst>
            </p:cNvPr>
            <p:cNvGrpSpPr/>
            <p:nvPr/>
          </p:nvGrpSpPr>
          <p:grpSpPr>
            <a:xfrm>
              <a:off x="1198748" y="4489574"/>
              <a:ext cx="576000" cy="1188000"/>
              <a:chOff x="4781548" y="3465775"/>
              <a:chExt cx="576000" cy="1188000"/>
            </a:xfrm>
          </p:grpSpPr>
          <p:pic>
            <p:nvPicPr>
              <p:cNvPr id="232" name="Picture 231">
                <a:extLst>
                  <a:ext uri="{FF2B5EF4-FFF2-40B4-BE49-F238E27FC236}">
                    <a16:creationId xmlns:a16="http://schemas.microsoft.com/office/drawing/2014/main" id="{DD2A9C81-8F21-40D4-8FB7-594311A652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id="{5B66844E-9873-4B13-AD11-9F456C26E94E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id="{B290B582-A8F4-4FB5-9DD8-25F10F0D5A2D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9D1D22EA-3402-4457-9FFB-4ED4FBA30621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8E676CD5-6B19-426D-BF59-B5E072AD1F67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id="{AF6162AA-75E8-42B5-A4C2-63F560C339C8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8B2728D7-4AB1-4760-9EBF-A0389C3CF7C7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3F08B509-5142-4151-B51A-51A9019BEDB5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6DBEAE16-7AFA-40D7-AF59-B616BDF0A9EF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08DB793D-15D7-4659-9DC8-45140E0CC1B2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20ECA99F-A0B5-4269-B9BA-FD570C4ECDD3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F0628F8E-C9A0-4136-A945-A83501AD63CD}"/>
                </a:ext>
              </a:extLst>
            </p:cNvPr>
            <p:cNvGrpSpPr/>
            <p:nvPr/>
          </p:nvGrpSpPr>
          <p:grpSpPr>
            <a:xfrm>
              <a:off x="1843139" y="4489574"/>
              <a:ext cx="576000" cy="1188000"/>
              <a:chOff x="4781548" y="3465775"/>
              <a:chExt cx="576000" cy="1188000"/>
            </a:xfrm>
          </p:grpSpPr>
          <p:pic>
            <p:nvPicPr>
              <p:cNvPr id="221" name="Picture 220">
                <a:extLst>
                  <a:ext uri="{FF2B5EF4-FFF2-40B4-BE49-F238E27FC236}">
                    <a16:creationId xmlns:a16="http://schemas.microsoft.com/office/drawing/2014/main" id="{86F1D370-FEB3-429C-B560-1DEAF02B6F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4475548" y="3771775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26708EB0-3E3C-4D8C-97EE-8C2ECE306A99}"/>
                  </a:ext>
                </a:extLst>
              </p:cNvPr>
              <p:cNvSpPr/>
              <p:nvPr/>
            </p:nvSpPr>
            <p:spPr>
              <a:xfrm rot="16200000">
                <a:off x="4874116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id="{E0F0BF60-DE70-45C6-8470-0D52B59934F2}"/>
                  </a:ext>
                </a:extLst>
              </p:cNvPr>
              <p:cNvSpPr/>
              <p:nvPr/>
            </p:nvSpPr>
            <p:spPr>
              <a:xfrm rot="16200000">
                <a:off x="5114950" y="439477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id="{17F239C4-A137-483D-961E-8FEB994EA2A9}"/>
                  </a:ext>
                </a:extLst>
              </p:cNvPr>
              <p:cNvSpPr/>
              <p:nvPr/>
            </p:nvSpPr>
            <p:spPr>
              <a:xfrm rot="16200000">
                <a:off x="4874116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id="{933A5DBD-0112-474C-9D57-3F2B6C429337}"/>
                  </a:ext>
                </a:extLst>
              </p:cNvPr>
              <p:cNvSpPr/>
              <p:nvPr/>
            </p:nvSpPr>
            <p:spPr>
              <a:xfrm rot="16200000">
                <a:off x="5114950" y="418093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5DDE5DE7-1B89-45D9-A213-499F3314F3F5}"/>
                  </a:ext>
                </a:extLst>
              </p:cNvPr>
              <p:cNvSpPr/>
              <p:nvPr/>
            </p:nvSpPr>
            <p:spPr>
              <a:xfrm rot="16200000">
                <a:off x="4874116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268188D7-B6FA-4B0E-8B4A-108B1F0C2EE0}"/>
                  </a:ext>
                </a:extLst>
              </p:cNvPr>
              <p:cNvSpPr/>
              <p:nvPr/>
            </p:nvSpPr>
            <p:spPr>
              <a:xfrm rot="16200000">
                <a:off x="5114950" y="396708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id="{C12B7282-AB8F-40ED-874D-7BA6625A2F98}"/>
                  </a:ext>
                </a:extLst>
              </p:cNvPr>
              <p:cNvSpPr/>
              <p:nvPr/>
            </p:nvSpPr>
            <p:spPr>
              <a:xfrm rot="16200000">
                <a:off x="4874116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id="{50DEF719-9C62-4713-9D27-0FE3691D0DE4}"/>
                  </a:ext>
                </a:extLst>
              </p:cNvPr>
              <p:cNvSpPr/>
              <p:nvPr/>
            </p:nvSpPr>
            <p:spPr>
              <a:xfrm rot="16200000">
                <a:off x="5114950" y="375323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id="{40E06D1C-E908-4B0C-A58A-511C3664827C}"/>
                  </a:ext>
                </a:extLst>
              </p:cNvPr>
              <p:cNvSpPr/>
              <p:nvPr/>
            </p:nvSpPr>
            <p:spPr>
              <a:xfrm rot="16200000">
                <a:off x="4872893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id="{E854B87C-B23D-4719-AA73-6906B9539C9D}"/>
                  </a:ext>
                </a:extLst>
              </p:cNvPr>
              <p:cNvSpPr/>
              <p:nvPr/>
            </p:nvSpPr>
            <p:spPr>
              <a:xfrm rot="16200000">
                <a:off x="5113727" y="3539741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C6211972-3BF4-47ED-912E-B2F8B7F6F074}"/>
                </a:ext>
              </a:extLst>
            </p:cNvPr>
            <p:cNvGrpSpPr/>
            <p:nvPr/>
          </p:nvGrpSpPr>
          <p:grpSpPr>
            <a:xfrm>
              <a:off x="2487530" y="4489574"/>
              <a:ext cx="576000" cy="1188000"/>
              <a:chOff x="4057265" y="4908909"/>
              <a:chExt cx="576000" cy="1188000"/>
            </a:xfrm>
          </p:grpSpPr>
          <p:pic>
            <p:nvPicPr>
              <p:cNvPr id="215" name="Picture 214">
                <a:extLst>
                  <a:ext uri="{FF2B5EF4-FFF2-40B4-BE49-F238E27FC236}">
                    <a16:creationId xmlns:a16="http://schemas.microsoft.com/office/drawing/2014/main" id="{1EDF0FD2-675E-4DB1-BC80-043E4404E2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3751265" y="5214909"/>
                <a:ext cx="1188000" cy="576000"/>
              </a:xfrm>
              <a:prstGeom prst="rect">
                <a:avLst/>
              </a:prstGeom>
            </p:spPr>
          </p:pic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069BD797-6E87-4E8D-9C5B-D019B43CEB2F}"/>
                  </a:ext>
                </a:extLst>
              </p:cNvPr>
              <p:cNvSpPr/>
              <p:nvPr/>
            </p:nvSpPr>
            <p:spPr>
              <a:xfrm rot="16200000">
                <a:off x="4149833" y="583791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B1A368C4-802B-4198-8053-F3E6593DC667}"/>
                  </a:ext>
                </a:extLst>
              </p:cNvPr>
              <p:cNvSpPr/>
              <p:nvPr/>
            </p:nvSpPr>
            <p:spPr>
              <a:xfrm rot="16200000">
                <a:off x="4149833" y="5624066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F527BA22-6F6F-4481-B96A-50487FC4CA87}"/>
                  </a:ext>
                </a:extLst>
              </p:cNvPr>
              <p:cNvSpPr/>
              <p:nvPr/>
            </p:nvSpPr>
            <p:spPr>
              <a:xfrm rot="16200000">
                <a:off x="4149833" y="5410219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7F982C99-A622-4C2A-815E-2445C90F4801}"/>
                  </a:ext>
                </a:extLst>
              </p:cNvPr>
              <p:cNvSpPr/>
              <p:nvPr/>
            </p:nvSpPr>
            <p:spPr>
              <a:xfrm rot="16200000">
                <a:off x="4149833" y="51963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id="{54F6E299-196E-4535-9450-E06DCF7D292B}"/>
                  </a:ext>
                </a:extLst>
              </p:cNvPr>
              <p:cNvSpPr/>
              <p:nvPr/>
            </p:nvSpPr>
            <p:spPr>
              <a:xfrm rot="16200000">
                <a:off x="4148610" y="4982875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4CCC9397-91DD-403E-A790-28A99A8E60AB}"/>
              </a:ext>
            </a:extLst>
          </p:cNvPr>
          <p:cNvSpPr txBox="1"/>
          <p:nvPr/>
        </p:nvSpPr>
        <p:spPr>
          <a:xfrm>
            <a:off x="4794942" y="4648577"/>
            <a:ext cx="259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twenty-five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B37254CD-C53C-4BD9-B984-25B813F696CC}"/>
              </a:ext>
            </a:extLst>
          </p:cNvPr>
          <p:cNvSpPr txBox="1"/>
          <p:nvPr/>
        </p:nvSpPr>
        <p:spPr>
          <a:xfrm>
            <a:off x="919000" y="1976857"/>
            <a:ext cx="2513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thirty-two</a:t>
            </a:r>
          </a:p>
        </p:txBody>
      </p:sp>
    </p:spTree>
    <p:extLst>
      <p:ext uri="{BB962C8B-B14F-4D97-AF65-F5344CB8AC3E}">
        <p14:creationId xmlns:p14="http://schemas.microsoft.com/office/powerpoint/2010/main" val="273844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" grpId="0" animBg="1"/>
      <p:bldP spid="29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pic>
        <p:nvPicPr>
          <p:cNvPr id="193" name="Picture 192">
            <a:extLst>
              <a:ext uri="{FF2B5EF4-FFF2-40B4-BE49-F238E27FC236}">
                <a16:creationId xmlns:a16="http://schemas.microsoft.com/office/drawing/2014/main" id="{55101A83-2C0D-4096-BF5B-B951A1A0C15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1085321"/>
            <a:ext cx="3750906" cy="2572050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3C47BF79-0144-49ED-9B00-86A7B5BB69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1085321"/>
            <a:ext cx="3750906" cy="2572050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A805E75C-440F-4DB3-BD40-776FC4FF8C5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5" y="3747411"/>
            <a:ext cx="3750906" cy="2572050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199F4284-7937-487B-8029-DD16C3535C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95" y="3747411"/>
            <a:ext cx="3750906" cy="2572050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E38BCE5A-9021-4AB6-9101-3A7637C9E4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1085321"/>
            <a:ext cx="3750906" cy="2572050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0B9CCD5C-3101-44AC-9AC5-B23E22A769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735" y="3747411"/>
            <a:ext cx="3750906" cy="2572050"/>
          </a:xfrm>
          <a:prstGeom prst="rect">
            <a:avLst/>
          </a:prstGeom>
        </p:spPr>
      </p:pic>
      <p:sp>
        <p:nvSpPr>
          <p:cNvPr id="212" name="TextBox 211">
            <a:extLst>
              <a:ext uri="{FF2B5EF4-FFF2-40B4-BE49-F238E27FC236}">
                <a16:creationId xmlns:a16="http://schemas.microsoft.com/office/drawing/2014/main" id="{0C407077-06A3-450E-8E6A-AE6C2D7CE7F5}"/>
              </a:ext>
            </a:extLst>
          </p:cNvPr>
          <p:cNvSpPr txBox="1"/>
          <p:nvPr/>
        </p:nvSpPr>
        <p:spPr>
          <a:xfrm>
            <a:off x="8688489" y="4677045"/>
            <a:ext cx="2654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forty-seven</a:t>
            </a: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727E1E22-76E6-44B8-A367-8413FB8320AC}"/>
              </a:ext>
            </a:extLst>
          </p:cNvPr>
          <p:cNvSpPr txBox="1"/>
          <p:nvPr/>
        </p:nvSpPr>
        <p:spPr>
          <a:xfrm>
            <a:off x="1138421" y="1981355"/>
            <a:ext cx="2172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forty-five</a:t>
            </a: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B083A41F-92AE-4935-8052-A1FEDC9209CB}"/>
              </a:ext>
            </a:extLst>
          </p:cNvPr>
          <p:cNvSpPr txBox="1"/>
          <p:nvPr/>
        </p:nvSpPr>
        <p:spPr>
          <a:xfrm>
            <a:off x="5581913" y="1978146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760947-48D0-4975-A01E-791F95F75500}"/>
              </a:ext>
            </a:extLst>
          </p:cNvPr>
          <p:cNvGrpSpPr/>
          <p:nvPr/>
        </p:nvGrpSpPr>
        <p:grpSpPr>
          <a:xfrm>
            <a:off x="959171" y="4139049"/>
            <a:ext cx="2437413" cy="1788773"/>
            <a:chOff x="8814320" y="4051191"/>
            <a:chExt cx="2437413" cy="1788773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D96547D9-4105-4554-B0A8-6460E1CBAA85}"/>
                </a:ext>
              </a:extLst>
            </p:cNvPr>
            <p:cNvGrpSpPr/>
            <p:nvPr/>
          </p:nvGrpSpPr>
          <p:grpSpPr>
            <a:xfrm>
              <a:off x="8814320" y="4051191"/>
              <a:ext cx="1186987" cy="556848"/>
              <a:chOff x="10608903" y="2806532"/>
              <a:chExt cx="697255" cy="247441"/>
            </a:xfrm>
          </p:grpSpPr>
          <p:pic>
            <p:nvPicPr>
              <p:cNvPr id="275" name="Picture 274">
                <a:extLst>
                  <a:ext uri="{FF2B5EF4-FFF2-40B4-BE49-F238E27FC236}">
                    <a16:creationId xmlns:a16="http://schemas.microsoft.com/office/drawing/2014/main" id="{E15B7FC3-4E30-4884-9C92-AF646056AB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A2BD4680-CF59-442A-823F-E38F7A904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7" name="Picture 276">
                <a:extLst>
                  <a:ext uri="{FF2B5EF4-FFF2-40B4-BE49-F238E27FC236}">
                    <a16:creationId xmlns:a16="http://schemas.microsoft.com/office/drawing/2014/main" id="{F47D2AA8-17C8-4A4C-9244-E7A1C23F70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8" name="Picture 277">
                <a:extLst>
                  <a:ext uri="{FF2B5EF4-FFF2-40B4-BE49-F238E27FC236}">
                    <a16:creationId xmlns:a16="http://schemas.microsoft.com/office/drawing/2014/main" id="{01585273-8A18-41E3-94FB-BE06B76918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9" name="Picture 278">
                <a:extLst>
                  <a:ext uri="{FF2B5EF4-FFF2-40B4-BE49-F238E27FC236}">
                    <a16:creationId xmlns:a16="http://schemas.microsoft.com/office/drawing/2014/main" id="{E50B7631-EE66-4A51-B843-80CEE0DE98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0" name="Picture 279">
                <a:extLst>
                  <a:ext uri="{FF2B5EF4-FFF2-40B4-BE49-F238E27FC236}">
                    <a16:creationId xmlns:a16="http://schemas.microsoft.com/office/drawing/2014/main" id="{325002EB-D567-4226-A24D-35B2A1CB82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1" name="Picture 280">
                <a:extLst>
                  <a:ext uri="{FF2B5EF4-FFF2-40B4-BE49-F238E27FC236}">
                    <a16:creationId xmlns:a16="http://schemas.microsoft.com/office/drawing/2014/main" id="{4D381DB0-1A2F-40E6-9043-F313978DBD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2" name="Picture 281">
                <a:extLst>
                  <a:ext uri="{FF2B5EF4-FFF2-40B4-BE49-F238E27FC236}">
                    <a16:creationId xmlns:a16="http://schemas.microsoft.com/office/drawing/2014/main" id="{20866FE0-EC3D-4BAF-9244-E2A0B7393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3" name="Picture 282">
                <a:extLst>
                  <a:ext uri="{FF2B5EF4-FFF2-40B4-BE49-F238E27FC236}">
                    <a16:creationId xmlns:a16="http://schemas.microsoft.com/office/drawing/2014/main" id="{04BA10C6-1D26-4AA0-9621-81B429D27B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84" name="Picture 283">
                <a:extLst>
                  <a:ext uri="{FF2B5EF4-FFF2-40B4-BE49-F238E27FC236}">
                    <a16:creationId xmlns:a16="http://schemas.microsoft.com/office/drawing/2014/main" id="{05792A17-4CB0-4030-92E1-40B5DBB1FB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4B3E6608-06DF-4D5B-8891-911C6C0262CA}"/>
                </a:ext>
              </a:extLst>
            </p:cNvPr>
            <p:cNvGrpSpPr/>
            <p:nvPr/>
          </p:nvGrpSpPr>
          <p:grpSpPr>
            <a:xfrm>
              <a:off x="8814320" y="4724637"/>
              <a:ext cx="1186987" cy="556848"/>
              <a:chOff x="10608903" y="2806532"/>
              <a:chExt cx="697255" cy="247441"/>
            </a:xfrm>
          </p:grpSpPr>
          <p:pic>
            <p:nvPicPr>
              <p:cNvPr id="265" name="Picture 264">
                <a:extLst>
                  <a:ext uri="{FF2B5EF4-FFF2-40B4-BE49-F238E27FC236}">
                    <a16:creationId xmlns:a16="http://schemas.microsoft.com/office/drawing/2014/main" id="{6E0166A8-1EEF-4CAD-9FF5-DB32ACE6C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6" name="Picture 265">
                <a:extLst>
                  <a:ext uri="{FF2B5EF4-FFF2-40B4-BE49-F238E27FC236}">
                    <a16:creationId xmlns:a16="http://schemas.microsoft.com/office/drawing/2014/main" id="{75F872A3-6280-4BE2-B6D8-D93036209A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7" name="Picture 266">
                <a:extLst>
                  <a:ext uri="{FF2B5EF4-FFF2-40B4-BE49-F238E27FC236}">
                    <a16:creationId xmlns:a16="http://schemas.microsoft.com/office/drawing/2014/main" id="{F6B83A71-625F-4304-9C04-ABFA0FF99F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8" name="Picture 267">
                <a:extLst>
                  <a:ext uri="{FF2B5EF4-FFF2-40B4-BE49-F238E27FC236}">
                    <a16:creationId xmlns:a16="http://schemas.microsoft.com/office/drawing/2014/main" id="{8CD96E3E-BCD9-4EED-A046-04AA5EDDAC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69" name="Picture 268">
                <a:extLst>
                  <a:ext uri="{FF2B5EF4-FFF2-40B4-BE49-F238E27FC236}">
                    <a16:creationId xmlns:a16="http://schemas.microsoft.com/office/drawing/2014/main" id="{764D7F5F-9E1B-46FD-9546-639659DE31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0" name="Picture 269">
                <a:extLst>
                  <a:ext uri="{FF2B5EF4-FFF2-40B4-BE49-F238E27FC236}">
                    <a16:creationId xmlns:a16="http://schemas.microsoft.com/office/drawing/2014/main" id="{179C4ED3-6777-4A00-98E8-6726A92994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1" name="Picture 270">
                <a:extLst>
                  <a:ext uri="{FF2B5EF4-FFF2-40B4-BE49-F238E27FC236}">
                    <a16:creationId xmlns:a16="http://schemas.microsoft.com/office/drawing/2014/main" id="{2B9475AE-0554-4CA7-8C64-B57FE3D5F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2" name="Picture 271">
                <a:extLst>
                  <a:ext uri="{FF2B5EF4-FFF2-40B4-BE49-F238E27FC236}">
                    <a16:creationId xmlns:a16="http://schemas.microsoft.com/office/drawing/2014/main" id="{59B45FA0-0978-4EB3-8024-AD4C071B05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3" name="Picture 272">
                <a:extLst>
                  <a:ext uri="{FF2B5EF4-FFF2-40B4-BE49-F238E27FC236}">
                    <a16:creationId xmlns:a16="http://schemas.microsoft.com/office/drawing/2014/main" id="{84D7CF96-21C7-45A2-9F4C-556A9F1D16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274" name="Picture 273">
                <a:extLst>
                  <a:ext uri="{FF2B5EF4-FFF2-40B4-BE49-F238E27FC236}">
                    <a16:creationId xmlns:a16="http://schemas.microsoft.com/office/drawing/2014/main" id="{336E21C1-2646-4E8C-AAAE-35D8DEEA20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5405D396-4080-452F-BE5E-E8C15A31517B}"/>
                </a:ext>
              </a:extLst>
            </p:cNvPr>
            <p:cNvGrpSpPr/>
            <p:nvPr/>
          </p:nvGrpSpPr>
          <p:grpSpPr>
            <a:xfrm>
              <a:off x="10064746" y="4051191"/>
              <a:ext cx="1186987" cy="556848"/>
              <a:chOff x="10608903" y="2806532"/>
              <a:chExt cx="697255" cy="247441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02584803-B858-467C-AD93-ABF5D29662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68C007D9-AFE6-40B5-BBFF-F1C9FDD3F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B8484241-E96B-4CB2-B264-7F04831CF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B4DDE92E-BE48-4337-8E6A-E5CB966E4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3B5B4E3C-64AC-496B-808E-34F5CD1E45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8CB7CC8A-6472-4379-8B01-BC2AECC20E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3FDC672E-9FBF-4DC5-A5D2-792BBBD1C0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FFCFB0B1-5F42-4583-ADCB-48895F0F83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02992F2C-3254-4BAB-AECF-452EA48D5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E38FA61D-5178-436F-AEF7-F01A40812F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ACE5148-F2FC-4493-B8BE-1BC16BF03143}"/>
                </a:ext>
              </a:extLst>
            </p:cNvPr>
            <p:cNvGrpSpPr/>
            <p:nvPr/>
          </p:nvGrpSpPr>
          <p:grpSpPr>
            <a:xfrm>
              <a:off x="10064746" y="4724637"/>
              <a:ext cx="1186987" cy="556848"/>
              <a:chOff x="10608903" y="2806532"/>
              <a:chExt cx="697255" cy="247441"/>
            </a:xfrm>
          </p:grpSpPr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3FFE4E1A-A60D-40FA-82C5-AEB1AF8232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08903" y="291745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3408BE41-F8C1-4068-A291-ECBC269CB1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43574" y="294101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22E451EA-303E-47F9-A889-C1C4CFE27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8052" y="296457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F8BF5039-CE12-4DB3-A3CA-BAB3AAA818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2530" y="298500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BBDF8F63-7E94-462F-8A28-DA2C27F7B2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37666" y="2877456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93E46F15-AA5F-44B2-90BB-099D0A314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4242" y="2901020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6D1538DA-4C3E-433D-8FA5-20687F34DD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10625" y="2924584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36742F4E-3584-49EB-83D3-4A803B47AA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670239" y="2842629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3E4A18ED-65F7-47E5-B77C-2767D9EBF2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6622" y="2864288"/>
                <a:ext cx="593628" cy="68969"/>
              </a:xfrm>
              <a:prstGeom prst="rect">
                <a:avLst/>
              </a:prstGeom>
            </p:spPr>
          </p:pic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C5A91B43-9A26-4B66-8D8A-D8716A5BC2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10700714" y="2806532"/>
                <a:ext cx="593628" cy="68969"/>
              </a:xfrm>
              <a:prstGeom prst="rect">
                <a:avLst/>
              </a:pr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A7B6F82-2BC0-4CB6-86CA-095E996D59CE}"/>
                </a:ext>
              </a:extLst>
            </p:cNvPr>
            <p:cNvGrpSpPr/>
            <p:nvPr/>
          </p:nvGrpSpPr>
          <p:grpSpPr>
            <a:xfrm>
              <a:off x="9492831" y="5442725"/>
              <a:ext cx="1186987" cy="397239"/>
              <a:chOff x="9471252" y="5548922"/>
              <a:chExt cx="1186987" cy="397239"/>
            </a:xfrm>
          </p:grpSpPr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DF9A4D4E-9384-43F5-A77F-B16ACDB90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471252" y="5638926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5A348B74-93B1-4E2D-B8AA-6BEE29AE2E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530275" y="5691955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EC9AD7D8-D3BC-463A-92D3-DA02A5DD9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588969" y="5744984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BA8996F9-751E-4464-8647-1EBC22844B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647664" y="5790951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78490BBC-3EEF-4FA5-9ECA-621320BDF1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520217" y="5548922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FA2C08FF-604E-4674-975E-122F9A3EBC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582483" y="5601951"/>
                <a:ext cx="1010575" cy="155210"/>
              </a:xfrm>
              <a:prstGeom prst="rect">
                <a:avLst/>
              </a:prstGeom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20D46C4A-E17B-4966-99A3-B50CD05753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9644421" y="5654980"/>
                <a:ext cx="1010575" cy="155210"/>
              </a:xfrm>
              <a:prstGeom prst="rect">
                <a:avLst/>
              </a:prstGeom>
            </p:spPr>
          </p:pic>
        </p:grpSp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2C845AAC-1F54-4577-9467-F0DD5D8D9F0C}"/>
              </a:ext>
            </a:extLst>
          </p:cNvPr>
          <p:cNvSpPr/>
          <p:nvPr/>
        </p:nvSpPr>
        <p:spPr>
          <a:xfrm>
            <a:off x="8223135" y="3857907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532B10E-A562-464F-986E-994DCF044A27}"/>
              </a:ext>
            </a:extLst>
          </p:cNvPr>
          <p:cNvSpPr/>
          <p:nvPr/>
        </p:nvSpPr>
        <p:spPr>
          <a:xfrm>
            <a:off x="459340" y="3860711"/>
            <a:ext cx="3518535" cy="2343151"/>
          </a:xfrm>
          <a:prstGeom prst="rect">
            <a:avLst/>
          </a:prstGeom>
          <a:solidFill>
            <a:srgbClr val="FFAFFF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646A56-4528-4D42-80C3-5CC51A085446}"/>
              </a:ext>
            </a:extLst>
          </p:cNvPr>
          <p:cNvGrpSpPr/>
          <p:nvPr/>
        </p:nvGrpSpPr>
        <p:grpSpPr>
          <a:xfrm>
            <a:off x="8750713" y="1688714"/>
            <a:ext cx="2610809" cy="1224000"/>
            <a:chOff x="8750713" y="1688714"/>
            <a:chExt cx="2610809" cy="1224000"/>
          </a:xfrm>
        </p:grpSpPr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168AB37F-022E-42AB-B79D-FE1B9CD02DF1}"/>
                </a:ext>
              </a:extLst>
            </p:cNvPr>
            <p:cNvGrpSpPr/>
            <p:nvPr/>
          </p:nvGrpSpPr>
          <p:grpSpPr>
            <a:xfrm>
              <a:off x="8750713" y="1688714"/>
              <a:ext cx="519273" cy="1224000"/>
              <a:chOff x="-970247" y="3215680"/>
              <a:chExt cx="519273" cy="1224000"/>
            </a:xfrm>
          </p:grpSpPr>
          <p:pic>
            <p:nvPicPr>
              <p:cNvPr id="293" name="Picture 292">
                <a:extLst>
                  <a:ext uri="{FF2B5EF4-FFF2-40B4-BE49-F238E27FC236}">
                    <a16:creationId xmlns:a16="http://schemas.microsoft.com/office/drawing/2014/main" id="{D179B259-15F2-48FA-A9FD-740AA2C6C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36E307F7-9A3D-42FA-BA14-6553E179BB4D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5" name="Oval 294">
                <a:extLst>
                  <a:ext uri="{FF2B5EF4-FFF2-40B4-BE49-F238E27FC236}">
                    <a16:creationId xmlns:a16="http://schemas.microsoft.com/office/drawing/2014/main" id="{2B6FCED7-20C2-4A47-A9B0-BE63680FD1ED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DE38EAF9-A36F-414C-831C-93404406B6D4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8" name="Oval 297">
                <a:extLst>
                  <a:ext uri="{FF2B5EF4-FFF2-40B4-BE49-F238E27FC236}">
                    <a16:creationId xmlns:a16="http://schemas.microsoft.com/office/drawing/2014/main" id="{3638C6A5-2C08-4BC7-BDE2-F578F5C69E88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9" name="Oval 298">
                <a:extLst>
                  <a:ext uri="{FF2B5EF4-FFF2-40B4-BE49-F238E27FC236}">
                    <a16:creationId xmlns:a16="http://schemas.microsoft.com/office/drawing/2014/main" id="{AC46F343-A159-41BA-B28B-BF799A25308D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0" name="Oval 299">
                <a:extLst>
                  <a:ext uri="{FF2B5EF4-FFF2-40B4-BE49-F238E27FC236}">
                    <a16:creationId xmlns:a16="http://schemas.microsoft.com/office/drawing/2014/main" id="{F2747268-1405-4854-91D0-B3FF73821BF3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1" name="Oval 300">
                <a:extLst>
                  <a:ext uri="{FF2B5EF4-FFF2-40B4-BE49-F238E27FC236}">
                    <a16:creationId xmlns:a16="http://schemas.microsoft.com/office/drawing/2014/main" id="{FEC4BE8E-95AD-4CBC-A3E7-59431B1E494E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2" name="Oval 301">
                <a:extLst>
                  <a:ext uri="{FF2B5EF4-FFF2-40B4-BE49-F238E27FC236}">
                    <a16:creationId xmlns:a16="http://schemas.microsoft.com/office/drawing/2014/main" id="{62158870-72A4-4638-BEC7-C65792B816E0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3" name="Oval 302">
                <a:extLst>
                  <a:ext uri="{FF2B5EF4-FFF2-40B4-BE49-F238E27FC236}">
                    <a16:creationId xmlns:a16="http://schemas.microsoft.com/office/drawing/2014/main" id="{60A40178-8606-44E4-BB24-5FCE12273289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4" name="Oval 303">
                <a:extLst>
                  <a:ext uri="{FF2B5EF4-FFF2-40B4-BE49-F238E27FC236}">
                    <a16:creationId xmlns:a16="http://schemas.microsoft.com/office/drawing/2014/main" id="{B5838BAA-7A51-498C-82C7-EA5BA2EADA47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85CBB201-BEDA-45C2-A9D8-D449E60C3522}"/>
                </a:ext>
              </a:extLst>
            </p:cNvPr>
            <p:cNvGrpSpPr/>
            <p:nvPr/>
          </p:nvGrpSpPr>
          <p:grpSpPr>
            <a:xfrm>
              <a:off x="9273597" y="1688714"/>
              <a:ext cx="519273" cy="1224000"/>
              <a:chOff x="-970247" y="3215680"/>
              <a:chExt cx="519273" cy="1224000"/>
            </a:xfrm>
          </p:grpSpPr>
          <p:pic>
            <p:nvPicPr>
              <p:cNvPr id="261" name="Picture 260">
                <a:extLst>
                  <a:ext uri="{FF2B5EF4-FFF2-40B4-BE49-F238E27FC236}">
                    <a16:creationId xmlns:a16="http://schemas.microsoft.com/office/drawing/2014/main" id="{D7E5007D-9937-44A7-BC21-B9D9782F79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id="{34BAC3E8-A0F9-4347-8320-DDE2C6EBB757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:a16="http://schemas.microsoft.com/office/drawing/2014/main" id="{868F3AB6-0ACC-49B9-A247-F268100D580C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4" name="Oval 263">
                <a:extLst>
                  <a:ext uri="{FF2B5EF4-FFF2-40B4-BE49-F238E27FC236}">
                    <a16:creationId xmlns:a16="http://schemas.microsoft.com/office/drawing/2014/main" id="{27669941-9E7F-4006-BCC5-F48B6EE6AEB5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FD2A0E63-0D41-4E86-86C8-1197716A14A9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7" name="Oval 286">
                <a:extLst>
                  <a:ext uri="{FF2B5EF4-FFF2-40B4-BE49-F238E27FC236}">
                    <a16:creationId xmlns:a16="http://schemas.microsoft.com/office/drawing/2014/main" id="{6073FC10-735C-49FD-A6E0-95F7D42E3E9E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B6802471-2BA4-45C4-9015-29B9C475B879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FEF8ED34-0644-42D5-83BA-901C8BFEDA5F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E1E035C0-FBC4-415E-A75C-4E7D1B2A015E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AEA69EEA-83F6-4355-99A4-F1293F4E2225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371A1D9B-C15F-4422-88BE-3C8625ACF76B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3DFD4671-8E16-4CE2-9E79-D6649F0C0EE2}"/>
                </a:ext>
              </a:extLst>
            </p:cNvPr>
            <p:cNvGrpSpPr/>
            <p:nvPr/>
          </p:nvGrpSpPr>
          <p:grpSpPr>
            <a:xfrm>
              <a:off x="9796481" y="1688714"/>
              <a:ext cx="519273" cy="1224000"/>
              <a:chOff x="-970247" y="3215680"/>
              <a:chExt cx="519273" cy="1224000"/>
            </a:xfrm>
          </p:grpSpPr>
          <p:pic>
            <p:nvPicPr>
              <p:cNvPr id="248" name="Picture 247">
                <a:extLst>
                  <a:ext uri="{FF2B5EF4-FFF2-40B4-BE49-F238E27FC236}">
                    <a16:creationId xmlns:a16="http://schemas.microsoft.com/office/drawing/2014/main" id="{0588FC8A-18A2-437B-B4D4-F20FC48DEA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152CD267-D37D-4C84-93CD-C715A7C996B4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C9C0F8BF-E54D-4A7E-979E-CD603E533FBF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09BD4ABF-9E45-4599-869A-696FC3E4053E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63DC89A2-F579-4452-8D56-F420A92E65E8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C96BF1ED-A680-45A3-B75F-E4AE86444289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AADB79EB-57E8-4979-870F-D41B647D4AFE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5FC68CD7-54D9-4AC1-B141-874C4A299ABE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FD66FF60-3474-42C4-896E-FE4AE0039E0E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CA09362E-3CE4-480B-8634-6ED6E8064ABF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4308C341-040B-44E4-96AE-D8930C44A174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FE106C90-5A58-4B5C-871E-7C616BF405D6}"/>
                </a:ext>
              </a:extLst>
            </p:cNvPr>
            <p:cNvGrpSpPr/>
            <p:nvPr/>
          </p:nvGrpSpPr>
          <p:grpSpPr>
            <a:xfrm>
              <a:off x="10319365" y="1688714"/>
              <a:ext cx="519273" cy="1224000"/>
              <a:chOff x="-970247" y="3215680"/>
              <a:chExt cx="519273" cy="1224000"/>
            </a:xfrm>
          </p:grpSpPr>
          <p:pic>
            <p:nvPicPr>
              <p:cNvPr id="237" name="Picture 236">
                <a:extLst>
                  <a:ext uri="{FF2B5EF4-FFF2-40B4-BE49-F238E27FC236}">
                    <a16:creationId xmlns:a16="http://schemas.microsoft.com/office/drawing/2014/main" id="{8206F48A-4900-4119-9BB6-FED04BDDE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D1DC8FE7-7E41-41AC-8DF6-231F57A4A689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id="{6F891538-5301-44B1-8200-F7A91C17119F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id="{11AB37D7-AF70-4C67-ACF9-EB28EDE5331C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43894DAB-FA2F-4786-A82A-BA9CACF4B017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id="{58DA4D9F-2EF2-45C9-B506-C30ECC89FE78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id="{C4C8267B-2138-40E4-96F6-55147F78DFB7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50D5B7AC-9A41-4322-97EA-86EE423484A8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id="{A22A8DA7-F3F8-487A-A194-8079F030D41A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DA4AD077-389E-4B01-ADE3-AA3E0BFBFBC7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EA24E832-84AB-4519-8C59-EC14D121D695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32" name="Group 231">
              <a:extLst>
                <a:ext uri="{FF2B5EF4-FFF2-40B4-BE49-F238E27FC236}">
                  <a16:creationId xmlns:a16="http://schemas.microsoft.com/office/drawing/2014/main" id="{F02A93C5-C9FB-4423-937E-44BEF0A734E1}"/>
                </a:ext>
              </a:extLst>
            </p:cNvPr>
            <p:cNvGrpSpPr/>
            <p:nvPr/>
          </p:nvGrpSpPr>
          <p:grpSpPr>
            <a:xfrm>
              <a:off x="10842249" y="1688714"/>
              <a:ext cx="519273" cy="1224000"/>
              <a:chOff x="-970247" y="3215680"/>
              <a:chExt cx="519273" cy="1224000"/>
            </a:xfrm>
          </p:grpSpPr>
          <p:pic>
            <p:nvPicPr>
              <p:cNvPr id="233" name="Picture 232">
                <a:extLst>
                  <a:ext uri="{FF2B5EF4-FFF2-40B4-BE49-F238E27FC236}">
                    <a16:creationId xmlns:a16="http://schemas.microsoft.com/office/drawing/2014/main" id="{B8443E05-8128-44F6-ADC2-B4AFCA15D6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id="{54CA4BEF-0D1A-4A44-8D84-C41FFCA27E82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B7D4D0FC-2394-4207-B206-FD410E781D68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id="{AD886F47-6476-472F-A18C-DE9CDCEB20EF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FAC5E32-2CBF-48A2-9E3E-755668705594}"/>
              </a:ext>
            </a:extLst>
          </p:cNvPr>
          <p:cNvGrpSpPr/>
          <p:nvPr/>
        </p:nvGrpSpPr>
        <p:grpSpPr>
          <a:xfrm>
            <a:off x="4795443" y="4408075"/>
            <a:ext cx="2610809" cy="1224000"/>
            <a:chOff x="4795443" y="4408075"/>
            <a:chExt cx="2610809" cy="1224000"/>
          </a:xfrm>
        </p:grpSpPr>
        <p:grpSp>
          <p:nvGrpSpPr>
            <p:cNvPr id="306" name="Group 305">
              <a:extLst>
                <a:ext uri="{FF2B5EF4-FFF2-40B4-BE49-F238E27FC236}">
                  <a16:creationId xmlns:a16="http://schemas.microsoft.com/office/drawing/2014/main" id="{E846CA42-E2BF-4F31-8DD7-6BA106BDFE57}"/>
                </a:ext>
              </a:extLst>
            </p:cNvPr>
            <p:cNvGrpSpPr/>
            <p:nvPr/>
          </p:nvGrpSpPr>
          <p:grpSpPr>
            <a:xfrm>
              <a:off x="4795443" y="4408075"/>
              <a:ext cx="519273" cy="1224000"/>
              <a:chOff x="-970247" y="3215680"/>
              <a:chExt cx="519273" cy="1224000"/>
            </a:xfrm>
          </p:grpSpPr>
          <p:pic>
            <p:nvPicPr>
              <p:cNvPr id="353" name="Picture 352">
                <a:extLst>
                  <a:ext uri="{FF2B5EF4-FFF2-40B4-BE49-F238E27FC236}">
                    <a16:creationId xmlns:a16="http://schemas.microsoft.com/office/drawing/2014/main" id="{5C7E5CC3-0A0C-45A2-9B09-7545188502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23DA6D7C-87AB-46B5-B1E0-7CCD33DBA710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5" name="Oval 354">
                <a:extLst>
                  <a:ext uri="{FF2B5EF4-FFF2-40B4-BE49-F238E27FC236}">
                    <a16:creationId xmlns:a16="http://schemas.microsoft.com/office/drawing/2014/main" id="{B0383DC6-531E-48AC-97AE-5DB254937184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6" name="Oval 355">
                <a:extLst>
                  <a:ext uri="{FF2B5EF4-FFF2-40B4-BE49-F238E27FC236}">
                    <a16:creationId xmlns:a16="http://schemas.microsoft.com/office/drawing/2014/main" id="{042ECFE9-E2E9-482E-ABD6-9914C746E52D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7" name="Oval 356">
                <a:extLst>
                  <a:ext uri="{FF2B5EF4-FFF2-40B4-BE49-F238E27FC236}">
                    <a16:creationId xmlns:a16="http://schemas.microsoft.com/office/drawing/2014/main" id="{E53B04AF-0F5F-42FE-B31D-646C1D06B9DA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8" name="Oval 357">
                <a:extLst>
                  <a:ext uri="{FF2B5EF4-FFF2-40B4-BE49-F238E27FC236}">
                    <a16:creationId xmlns:a16="http://schemas.microsoft.com/office/drawing/2014/main" id="{BAD93BFD-EB76-4289-990A-68DD3B092DE9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9" name="Oval 358">
                <a:extLst>
                  <a:ext uri="{FF2B5EF4-FFF2-40B4-BE49-F238E27FC236}">
                    <a16:creationId xmlns:a16="http://schemas.microsoft.com/office/drawing/2014/main" id="{062900A7-FE51-42F8-8DB6-62AFB6685C3C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0" name="Oval 359">
                <a:extLst>
                  <a:ext uri="{FF2B5EF4-FFF2-40B4-BE49-F238E27FC236}">
                    <a16:creationId xmlns:a16="http://schemas.microsoft.com/office/drawing/2014/main" id="{9F0A85DF-E3FE-4769-8B9C-083B69315D9E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1" name="Oval 360">
                <a:extLst>
                  <a:ext uri="{FF2B5EF4-FFF2-40B4-BE49-F238E27FC236}">
                    <a16:creationId xmlns:a16="http://schemas.microsoft.com/office/drawing/2014/main" id="{D8089A11-0B1D-4299-BB39-B73C54E415A5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2" name="Oval 361">
                <a:extLst>
                  <a:ext uri="{FF2B5EF4-FFF2-40B4-BE49-F238E27FC236}">
                    <a16:creationId xmlns:a16="http://schemas.microsoft.com/office/drawing/2014/main" id="{4459AA83-DF62-42FB-97CB-C76C98FEA5CE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3" name="Oval 362">
                <a:extLst>
                  <a:ext uri="{FF2B5EF4-FFF2-40B4-BE49-F238E27FC236}">
                    <a16:creationId xmlns:a16="http://schemas.microsoft.com/office/drawing/2014/main" id="{E60DCA39-7048-4EA0-A0CA-A2B84F0196F5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07" name="Group 306">
              <a:extLst>
                <a:ext uri="{FF2B5EF4-FFF2-40B4-BE49-F238E27FC236}">
                  <a16:creationId xmlns:a16="http://schemas.microsoft.com/office/drawing/2014/main" id="{EC75B763-C584-4909-8AB8-901BADEC8EBB}"/>
                </a:ext>
              </a:extLst>
            </p:cNvPr>
            <p:cNvGrpSpPr/>
            <p:nvPr/>
          </p:nvGrpSpPr>
          <p:grpSpPr>
            <a:xfrm>
              <a:off x="5318327" y="4408075"/>
              <a:ext cx="519273" cy="1224000"/>
              <a:chOff x="-970247" y="3215680"/>
              <a:chExt cx="519273" cy="1224000"/>
            </a:xfrm>
          </p:grpSpPr>
          <p:pic>
            <p:nvPicPr>
              <p:cNvPr id="342" name="Picture 341">
                <a:extLst>
                  <a:ext uri="{FF2B5EF4-FFF2-40B4-BE49-F238E27FC236}">
                    <a16:creationId xmlns:a16="http://schemas.microsoft.com/office/drawing/2014/main" id="{52D157BE-C51D-47A3-B135-154AC6C30C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343" name="Oval 342">
                <a:extLst>
                  <a:ext uri="{FF2B5EF4-FFF2-40B4-BE49-F238E27FC236}">
                    <a16:creationId xmlns:a16="http://schemas.microsoft.com/office/drawing/2014/main" id="{C503C9DF-3F5D-4266-83FA-B19D4ADFDA01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61EEC649-3EF3-483A-90B3-914C3F28320A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5" name="Oval 344">
                <a:extLst>
                  <a:ext uri="{FF2B5EF4-FFF2-40B4-BE49-F238E27FC236}">
                    <a16:creationId xmlns:a16="http://schemas.microsoft.com/office/drawing/2014/main" id="{A0BA7B5C-3793-413C-9674-9B983F3A37DC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6" name="Oval 345">
                <a:extLst>
                  <a:ext uri="{FF2B5EF4-FFF2-40B4-BE49-F238E27FC236}">
                    <a16:creationId xmlns:a16="http://schemas.microsoft.com/office/drawing/2014/main" id="{86178D18-482A-4600-B0DC-2A746D4344AF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7" name="Oval 346">
                <a:extLst>
                  <a:ext uri="{FF2B5EF4-FFF2-40B4-BE49-F238E27FC236}">
                    <a16:creationId xmlns:a16="http://schemas.microsoft.com/office/drawing/2014/main" id="{6FB5A326-7DF4-4933-8F28-4DBB913DADAF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8" name="Oval 347">
                <a:extLst>
                  <a:ext uri="{FF2B5EF4-FFF2-40B4-BE49-F238E27FC236}">
                    <a16:creationId xmlns:a16="http://schemas.microsoft.com/office/drawing/2014/main" id="{7208A314-6F62-42DC-824B-E1E796AFD55B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9" name="Oval 348">
                <a:extLst>
                  <a:ext uri="{FF2B5EF4-FFF2-40B4-BE49-F238E27FC236}">
                    <a16:creationId xmlns:a16="http://schemas.microsoft.com/office/drawing/2014/main" id="{6F563D73-333B-4D4A-A4E9-B78FD34DDFB7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7676D05D-07E7-4A57-B408-460C3921374B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7053EF3F-B311-4C4A-B5F2-6F0C8DB38061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2" name="Oval 351">
                <a:extLst>
                  <a:ext uri="{FF2B5EF4-FFF2-40B4-BE49-F238E27FC236}">
                    <a16:creationId xmlns:a16="http://schemas.microsoft.com/office/drawing/2014/main" id="{69DA10D8-A0A2-425E-BA27-ED9314614E1B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538C7FF8-4D36-4A00-8FC8-C39A1F57541B}"/>
                </a:ext>
              </a:extLst>
            </p:cNvPr>
            <p:cNvGrpSpPr/>
            <p:nvPr/>
          </p:nvGrpSpPr>
          <p:grpSpPr>
            <a:xfrm>
              <a:off x="5841211" y="4408075"/>
              <a:ext cx="519273" cy="1224000"/>
              <a:chOff x="-970247" y="3215680"/>
              <a:chExt cx="519273" cy="1224000"/>
            </a:xfrm>
          </p:grpSpPr>
          <p:pic>
            <p:nvPicPr>
              <p:cNvPr id="331" name="Picture 330">
                <a:extLst>
                  <a:ext uri="{FF2B5EF4-FFF2-40B4-BE49-F238E27FC236}">
                    <a16:creationId xmlns:a16="http://schemas.microsoft.com/office/drawing/2014/main" id="{27E114C6-55AC-4D4D-BC6E-FE1E4DDFB8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332" name="Oval 331">
                <a:extLst>
                  <a:ext uri="{FF2B5EF4-FFF2-40B4-BE49-F238E27FC236}">
                    <a16:creationId xmlns:a16="http://schemas.microsoft.com/office/drawing/2014/main" id="{D6EB00BF-4A79-454C-9F67-345AE35C7A3A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3" name="Oval 332">
                <a:extLst>
                  <a:ext uri="{FF2B5EF4-FFF2-40B4-BE49-F238E27FC236}">
                    <a16:creationId xmlns:a16="http://schemas.microsoft.com/office/drawing/2014/main" id="{E9A7D723-7DB8-45CA-B3FA-C3CF629271A5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4" name="Oval 333">
                <a:extLst>
                  <a:ext uri="{FF2B5EF4-FFF2-40B4-BE49-F238E27FC236}">
                    <a16:creationId xmlns:a16="http://schemas.microsoft.com/office/drawing/2014/main" id="{7E1F1B9E-42E9-417C-BE27-D2857D8998EF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26C36FEF-12FC-49DA-A5A6-27B33FDA6694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6" name="Oval 335">
                <a:extLst>
                  <a:ext uri="{FF2B5EF4-FFF2-40B4-BE49-F238E27FC236}">
                    <a16:creationId xmlns:a16="http://schemas.microsoft.com/office/drawing/2014/main" id="{8276E6A2-EA32-4171-BEC0-23328DF38E82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7" name="Oval 336">
                <a:extLst>
                  <a:ext uri="{FF2B5EF4-FFF2-40B4-BE49-F238E27FC236}">
                    <a16:creationId xmlns:a16="http://schemas.microsoft.com/office/drawing/2014/main" id="{8AE08FD1-1852-462E-B403-35A50FF7CE31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8" name="Oval 337">
                <a:extLst>
                  <a:ext uri="{FF2B5EF4-FFF2-40B4-BE49-F238E27FC236}">
                    <a16:creationId xmlns:a16="http://schemas.microsoft.com/office/drawing/2014/main" id="{1C615EB3-B3B8-4C96-9AD4-7213E321D110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9" name="Oval 338">
                <a:extLst>
                  <a:ext uri="{FF2B5EF4-FFF2-40B4-BE49-F238E27FC236}">
                    <a16:creationId xmlns:a16="http://schemas.microsoft.com/office/drawing/2014/main" id="{FD092BEF-02B0-4012-810D-A1F7A03DC7CB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0" name="Oval 339">
                <a:extLst>
                  <a:ext uri="{FF2B5EF4-FFF2-40B4-BE49-F238E27FC236}">
                    <a16:creationId xmlns:a16="http://schemas.microsoft.com/office/drawing/2014/main" id="{EFAC7C5B-79F1-4747-B03D-4252A612A0A7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1" name="Oval 340">
                <a:extLst>
                  <a:ext uri="{FF2B5EF4-FFF2-40B4-BE49-F238E27FC236}">
                    <a16:creationId xmlns:a16="http://schemas.microsoft.com/office/drawing/2014/main" id="{0A306140-D3E3-49D2-B8CF-D71767F2DCF7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09" name="Group 308">
              <a:extLst>
                <a:ext uri="{FF2B5EF4-FFF2-40B4-BE49-F238E27FC236}">
                  <a16:creationId xmlns:a16="http://schemas.microsoft.com/office/drawing/2014/main" id="{FC3DBFEC-6E37-40D9-92A1-4EA9CDA9954A}"/>
                </a:ext>
              </a:extLst>
            </p:cNvPr>
            <p:cNvGrpSpPr/>
            <p:nvPr/>
          </p:nvGrpSpPr>
          <p:grpSpPr>
            <a:xfrm>
              <a:off x="6364095" y="4408075"/>
              <a:ext cx="519273" cy="1224000"/>
              <a:chOff x="-970247" y="3215680"/>
              <a:chExt cx="519273" cy="1224000"/>
            </a:xfrm>
          </p:grpSpPr>
          <p:pic>
            <p:nvPicPr>
              <p:cNvPr id="320" name="Picture 319">
                <a:extLst>
                  <a:ext uri="{FF2B5EF4-FFF2-40B4-BE49-F238E27FC236}">
                    <a16:creationId xmlns:a16="http://schemas.microsoft.com/office/drawing/2014/main" id="{5BC8FBB0-6A16-4744-8CEB-8DE74F2093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B8F9D41E-0B46-4408-8C97-0108BEBFE8FD}"/>
                  </a:ext>
                </a:extLst>
              </p:cNvPr>
              <p:cNvSpPr/>
              <p:nvPr/>
            </p:nvSpPr>
            <p:spPr>
              <a:xfrm rot="16200000">
                <a:off x="-678319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D5633EAF-D103-4E19-9DFE-2E6B7EA4A8F2}"/>
                  </a:ext>
                </a:extLst>
              </p:cNvPr>
              <p:cNvSpPr/>
              <p:nvPr/>
            </p:nvSpPr>
            <p:spPr>
              <a:xfrm rot="16200000">
                <a:off x="-678319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0B5158B4-7E0A-46B6-BAC1-A6B4EDEFB622}"/>
                  </a:ext>
                </a:extLst>
              </p:cNvPr>
              <p:cNvSpPr/>
              <p:nvPr/>
            </p:nvSpPr>
            <p:spPr>
              <a:xfrm rot="16200000">
                <a:off x="-678319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68EDB781-5C17-4C57-8A36-6AC13F381621}"/>
                  </a:ext>
                </a:extLst>
              </p:cNvPr>
              <p:cNvSpPr/>
              <p:nvPr/>
            </p:nvSpPr>
            <p:spPr>
              <a:xfrm rot="16200000">
                <a:off x="-678319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62BCCD17-9EE3-4F69-AC53-ABC84E5B8154}"/>
                  </a:ext>
                </a:extLst>
              </p:cNvPr>
              <p:cNvSpPr/>
              <p:nvPr/>
            </p:nvSpPr>
            <p:spPr>
              <a:xfrm rot="16200000">
                <a:off x="-678319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6" name="Oval 325">
                <a:extLst>
                  <a:ext uri="{FF2B5EF4-FFF2-40B4-BE49-F238E27FC236}">
                    <a16:creationId xmlns:a16="http://schemas.microsoft.com/office/drawing/2014/main" id="{55A6817E-17B5-4D46-93A9-E088FA706788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7" name="Oval 326">
                <a:extLst>
                  <a:ext uri="{FF2B5EF4-FFF2-40B4-BE49-F238E27FC236}">
                    <a16:creationId xmlns:a16="http://schemas.microsoft.com/office/drawing/2014/main" id="{ED173994-9D7D-4BB6-86D2-5B2B1068BF2B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8" name="Oval 327">
                <a:extLst>
                  <a:ext uri="{FF2B5EF4-FFF2-40B4-BE49-F238E27FC236}">
                    <a16:creationId xmlns:a16="http://schemas.microsoft.com/office/drawing/2014/main" id="{CB8D82C0-7A5F-4F69-8CF8-BBB070C674B1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9" name="Oval 328">
                <a:extLst>
                  <a:ext uri="{FF2B5EF4-FFF2-40B4-BE49-F238E27FC236}">
                    <a16:creationId xmlns:a16="http://schemas.microsoft.com/office/drawing/2014/main" id="{6B577B3F-1FF3-4463-9CF3-46CC6E9980C0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12F63D56-5804-4501-A784-9D7341798606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10" name="Group 309">
              <a:extLst>
                <a:ext uri="{FF2B5EF4-FFF2-40B4-BE49-F238E27FC236}">
                  <a16:creationId xmlns:a16="http://schemas.microsoft.com/office/drawing/2014/main" id="{B2A40F25-5DEB-4C28-B8A7-5CAF30C27751}"/>
                </a:ext>
              </a:extLst>
            </p:cNvPr>
            <p:cNvGrpSpPr/>
            <p:nvPr/>
          </p:nvGrpSpPr>
          <p:grpSpPr>
            <a:xfrm>
              <a:off x="6886979" y="4408075"/>
              <a:ext cx="519273" cy="1224000"/>
              <a:chOff x="-970247" y="3215680"/>
              <a:chExt cx="519273" cy="1224000"/>
            </a:xfrm>
          </p:grpSpPr>
          <p:pic>
            <p:nvPicPr>
              <p:cNvPr id="311" name="Picture 310">
                <a:extLst>
                  <a:ext uri="{FF2B5EF4-FFF2-40B4-BE49-F238E27FC236}">
                    <a16:creationId xmlns:a16="http://schemas.microsoft.com/office/drawing/2014/main" id="{0D84004A-9FC2-4767-AC95-1106AC7961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-1322610" y="3568043"/>
                <a:ext cx="1224000" cy="519273"/>
              </a:xfrm>
              <a:prstGeom prst="rect">
                <a:avLst/>
              </a:prstGeom>
            </p:spPr>
          </p:pic>
          <p:sp>
            <p:nvSpPr>
              <p:cNvPr id="315" name="Oval 314">
                <a:extLst>
                  <a:ext uri="{FF2B5EF4-FFF2-40B4-BE49-F238E27FC236}">
                    <a16:creationId xmlns:a16="http://schemas.microsoft.com/office/drawing/2014/main" id="{ED76C723-952F-4BCD-A8A9-B6BC87855513}"/>
                  </a:ext>
                </a:extLst>
              </p:cNvPr>
              <p:cNvSpPr/>
              <p:nvPr/>
            </p:nvSpPr>
            <p:spPr>
              <a:xfrm rot="16200000">
                <a:off x="-890868" y="329119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6" name="Oval 315">
                <a:extLst>
                  <a:ext uri="{FF2B5EF4-FFF2-40B4-BE49-F238E27FC236}">
                    <a16:creationId xmlns:a16="http://schemas.microsoft.com/office/drawing/2014/main" id="{BC4B218D-8011-4E4A-A32D-67AD6A9BC5E9}"/>
                  </a:ext>
                </a:extLst>
              </p:cNvPr>
              <p:cNvSpPr/>
              <p:nvPr/>
            </p:nvSpPr>
            <p:spPr>
              <a:xfrm rot="16200000">
                <a:off x="-890868" y="351047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C1A093E9-89F5-4B31-9270-28E6F2C93ADA}"/>
                  </a:ext>
                </a:extLst>
              </p:cNvPr>
              <p:cNvSpPr/>
              <p:nvPr/>
            </p:nvSpPr>
            <p:spPr>
              <a:xfrm rot="16200000">
                <a:off x="-890868" y="3729747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8" name="Oval 317">
                <a:extLst>
                  <a:ext uri="{FF2B5EF4-FFF2-40B4-BE49-F238E27FC236}">
                    <a16:creationId xmlns:a16="http://schemas.microsoft.com/office/drawing/2014/main" id="{0FBE1BCF-093D-4D48-909B-8FE5F3A92289}"/>
                  </a:ext>
                </a:extLst>
              </p:cNvPr>
              <p:cNvSpPr/>
              <p:nvPr/>
            </p:nvSpPr>
            <p:spPr>
              <a:xfrm rot="16200000">
                <a:off x="-890868" y="3949022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9" name="Oval 318">
                <a:extLst>
                  <a:ext uri="{FF2B5EF4-FFF2-40B4-BE49-F238E27FC236}">
                    <a16:creationId xmlns:a16="http://schemas.microsoft.com/office/drawing/2014/main" id="{C7EC9120-A060-4A53-8FEF-C2DF65A0E18A}"/>
                  </a:ext>
                </a:extLst>
              </p:cNvPr>
              <p:cNvSpPr/>
              <p:nvPr/>
            </p:nvSpPr>
            <p:spPr>
              <a:xfrm rot="16200000">
                <a:off x="-890868" y="4168298"/>
                <a:ext cx="162522" cy="162000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sp>
        <p:nvSpPr>
          <p:cNvPr id="179" name="TextBox 178">
            <a:extLst>
              <a:ext uri="{FF2B5EF4-FFF2-40B4-BE49-F238E27FC236}">
                <a16:creationId xmlns:a16="http://schemas.microsoft.com/office/drawing/2014/main" id="{670DE587-E6A7-4675-B58E-C54AF61F3F58}"/>
              </a:ext>
            </a:extLst>
          </p:cNvPr>
          <p:cNvSpPr txBox="1"/>
          <p:nvPr/>
        </p:nvSpPr>
        <p:spPr>
          <a:xfrm>
            <a:off x="259007" y="370798"/>
            <a:ext cx="7463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Which representations show the number 47?</a:t>
            </a:r>
          </a:p>
        </p:txBody>
      </p:sp>
    </p:spTree>
    <p:extLst>
      <p:ext uri="{BB962C8B-B14F-4D97-AF65-F5344CB8AC3E}">
        <p14:creationId xmlns:p14="http://schemas.microsoft.com/office/powerpoint/2010/main" val="367652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F3A966-0173-419B-B454-D6CD93AEE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6CC0C95-5606-4D79-BA29-FDE9B8454F5D}"/>
              </a:ext>
            </a:extLst>
          </p:cNvPr>
          <p:cNvSpPr txBox="1"/>
          <p:nvPr/>
        </p:nvSpPr>
        <p:spPr>
          <a:xfrm>
            <a:off x="284806" y="335524"/>
            <a:ext cx="109546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 part-whole diagram shows the number 32.</a:t>
            </a:r>
          </a:p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 Explain how you know.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4F0772-05DC-455D-9915-B470D5AD5D25}"/>
              </a:ext>
            </a:extLst>
          </p:cNvPr>
          <p:cNvSpPr txBox="1"/>
          <p:nvPr/>
        </p:nvSpPr>
        <p:spPr>
          <a:xfrm>
            <a:off x="2585653" y="2233834"/>
            <a:ext cx="1019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32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1BF237-BC9C-4689-98FE-1CF10539CB5F}"/>
              </a:ext>
            </a:extLst>
          </p:cNvPr>
          <p:cNvSpPr txBox="1"/>
          <p:nvPr/>
        </p:nvSpPr>
        <p:spPr>
          <a:xfrm>
            <a:off x="6304745" y="2011994"/>
            <a:ext cx="504947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False.</a:t>
            </a:r>
          </a:p>
          <a:p>
            <a:endParaRPr lang="en-GB" sz="20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part-whole diagram total shows 32.</a:t>
            </a:r>
          </a:p>
          <a:p>
            <a:endParaRPr lang="en-GB" sz="2000" b="1" dirty="0">
              <a:solidFill>
                <a:srgbClr val="FF0000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However one of the parts has 2 tens. It should have 3 tens.</a:t>
            </a:r>
          </a:p>
        </p:txBody>
      </p:sp>
    </p:spTree>
    <p:extLst>
      <p:ext uri="{BB962C8B-B14F-4D97-AF65-F5344CB8AC3E}">
        <p14:creationId xmlns:p14="http://schemas.microsoft.com/office/powerpoint/2010/main" val="217799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08B60-3618-403D-96DF-144F72AB5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DFC94EC-3696-43FE-AE86-395EC831353E}"/>
              </a:ext>
            </a:extLst>
          </p:cNvPr>
          <p:cNvGrpSpPr/>
          <p:nvPr/>
        </p:nvGrpSpPr>
        <p:grpSpPr>
          <a:xfrm>
            <a:off x="513003" y="3319986"/>
            <a:ext cx="2342063" cy="949548"/>
            <a:chOff x="10608903" y="2806532"/>
            <a:chExt cx="697255" cy="25227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0EC0974-5562-4415-881E-E90E8520C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A04E90A-6CE0-4D61-BC8A-CEE86C29F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6A683CB-C3A8-4C1F-ABA1-18FE89409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04694E-7C6C-4C10-99AE-4AF10A442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C8523F9-CD4E-49FD-8563-26DE6F34E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9F714B7-2DC1-45A4-941F-D00E1192C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AC75960-F4D8-4DA4-A874-0316DD174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339DC6F-D78E-4CF9-AD6A-7EBFE82B7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82AB49-B9C0-43C5-B11F-E5C111397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AD8BAB-CCB8-41E7-9DA8-74120ACFAB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647CCDE-4871-411A-8332-4ACD8A07DCC5}"/>
              </a:ext>
            </a:extLst>
          </p:cNvPr>
          <p:cNvGrpSpPr/>
          <p:nvPr/>
        </p:nvGrpSpPr>
        <p:grpSpPr>
          <a:xfrm>
            <a:off x="6197969" y="3312944"/>
            <a:ext cx="2342063" cy="949548"/>
            <a:chOff x="10608903" y="2806532"/>
            <a:chExt cx="697255" cy="25227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9608EB-D5EF-4B40-8912-9D03874F3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162FAF8-17F7-471C-B92F-C01B02961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A3FB846-CE50-486F-AD46-93A3416554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E1380D5-D012-4FE5-B4DE-3F7F429264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10D5006-CAA3-4887-A1FE-975BDB3C5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846C055-E6FA-4D7B-8625-D85014E03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0937804-073E-431D-935D-B8D4F6C18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D249FE3-867B-4297-AE94-C625C88D8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F6916154-56FD-4226-88AC-7D18EC76A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759AC12-E738-44F5-88E0-B8FC1C9E9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A81BE4CB-D4DE-40E2-A92E-5525529119D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735979" y="1022878"/>
            <a:ext cx="1993982" cy="25959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23BEC6B-E1D8-440D-AFB5-02261C30E0B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888379" y="1175278"/>
            <a:ext cx="1993982" cy="25959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616FB5E-A824-4883-95AE-51566185547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40779" y="1327678"/>
            <a:ext cx="1993982" cy="25959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EB0E2AE-EA50-4576-9EC4-2CAC651CC3B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193179" y="1480078"/>
            <a:ext cx="1993982" cy="25959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BC1DCFB-6E13-4BEA-8427-3BE118AA6DB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03353" y="1632478"/>
            <a:ext cx="1993982" cy="259592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C229BCF3-42CF-4A2A-B6E4-83378B19409B}"/>
              </a:ext>
            </a:extLst>
          </p:cNvPr>
          <p:cNvGrpSpPr/>
          <p:nvPr/>
        </p:nvGrpSpPr>
        <p:grpSpPr>
          <a:xfrm>
            <a:off x="3311618" y="2806768"/>
            <a:ext cx="2342063" cy="949548"/>
            <a:chOff x="10608903" y="2806532"/>
            <a:chExt cx="697255" cy="252278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C821477-7678-481E-8848-B28CFA50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08903" y="2917450"/>
              <a:ext cx="593628" cy="68969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9840521D-592C-4692-AE3C-DCAAAC8E2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43574" y="2941014"/>
              <a:ext cx="593628" cy="68969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B5FB24BF-5948-45DE-B51F-0B32A87F0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8052" y="2964578"/>
              <a:ext cx="593628" cy="68969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1610B53-AF96-4877-BF76-D07BF7836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2530" y="2989841"/>
              <a:ext cx="593628" cy="68969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C83D3637-A392-48B4-B138-DF3BDACD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37666" y="2877456"/>
              <a:ext cx="593628" cy="68969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1F23859-80B8-4E07-B4F4-324A4CB05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4242" y="2901020"/>
              <a:ext cx="593628" cy="6896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E46520CE-DE35-4D57-94DD-9AD0609697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10625" y="2924584"/>
              <a:ext cx="593628" cy="68969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BFA516C-96BC-4D6D-A6DE-B9754EAE5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670239" y="2842629"/>
              <a:ext cx="593628" cy="68969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272016C-1660-4A40-807C-FD1CEF0056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6622" y="2864288"/>
              <a:ext cx="593628" cy="68969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5DE8C66-68A1-4F5A-891B-2AE088B52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00714" y="2806532"/>
              <a:ext cx="593628" cy="68969"/>
            </a:xfrm>
            <a:prstGeom prst="rect">
              <a:avLst/>
            </a:prstGeom>
          </p:spPr>
        </p:pic>
      </p:grpSp>
      <p:sp>
        <p:nvSpPr>
          <p:cNvPr id="58" name="Speech Bubble: Rectangle with Corners Rounded 57">
            <a:extLst>
              <a:ext uri="{FF2B5EF4-FFF2-40B4-BE49-F238E27FC236}">
                <a16:creationId xmlns:a16="http://schemas.microsoft.com/office/drawing/2014/main" id="{A175ECDA-D719-47D4-8901-DBAECD2B1DAB}"/>
              </a:ext>
            </a:extLst>
          </p:cNvPr>
          <p:cNvSpPr/>
          <p:nvPr/>
        </p:nvSpPr>
        <p:spPr>
          <a:xfrm>
            <a:off x="2801807" y="949110"/>
            <a:ext cx="5351153" cy="887280"/>
          </a:xfrm>
          <a:prstGeom prst="wedgeRoundRectCallout">
            <a:avLst>
              <a:gd name="adj1" fmla="val -56864"/>
              <a:gd name="adj2" fmla="val 2370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have 3 tens and 15 ones.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6F868E5-3874-426C-8C1B-947314E16365}"/>
              </a:ext>
            </a:extLst>
          </p:cNvPr>
          <p:cNvSpPr txBox="1"/>
          <p:nvPr/>
        </p:nvSpPr>
        <p:spPr>
          <a:xfrm>
            <a:off x="405284" y="4733378"/>
            <a:ext cx="6306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sticks does Che have?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F20B3B5-4029-4582-9F35-31CE2408E1AC}"/>
              </a:ext>
            </a:extLst>
          </p:cNvPr>
          <p:cNvSpPr txBox="1"/>
          <p:nvPr/>
        </p:nvSpPr>
        <p:spPr>
          <a:xfrm>
            <a:off x="395290" y="5600361"/>
            <a:ext cx="4879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Che has 45 sticks in total.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49B717C8-410F-4164-82B1-1A96302D6DF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24327" y="2153601"/>
            <a:ext cx="1993982" cy="25959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91039F0-1823-4E20-85C1-EB558A5ADD8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76727" y="2306001"/>
            <a:ext cx="1993982" cy="259592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01314FB-1170-49C6-8441-B583E1A799D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14951" y="2429084"/>
            <a:ext cx="1993982" cy="25959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4D86C3C-F66C-4019-BD2C-073BB96C3E9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67351" y="2581484"/>
            <a:ext cx="1993982" cy="259592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4ED6C3E-B190-40A5-984B-45CA9BCBAB8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19751" y="2733884"/>
            <a:ext cx="1993982" cy="25959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08378EA-E77C-42D3-8EF0-4D9CCF12245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084320" y="3303967"/>
            <a:ext cx="1993982" cy="25959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2737360-CEBB-4E50-B8AA-34DAB46177F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236720" y="3456367"/>
            <a:ext cx="1993982" cy="25959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6A8C818-8A2C-4923-ACED-B4FBBE6A838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389120" y="3570379"/>
            <a:ext cx="1993982" cy="25959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7AA5CEF-9810-47FD-9D60-D42615F5C6A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41520" y="3722779"/>
            <a:ext cx="1993982" cy="259592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67B62A5-7D7B-4852-9643-F2AAF0559C7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693920" y="3875179"/>
            <a:ext cx="1993982" cy="25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86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190411"/>
              </p:ext>
            </p:extLst>
          </p:nvPr>
        </p:nvGraphicFramePr>
        <p:xfrm>
          <a:off x="1775999" y="2048970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329830"/>
              </p:ext>
            </p:extLst>
          </p:nvPr>
        </p:nvGraphicFramePr>
        <p:xfrm>
          <a:off x="1775999" y="4148359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EA62EF-C31C-42EE-81C2-2BB902AA7C5A}"/>
              </a:ext>
            </a:extLst>
          </p:cNvPr>
          <p:cNvSpPr txBox="1"/>
          <p:nvPr/>
        </p:nvSpPr>
        <p:spPr>
          <a:xfrm>
            <a:off x="7946643" y="2168249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9667F5-FE37-46B0-8405-CE4143BD2F75}"/>
              </a:ext>
            </a:extLst>
          </p:cNvPr>
          <p:cNvSpPr txBox="1"/>
          <p:nvPr/>
        </p:nvSpPr>
        <p:spPr>
          <a:xfrm>
            <a:off x="9199984" y="2168249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09129A-9B21-4D77-84FB-F48EC231A1A9}"/>
              </a:ext>
            </a:extLst>
          </p:cNvPr>
          <p:cNvSpPr txBox="1"/>
          <p:nvPr/>
        </p:nvSpPr>
        <p:spPr>
          <a:xfrm>
            <a:off x="4253312" y="2168324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C6BCCC-774D-4018-A474-FFEAD16A2D40}"/>
              </a:ext>
            </a:extLst>
          </p:cNvPr>
          <p:cNvSpPr txBox="1"/>
          <p:nvPr/>
        </p:nvSpPr>
        <p:spPr>
          <a:xfrm>
            <a:off x="5487991" y="2168249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F713E4-FA9F-4EC5-BF04-9C33D92E70F4}"/>
              </a:ext>
            </a:extLst>
          </p:cNvPr>
          <p:cNvSpPr txBox="1"/>
          <p:nvPr/>
        </p:nvSpPr>
        <p:spPr>
          <a:xfrm>
            <a:off x="7946643" y="4261417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DDEE08-1875-4D57-947A-7966D222108F}"/>
              </a:ext>
            </a:extLst>
          </p:cNvPr>
          <p:cNvSpPr txBox="1"/>
          <p:nvPr/>
        </p:nvSpPr>
        <p:spPr>
          <a:xfrm>
            <a:off x="9199984" y="4261417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C119AE-0DD3-42D9-9442-027219E0F364}"/>
              </a:ext>
            </a:extLst>
          </p:cNvPr>
          <p:cNvSpPr txBox="1"/>
          <p:nvPr/>
        </p:nvSpPr>
        <p:spPr>
          <a:xfrm>
            <a:off x="6730625" y="4261416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0D3C86-10EC-4F74-BA55-1D95EB7EF8C0}"/>
              </a:ext>
            </a:extLst>
          </p:cNvPr>
          <p:cNvSpPr txBox="1"/>
          <p:nvPr/>
        </p:nvSpPr>
        <p:spPr>
          <a:xfrm>
            <a:off x="4253311" y="4261416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161296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133742"/>
              </p:ext>
            </p:extLst>
          </p:nvPr>
        </p:nvGraphicFramePr>
        <p:xfrm>
          <a:off x="1775999" y="2048970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2335074146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453477"/>
              </p:ext>
            </p:extLst>
          </p:nvPr>
        </p:nvGraphicFramePr>
        <p:xfrm>
          <a:off x="1775999" y="4148359"/>
          <a:ext cx="8640002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286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  <a:gridCol w="1234286">
                  <a:extLst>
                    <a:ext uri="{9D8B030D-6E8A-4147-A177-3AD203B41FA5}">
                      <a16:colId xmlns:a16="http://schemas.microsoft.com/office/drawing/2014/main" val="1840592779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CC15B36-00CD-411E-9083-0CEDCC184A77}"/>
              </a:ext>
            </a:extLst>
          </p:cNvPr>
          <p:cNvSpPr txBox="1"/>
          <p:nvPr/>
        </p:nvSpPr>
        <p:spPr>
          <a:xfrm>
            <a:off x="7946643" y="4261417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D3C616-2237-4E51-947B-765B89C239E0}"/>
              </a:ext>
            </a:extLst>
          </p:cNvPr>
          <p:cNvSpPr txBox="1"/>
          <p:nvPr/>
        </p:nvSpPr>
        <p:spPr>
          <a:xfrm>
            <a:off x="4254689" y="4263073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0CD5EC-38E9-4F1D-B904-2C23F39410EE}"/>
              </a:ext>
            </a:extLst>
          </p:cNvPr>
          <p:cNvSpPr txBox="1"/>
          <p:nvPr/>
        </p:nvSpPr>
        <p:spPr>
          <a:xfrm>
            <a:off x="6730625" y="4261416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C0D017-0233-493B-8372-06657064C24B}"/>
              </a:ext>
            </a:extLst>
          </p:cNvPr>
          <p:cNvSpPr txBox="1"/>
          <p:nvPr/>
        </p:nvSpPr>
        <p:spPr>
          <a:xfrm>
            <a:off x="3020008" y="4257946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709EC1-60BC-41A9-867D-26060B6CA097}"/>
              </a:ext>
            </a:extLst>
          </p:cNvPr>
          <p:cNvSpPr txBox="1"/>
          <p:nvPr/>
        </p:nvSpPr>
        <p:spPr>
          <a:xfrm>
            <a:off x="1775999" y="4267638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25293B-D907-45B5-B99D-C70CEC896114}"/>
              </a:ext>
            </a:extLst>
          </p:cNvPr>
          <p:cNvSpPr txBox="1"/>
          <p:nvPr/>
        </p:nvSpPr>
        <p:spPr>
          <a:xfrm>
            <a:off x="5487990" y="2162434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4C0CDEE-F85B-4384-A183-F436C0154EF8}"/>
              </a:ext>
            </a:extLst>
          </p:cNvPr>
          <p:cNvSpPr txBox="1"/>
          <p:nvPr/>
        </p:nvSpPr>
        <p:spPr>
          <a:xfrm>
            <a:off x="4264015" y="2162434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BC0FD7-9C6F-4265-BDE0-997183B6798B}"/>
              </a:ext>
            </a:extLst>
          </p:cNvPr>
          <p:cNvSpPr txBox="1"/>
          <p:nvPr/>
        </p:nvSpPr>
        <p:spPr>
          <a:xfrm>
            <a:off x="3020007" y="2168249"/>
            <a:ext cx="12160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910B0C-CC1D-432A-812E-B5775E2B26C1}"/>
              </a:ext>
            </a:extLst>
          </p:cNvPr>
          <p:cNvSpPr txBox="1"/>
          <p:nvPr/>
        </p:nvSpPr>
        <p:spPr>
          <a:xfrm>
            <a:off x="9174735" y="2162435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1499C8-0540-4A0E-B88B-5B96C2E41C5B}"/>
              </a:ext>
            </a:extLst>
          </p:cNvPr>
          <p:cNvSpPr txBox="1"/>
          <p:nvPr/>
        </p:nvSpPr>
        <p:spPr>
          <a:xfrm>
            <a:off x="7958717" y="2162434"/>
            <a:ext cx="1216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</p:spTree>
    <p:extLst>
      <p:ext uri="{BB962C8B-B14F-4D97-AF65-F5344CB8AC3E}">
        <p14:creationId xmlns:p14="http://schemas.microsoft.com/office/powerpoint/2010/main" val="347785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/>
        </p:nvGraphicFramePr>
        <p:xfrm>
          <a:off x="1775999" y="2048970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/>
        </p:nvGraphicFramePr>
        <p:xfrm>
          <a:off x="1775999" y="4148359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0EA507E-18AE-41A8-8997-95DE0B122564}"/>
              </a:ext>
            </a:extLst>
          </p:cNvPr>
          <p:cNvSpPr txBox="1"/>
          <p:nvPr/>
        </p:nvSpPr>
        <p:spPr>
          <a:xfrm>
            <a:off x="7532876" y="2166192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E12981-06CC-4834-9F11-B6ACB1A93484}"/>
              </a:ext>
            </a:extLst>
          </p:cNvPr>
          <p:cNvSpPr txBox="1"/>
          <p:nvPr/>
        </p:nvSpPr>
        <p:spPr>
          <a:xfrm>
            <a:off x="8979121" y="2166192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93385F-B9F0-49E6-92AE-6415962ACB2F}"/>
              </a:ext>
            </a:extLst>
          </p:cNvPr>
          <p:cNvSpPr txBox="1"/>
          <p:nvPr/>
        </p:nvSpPr>
        <p:spPr>
          <a:xfrm>
            <a:off x="4649754" y="2168249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FAE1A1-4B07-4AE6-BE9E-862DC18660E8}"/>
              </a:ext>
            </a:extLst>
          </p:cNvPr>
          <p:cNvSpPr txBox="1"/>
          <p:nvPr/>
        </p:nvSpPr>
        <p:spPr>
          <a:xfrm>
            <a:off x="3212876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6EE119-DF31-420D-8FDB-1D282717B035}"/>
              </a:ext>
            </a:extLst>
          </p:cNvPr>
          <p:cNvSpPr txBox="1"/>
          <p:nvPr/>
        </p:nvSpPr>
        <p:spPr>
          <a:xfrm>
            <a:off x="8965070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DC124-94BC-4CA5-B222-A6FD07CD3B29}"/>
              </a:ext>
            </a:extLst>
          </p:cNvPr>
          <p:cNvSpPr txBox="1"/>
          <p:nvPr/>
        </p:nvSpPr>
        <p:spPr>
          <a:xfrm>
            <a:off x="1775999" y="4267638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396776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3" y="335524"/>
            <a:ext cx="6144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number tracks.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600C01-F257-4F68-80DF-B7CAF81A1BF6}"/>
              </a:ext>
            </a:extLst>
          </p:cNvPr>
          <p:cNvGraphicFramePr>
            <a:graphicFrameLocks noGrp="1"/>
          </p:cNvGraphicFramePr>
          <p:nvPr/>
        </p:nvGraphicFramePr>
        <p:xfrm>
          <a:off x="1775999" y="2048970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E5514FA-AC6C-463E-913B-53E2F2450E46}"/>
              </a:ext>
            </a:extLst>
          </p:cNvPr>
          <p:cNvGraphicFramePr>
            <a:graphicFrameLocks noGrp="1"/>
          </p:cNvGraphicFramePr>
          <p:nvPr/>
        </p:nvGraphicFramePr>
        <p:xfrm>
          <a:off x="1775999" y="4148359"/>
          <a:ext cx="864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41804514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16243747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85711181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70366939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8075486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66238989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44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3123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0EA507E-18AE-41A8-8997-95DE0B122564}"/>
              </a:ext>
            </a:extLst>
          </p:cNvPr>
          <p:cNvSpPr txBox="1"/>
          <p:nvPr/>
        </p:nvSpPr>
        <p:spPr>
          <a:xfrm>
            <a:off x="4654438" y="2159436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E12981-06CC-4834-9F11-B6ACB1A93484}"/>
              </a:ext>
            </a:extLst>
          </p:cNvPr>
          <p:cNvSpPr txBox="1"/>
          <p:nvPr/>
        </p:nvSpPr>
        <p:spPr>
          <a:xfrm>
            <a:off x="8979121" y="2166192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93385F-B9F0-49E6-92AE-6415962ACB2F}"/>
              </a:ext>
            </a:extLst>
          </p:cNvPr>
          <p:cNvSpPr txBox="1"/>
          <p:nvPr/>
        </p:nvSpPr>
        <p:spPr>
          <a:xfrm>
            <a:off x="1775999" y="2166191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FAE1A1-4B07-4AE6-BE9E-862DC18660E8}"/>
              </a:ext>
            </a:extLst>
          </p:cNvPr>
          <p:cNvSpPr txBox="1"/>
          <p:nvPr/>
        </p:nvSpPr>
        <p:spPr>
          <a:xfrm>
            <a:off x="3212876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6EE119-DF31-420D-8FDB-1D282717B035}"/>
              </a:ext>
            </a:extLst>
          </p:cNvPr>
          <p:cNvSpPr txBox="1"/>
          <p:nvPr/>
        </p:nvSpPr>
        <p:spPr>
          <a:xfrm>
            <a:off x="8965070" y="426763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0DC124-94BC-4CA5-B222-A6FD07CD3B29}"/>
              </a:ext>
            </a:extLst>
          </p:cNvPr>
          <p:cNvSpPr txBox="1"/>
          <p:nvPr/>
        </p:nvSpPr>
        <p:spPr>
          <a:xfrm>
            <a:off x="6095998" y="4269367"/>
            <a:ext cx="14462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85041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11412</TotalTime>
  <Words>1309</Words>
  <Application>Microsoft Office PowerPoint</Application>
  <PresentationFormat>Widescreen</PresentationFormat>
  <Paragraphs>529</Paragraphs>
  <Slides>56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4" baseType="lpstr">
      <vt:lpstr>Yu Gothic UI</vt:lpstr>
      <vt:lpstr>Arial</vt:lpstr>
      <vt:lpstr>Calibri</vt:lpstr>
      <vt:lpstr>Calibri Light</vt:lpstr>
      <vt:lpstr>KG Red Hands Outline</vt:lpstr>
      <vt:lpstr>Segoe UI Semibold</vt:lpstr>
      <vt:lpstr>ZWAdobeF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50) - week 5</dc:title>
  <dc:creator>PRIMARY STARS EDUCATION</dc:creator>
  <cp:lastModifiedBy>Emily O'Brien</cp:lastModifiedBy>
  <cp:revision>580</cp:revision>
  <dcterms:created xsi:type="dcterms:W3CDTF">2018-08-10T10:44:35Z</dcterms:created>
  <dcterms:modified xsi:type="dcterms:W3CDTF">2021-01-29T08:53:11Z</dcterms:modified>
</cp:coreProperties>
</file>