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2B4E-D2B9-44CE-9214-B83895DAB399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8A23-83F8-472B-A496-7FDEF6D9B5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604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2B4E-D2B9-44CE-9214-B83895DAB399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8A23-83F8-472B-A496-7FDEF6D9B5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569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2B4E-D2B9-44CE-9214-B83895DAB399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8A23-83F8-472B-A496-7FDEF6D9B5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3268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2B4E-D2B9-44CE-9214-B83895DAB399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8A23-83F8-472B-A496-7FDEF6D9B5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9797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2B4E-D2B9-44CE-9214-B83895DAB399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8A23-83F8-472B-A496-7FDEF6D9B5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408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2B4E-D2B9-44CE-9214-B83895DAB399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8A23-83F8-472B-A496-7FDEF6D9B5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57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2B4E-D2B9-44CE-9214-B83895DAB399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8A23-83F8-472B-A496-7FDEF6D9B5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1588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2B4E-D2B9-44CE-9214-B83895DAB399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8A23-83F8-472B-A496-7FDEF6D9B5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739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2B4E-D2B9-44CE-9214-B83895DAB399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8A23-83F8-472B-A496-7FDEF6D9B5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352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2B4E-D2B9-44CE-9214-B83895DAB399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8A23-83F8-472B-A496-7FDEF6D9B5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060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D2B4E-D2B9-44CE-9214-B83895DAB399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38A23-83F8-472B-A496-7FDEF6D9B5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3392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D2B4E-D2B9-44CE-9214-B83895DAB399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38A23-83F8-472B-A496-7FDEF6D9B5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403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arningresources.com/media/amasty/amfile/attach/662031d071502820fa450bba1ac142ca.pd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m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learningresources.com/media/amasty/amfile/attach/CB8jP4JstDFk5qH0Q5BnERlvMbnPEpGt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learningresources.com/media/amasty/amfile/attach/2cbPom4WxwsaaUwjhQqwLyhMPrq9sV0K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0ULm1ERPZA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Creative Cliparts, Download Free Clip Art, Free Clip Art on Clipart 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42"/>
          <a:stretch/>
        </p:blipFill>
        <p:spPr bwMode="auto">
          <a:xfrm>
            <a:off x="1045028" y="1306286"/>
            <a:ext cx="9927771" cy="555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06074" y="382956"/>
            <a:ext cx="86056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Wednesday 13</a:t>
            </a:r>
            <a:r>
              <a:rPr lang="en-US" sz="5400" b="0" u="sng" cap="none" spc="0" baseline="30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</a:t>
            </a:r>
            <a:r>
              <a:rPr lang="en-US" sz="54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January 2021</a:t>
            </a:r>
            <a:endParaRPr lang="en-US" sz="5400" b="0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23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We're going on a bug hunt! Are you coming too? | Hoyland Common Primary  School BlogSi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2" y="182880"/>
            <a:ext cx="4453890" cy="639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34000" y="3504483"/>
            <a:ext cx="6096000" cy="685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https://www.learningresources.com/media/amasty/amfile/attach/662031d071502820fa450bba1ac142ca.pdf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205" y="1734667"/>
            <a:ext cx="7449590" cy="153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34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aze clip art Free vector in Open office drawing svg ( .svg ) vector  illustration graphic art design format format for free download 219.16K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63" y="2728277"/>
            <a:ext cx="5715000" cy="308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Mazes to Print - Word Maz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826" y="274183"/>
            <a:ext cx="7239000" cy="298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107689" y="0"/>
            <a:ext cx="4888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Design your own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21383" y="288336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https://www.learningresources.com/media/amasty/amfile/attach/CB8jP4JstDFk5qH0Q5BnERlvMbnPEpGt.pdf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945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ree Boardgame Cliparts, Download Free Clip Art, Free Clip Art on Clipart  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04" y="223928"/>
            <a:ext cx="48768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Board Game Clip Art - Royalty Free - GoGraph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39"/>
          <a:stretch/>
        </p:blipFill>
        <p:spPr bwMode="auto">
          <a:xfrm>
            <a:off x="482146" y="3152185"/>
            <a:ext cx="4233347" cy="2451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423301" y="1883118"/>
            <a:ext cx="664893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Design and create your</a:t>
            </a:r>
          </a:p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own board game!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69132" y="3844116"/>
            <a:ext cx="6096000" cy="685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https://www.learningresources.com/media/amasty/amfile/attach/2cbPom4WxwsaaUwjhQqwLyhMPrq9sV0K.pdf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68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Animals Clipart Images, Stock Photos &amp; Vectors | Shutterstoc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2"/>
          <a:stretch/>
        </p:blipFill>
        <p:spPr bwMode="auto">
          <a:xfrm>
            <a:off x="456021" y="405583"/>
            <a:ext cx="5774963" cy="3435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708828" y="4436435"/>
            <a:ext cx="3253519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https://youtu.be/0ULm1ERPZAg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124" name="Picture 4" descr="Word ANIMALS with fur letters | Stock image | Colourbox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72" b="30585"/>
          <a:stretch/>
        </p:blipFill>
        <p:spPr bwMode="auto">
          <a:xfrm>
            <a:off x="187235" y="5451207"/>
            <a:ext cx="6312534" cy="140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65298" y="4527877"/>
            <a:ext cx="37578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Recreate the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t="9910" r="-32" b="10446"/>
          <a:stretch/>
        </p:blipFill>
        <p:spPr>
          <a:xfrm>
            <a:off x="6499769" y="862562"/>
            <a:ext cx="5543543" cy="248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39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30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Stopsley Community Primary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Shortall</dc:creator>
  <cp:lastModifiedBy>Sobya Hussain</cp:lastModifiedBy>
  <cp:revision>3</cp:revision>
  <dcterms:created xsi:type="dcterms:W3CDTF">2021-01-07T09:41:26Z</dcterms:created>
  <dcterms:modified xsi:type="dcterms:W3CDTF">2021-01-07T10:16:38Z</dcterms:modified>
</cp:coreProperties>
</file>