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296" r:id="rId11"/>
    <p:sldId id="297" r:id="rId12"/>
    <p:sldId id="298" r:id="rId13"/>
    <p:sldId id="308" r:id="rId14"/>
    <p:sldId id="299" r:id="rId15"/>
    <p:sldId id="315" r:id="rId16"/>
    <p:sldId id="316" r:id="rId17"/>
    <p:sldId id="306" r:id="rId18"/>
    <p:sldId id="304" r:id="rId19"/>
    <p:sldId id="309" r:id="rId20"/>
    <p:sldId id="310" r:id="rId21"/>
    <p:sldId id="311" r:id="rId22"/>
    <p:sldId id="301" r:id="rId23"/>
    <p:sldId id="312" r:id="rId24"/>
    <p:sldId id="313" r:id="rId25"/>
    <p:sldId id="314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150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E0F7D19-0A0F-4B56-81E3-48594CD8C5FC}"/>
    <pc:docChg chg="custSel modSld">
      <pc:chgData name="James Clegg" userId="c6df1435-7a36-4b38-be4d-16e68e91152f" providerId="ADAL" clId="{6E0F7D19-0A0F-4B56-81E3-48594CD8C5FC}" dt="2021-01-05T17:37:41.558" v="18"/>
      <pc:docMkLst>
        <pc:docMk/>
      </pc:docMkLst>
      <pc:sldChg chg="modTransition">
        <pc:chgData name="James Clegg" userId="c6df1435-7a36-4b38-be4d-16e68e91152f" providerId="ADAL" clId="{6E0F7D19-0A0F-4B56-81E3-48594CD8C5FC}" dt="2021-01-05T09:52:43.935" v="13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6E0F7D19-0A0F-4B56-81E3-48594CD8C5FC}" dt="2021-01-05T09:52:43.935" v="13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6E0F7D19-0A0F-4B56-81E3-48594CD8C5FC}" dt="2021-01-05T09:52:43.935" v="13"/>
        <pc:sldMkLst>
          <pc:docMk/>
          <pc:sldMk cId="4128357408" sldId="298"/>
        </pc:sldMkLst>
        <pc:picChg chg="del">
          <ac:chgData name="James Clegg" userId="c6df1435-7a36-4b38-be4d-16e68e91152f" providerId="ADAL" clId="{6E0F7D19-0A0F-4B56-81E3-48594CD8C5FC}" dt="2021-01-05T09:51:58.557" v="0" actId="478"/>
          <ac:picMkLst>
            <pc:docMk/>
            <pc:sldMk cId="4128357408" sldId="298"/>
            <ac:picMk id="15" creationId="{00000000-0000-0000-0000-000000000000}"/>
          </ac:picMkLst>
        </pc:picChg>
      </pc:sldChg>
      <pc:sldChg chg="modTransition">
        <pc:chgData name="James Clegg" userId="c6df1435-7a36-4b38-be4d-16e68e91152f" providerId="ADAL" clId="{6E0F7D19-0A0F-4B56-81E3-48594CD8C5FC}" dt="2021-01-05T09:52:43.935" v="1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6E0F7D19-0A0F-4B56-81E3-48594CD8C5FC}" dt="2021-01-05T09:52:43.935" v="13"/>
        <pc:sldMkLst>
          <pc:docMk/>
          <pc:sldMk cId="3782242679" sldId="301"/>
        </pc:sldMkLst>
        <pc:picChg chg="del">
          <ac:chgData name="James Clegg" userId="c6df1435-7a36-4b38-be4d-16e68e91152f" providerId="ADAL" clId="{6E0F7D19-0A0F-4B56-81E3-48594CD8C5FC}" dt="2021-01-05T09:52:26.773" v="9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0F7D19-0A0F-4B56-81E3-48594CD8C5FC}" dt="2021-01-05T09:52:43.935" v="13"/>
        <pc:sldMkLst>
          <pc:docMk/>
          <pc:sldMk cId="3195527484" sldId="304"/>
        </pc:sldMkLst>
        <pc:picChg chg="del">
          <ac:chgData name="James Clegg" userId="c6df1435-7a36-4b38-be4d-16e68e91152f" providerId="ADAL" clId="{6E0F7D19-0A0F-4B56-81E3-48594CD8C5FC}" dt="2021-01-05T09:52:14.776" v="5" actId="478"/>
          <ac:picMkLst>
            <pc:docMk/>
            <pc:sldMk cId="3195527484" sldId="304"/>
            <ac:picMk id="3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0F7D19-0A0F-4B56-81E3-48594CD8C5FC}" dt="2021-01-05T09:52:43.935" v="13"/>
        <pc:sldMkLst>
          <pc:docMk/>
          <pc:sldMk cId="1340740184" sldId="306"/>
        </pc:sldMkLst>
        <pc:picChg chg="del">
          <ac:chgData name="James Clegg" userId="c6df1435-7a36-4b38-be4d-16e68e91152f" providerId="ADAL" clId="{6E0F7D19-0A0F-4B56-81E3-48594CD8C5FC}" dt="2021-01-05T09:52:10.466" v="4" actId="478"/>
          <ac:picMkLst>
            <pc:docMk/>
            <pc:sldMk cId="1340740184" sldId="306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0F7D19-0A0F-4B56-81E3-48594CD8C5FC}" dt="2021-01-05T09:52:43.935" v="13"/>
        <pc:sldMkLst>
          <pc:docMk/>
          <pc:sldMk cId="2900391532" sldId="308"/>
        </pc:sldMkLst>
        <pc:picChg chg="del">
          <ac:chgData name="James Clegg" userId="c6df1435-7a36-4b38-be4d-16e68e91152f" providerId="ADAL" clId="{6E0F7D19-0A0F-4B56-81E3-48594CD8C5FC}" dt="2021-01-05T09:52:01.129" v="1" actId="478"/>
          <ac:picMkLst>
            <pc:docMk/>
            <pc:sldMk cId="2900391532" sldId="308"/>
            <ac:picMk id="26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6E0F7D19-0A0F-4B56-81E3-48594CD8C5FC}" dt="2021-01-05T17:37:17.108" v="14"/>
        <pc:sldMkLst>
          <pc:docMk/>
          <pc:sldMk cId="2098518060" sldId="309"/>
        </pc:sldMkLst>
        <pc:graphicFrameChg chg="mod">
          <ac:chgData name="James Clegg" userId="c6df1435-7a36-4b38-be4d-16e68e91152f" providerId="ADAL" clId="{6E0F7D19-0A0F-4B56-81E3-48594CD8C5FC}" dt="2021-01-05T17:37:17.108" v="14"/>
          <ac:graphicFrameMkLst>
            <pc:docMk/>
            <pc:sldMk cId="2098518060" sldId="309"/>
            <ac:graphicFrameMk id="92" creationId="{00000000-0000-0000-0000-000000000000}"/>
          </ac:graphicFrameMkLst>
        </pc:graphicFrameChg>
        <pc:picChg chg="del">
          <ac:chgData name="James Clegg" userId="c6df1435-7a36-4b38-be4d-16e68e91152f" providerId="ADAL" clId="{6E0F7D19-0A0F-4B56-81E3-48594CD8C5FC}" dt="2021-01-05T09:52:17.412" v="6" actId="478"/>
          <ac:picMkLst>
            <pc:docMk/>
            <pc:sldMk cId="2098518060" sldId="309"/>
            <ac:picMk id="134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6E0F7D19-0A0F-4B56-81E3-48594CD8C5FC}" dt="2021-01-05T17:37:26.440" v="15"/>
        <pc:sldMkLst>
          <pc:docMk/>
          <pc:sldMk cId="3293729352" sldId="310"/>
        </pc:sldMkLst>
        <pc:graphicFrameChg chg="mod">
          <ac:chgData name="James Clegg" userId="c6df1435-7a36-4b38-be4d-16e68e91152f" providerId="ADAL" clId="{6E0F7D19-0A0F-4B56-81E3-48594CD8C5FC}" dt="2021-01-05T17:37:26.440" v="15"/>
          <ac:graphicFrameMkLst>
            <pc:docMk/>
            <pc:sldMk cId="3293729352" sldId="310"/>
            <ac:graphicFrameMk id="14" creationId="{00000000-0000-0000-0000-000000000000}"/>
          </ac:graphicFrameMkLst>
        </pc:graphicFrameChg>
        <pc:picChg chg="del">
          <ac:chgData name="James Clegg" userId="c6df1435-7a36-4b38-be4d-16e68e91152f" providerId="ADAL" clId="{6E0F7D19-0A0F-4B56-81E3-48594CD8C5FC}" dt="2021-01-05T09:52:20.491" v="7" actId="478"/>
          <ac:picMkLst>
            <pc:docMk/>
            <pc:sldMk cId="3293729352" sldId="310"/>
            <ac:picMk id="33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6E0F7D19-0A0F-4B56-81E3-48594CD8C5FC}" dt="2021-01-05T17:37:31.006" v="16"/>
        <pc:sldMkLst>
          <pc:docMk/>
          <pc:sldMk cId="529174198" sldId="311"/>
        </pc:sldMkLst>
        <pc:graphicFrameChg chg="mod">
          <ac:chgData name="James Clegg" userId="c6df1435-7a36-4b38-be4d-16e68e91152f" providerId="ADAL" clId="{6E0F7D19-0A0F-4B56-81E3-48594CD8C5FC}" dt="2021-01-05T17:37:31.006" v="16"/>
          <ac:graphicFrameMkLst>
            <pc:docMk/>
            <pc:sldMk cId="529174198" sldId="311"/>
            <ac:graphicFrameMk id="14" creationId="{00000000-0000-0000-0000-000000000000}"/>
          </ac:graphicFrameMkLst>
        </pc:graphicFrameChg>
        <pc:picChg chg="del">
          <ac:chgData name="James Clegg" userId="c6df1435-7a36-4b38-be4d-16e68e91152f" providerId="ADAL" clId="{6E0F7D19-0A0F-4B56-81E3-48594CD8C5FC}" dt="2021-01-05T09:52:23.846" v="8" actId="478"/>
          <ac:picMkLst>
            <pc:docMk/>
            <pc:sldMk cId="529174198" sldId="311"/>
            <ac:picMk id="4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6E0F7D19-0A0F-4B56-81E3-48594CD8C5FC}" dt="2021-01-05T17:37:41.558" v="18"/>
        <pc:sldMkLst>
          <pc:docMk/>
          <pc:sldMk cId="35945460" sldId="312"/>
        </pc:sldMkLst>
        <pc:graphicFrameChg chg="mod">
          <ac:chgData name="James Clegg" userId="c6df1435-7a36-4b38-be4d-16e68e91152f" providerId="ADAL" clId="{6E0F7D19-0A0F-4B56-81E3-48594CD8C5FC}" dt="2021-01-05T17:37:38.739" v="17"/>
          <ac:graphicFrameMkLst>
            <pc:docMk/>
            <pc:sldMk cId="35945460" sldId="312"/>
            <ac:graphicFrameMk id="3" creationId="{00000000-0000-0000-0000-000000000000}"/>
          </ac:graphicFrameMkLst>
        </pc:graphicFrameChg>
        <pc:graphicFrameChg chg="mod">
          <ac:chgData name="James Clegg" userId="c6df1435-7a36-4b38-be4d-16e68e91152f" providerId="ADAL" clId="{6E0F7D19-0A0F-4B56-81E3-48594CD8C5FC}" dt="2021-01-05T17:37:41.558" v="18"/>
          <ac:graphicFrameMkLst>
            <pc:docMk/>
            <pc:sldMk cId="35945460" sldId="312"/>
            <ac:graphicFrameMk id="21" creationId="{00000000-0000-0000-0000-000000000000}"/>
          </ac:graphicFrameMkLst>
        </pc:graphicFrameChg>
        <pc:picChg chg="del">
          <ac:chgData name="James Clegg" userId="c6df1435-7a36-4b38-be4d-16e68e91152f" providerId="ADAL" clId="{6E0F7D19-0A0F-4B56-81E3-48594CD8C5FC}" dt="2021-01-05T09:52:30.339" v="10" actId="478"/>
          <ac:picMkLst>
            <pc:docMk/>
            <pc:sldMk cId="35945460" sldId="312"/>
            <ac:picMk id="3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0F7D19-0A0F-4B56-81E3-48594CD8C5FC}" dt="2021-01-05T09:52:43.935" v="13"/>
        <pc:sldMkLst>
          <pc:docMk/>
          <pc:sldMk cId="3712239687" sldId="313"/>
        </pc:sldMkLst>
        <pc:picChg chg="del">
          <ac:chgData name="James Clegg" userId="c6df1435-7a36-4b38-be4d-16e68e91152f" providerId="ADAL" clId="{6E0F7D19-0A0F-4B56-81E3-48594CD8C5FC}" dt="2021-01-05T09:52:34.030" v="11" actId="478"/>
          <ac:picMkLst>
            <pc:docMk/>
            <pc:sldMk cId="3712239687" sldId="313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0F7D19-0A0F-4B56-81E3-48594CD8C5FC}" dt="2021-01-05T09:52:43.935" v="13"/>
        <pc:sldMkLst>
          <pc:docMk/>
          <pc:sldMk cId="393245266" sldId="314"/>
        </pc:sldMkLst>
        <pc:picChg chg="del">
          <ac:chgData name="James Clegg" userId="c6df1435-7a36-4b38-be4d-16e68e91152f" providerId="ADAL" clId="{6E0F7D19-0A0F-4B56-81E3-48594CD8C5FC}" dt="2021-01-05T09:52:36.511" v="12" actId="478"/>
          <ac:picMkLst>
            <pc:docMk/>
            <pc:sldMk cId="393245266" sldId="31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0F7D19-0A0F-4B56-81E3-48594CD8C5FC}" dt="2021-01-05T09:52:43.935" v="13"/>
        <pc:sldMkLst>
          <pc:docMk/>
          <pc:sldMk cId="88341297" sldId="315"/>
        </pc:sldMkLst>
        <pc:picChg chg="del">
          <ac:chgData name="James Clegg" userId="c6df1435-7a36-4b38-be4d-16e68e91152f" providerId="ADAL" clId="{6E0F7D19-0A0F-4B56-81E3-48594CD8C5FC}" dt="2021-01-05T09:52:03.951" v="2" actId="478"/>
          <ac:picMkLst>
            <pc:docMk/>
            <pc:sldMk cId="88341297" sldId="31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0F7D19-0A0F-4B56-81E3-48594CD8C5FC}" dt="2021-01-05T09:52:43.935" v="13"/>
        <pc:sldMkLst>
          <pc:docMk/>
          <pc:sldMk cId="3526379990" sldId="316"/>
        </pc:sldMkLst>
        <pc:picChg chg="del">
          <ac:chgData name="James Clegg" userId="c6df1435-7a36-4b38-be4d-16e68e91152f" providerId="ADAL" clId="{6E0F7D19-0A0F-4B56-81E3-48594CD8C5FC}" dt="2021-01-05T09:52:07.209" v="3" actId="478"/>
          <ac:picMkLst>
            <pc:docMk/>
            <pc:sldMk cId="3526379990" sldId="316"/>
            <ac:picMk id="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05/01/2021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05/01/2021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4.png"/><Relationship Id="rId5" Type="http://schemas.openxmlformats.org/officeDocument/2006/relationships/image" Target="../media/image42.png"/><Relationship Id="rId10" Type="http://schemas.openxmlformats.org/officeDocument/2006/relationships/image" Target="../media/image23.pn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3.png"/><Relationship Id="rId5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23.png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9" Type="http://schemas.openxmlformats.org/officeDocument/2006/relationships/image" Target="../media/image13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20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5131" y="2162993"/>
            <a:ext cx="6480610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561216"/>
              </p:ext>
            </p:extLst>
          </p:nvPr>
        </p:nvGraphicFramePr>
        <p:xfrm>
          <a:off x="651178" y="1199440"/>
          <a:ext cx="4814364" cy="43320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47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047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04788">
                  <a:extLst>
                    <a:ext uri="{9D8B030D-6E8A-4147-A177-3AD203B41FA5}">
                      <a16:colId xmlns:a16="http://schemas.microsoft.com/office/drawing/2014/main" val="3148881429"/>
                    </a:ext>
                  </a:extLst>
                </a:gridCol>
              </a:tblGrid>
              <a:tr h="597247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tenths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3691"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  <a:p>
                      <a:pPr algn="ctr"/>
                      <a:endParaRPr lang="en-GB" sz="1600" b="1" dirty="0"/>
                    </a:p>
                    <a:p>
                      <a:pPr algn="ctr"/>
                      <a:endParaRPr lang="en-GB" sz="1600" b="1" dirty="0"/>
                    </a:p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3691"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913525"/>
                  </a:ext>
                </a:extLst>
              </a:tr>
              <a:tr h="933691"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047970"/>
                  </a:ext>
                </a:extLst>
              </a:tr>
              <a:tr h="933691"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00325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814005" y="470835"/>
                <a:ext cx="27032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4.3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4005" y="470835"/>
                <a:ext cx="2703253" cy="523220"/>
              </a:xfrm>
              <a:prstGeom prst="rect">
                <a:avLst/>
              </a:prstGeom>
              <a:blipFill>
                <a:blip r:embed="rId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833208" y="470835"/>
            <a:ext cx="88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17.2</a:t>
            </a:r>
          </a:p>
        </p:txBody>
      </p:sp>
      <p:grpSp>
        <p:nvGrpSpPr>
          <p:cNvPr id="97" name="Group 96"/>
          <p:cNvGrpSpPr/>
          <p:nvPr/>
        </p:nvGrpSpPr>
        <p:grpSpPr>
          <a:xfrm>
            <a:off x="2261852" y="1800203"/>
            <a:ext cx="1577985" cy="945956"/>
            <a:chOff x="2261852" y="1930023"/>
            <a:chExt cx="1577985" cy="945956"/>
          </a:xfrm>
        </p:grpSpPr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40" y="2362940"/>
              <a:ext cx="525995" cy="513039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2261852" y="1930023"/>
              <a:ext cx="1577985" cy="513039"/>
              <a:chOff x="8366760" y="3306571"/>
              <a:chExt cx="2205957" cy="717207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02079" y="3306571"/>
                <a:ext cx="735319" cy="717207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37398" y="3306571"/>
                <a:ext cx="735319" cy="717207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66760" y="3306571"/>
                <a:ext cx="735319" cy="717207"/>
              </a:xfrm>
              <a:prstGeom prst="rect">
                <a:avLst/>
              </a:prstGeom>
            </p:spPr>
          </p:pic>
        </p:grpSp>
      </p:grpSp>
      <p:grpSp>
        <p:nvGrpSpPr>
          <p:cNvPr id="12" name="Group 11"/>
          <p:cNvGrpSpPr/>
          <p:nvPr/>
        </p:nvGrpSpPr>
        <p:grpSpPr>
          <a:xfrm>
            <a:off x="3888797" y="1793072"/>
            <a:ext cx="1081662" cy="527510"/>
            <a:chOff x="5420745" y="2532007"/>
            <a:chExt cx="1470638" cy="717207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0745" y="2532007"/>
              <a:ext cx="735319" cy="71720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064" y="2532007"/>
              <a:ext cx="735319" cy="717207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507" y="1793071"/>
            <a:ext cx="540831" cy="527510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3842514" y="2752185"/>
            <a:ext cx="1634541" cy="527510"/>
            <a:chOff x="5586989" y="2031754"/>
            <a:chExt cx="1907944" cy="615745"/>
          </a:xfrm>
        </p:grpSpPr>
        <p:grpSp>
          <p:nvGrpSpPr>
            <p:cNvPr id="23" name="Group 22"/>
            <p:cNvGrpSpPr/>
            <p:nvPr/>
          </p:nvGrpSpPr>
          <p:grpSpPr>
            <a:xfrm>
              <a:off x="5586989" y="2031754"/>
              <a:ext cx="1262587" cy="615744"/>
              <a:chOff x="5420745" y="2532007"/>
              <a:chExt cx="1470638" cy="717207"/>
            </a:xfrm>
          </p:grpSpPr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0745" y="2532007"/>
                <a:ext cx="735319" cy="717207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6064" y="2532007"/>
                <a:ext cx="735319" cy="717207"/>
              </a:xfrm>
              <a:prstGeom prst="rect">
                <a:avLst/>
              </a:prstGeom>
            </p:spPr>
          </p:pic>
        </p:grp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3639" y="2031755"/>
              <a:ext cx="631294" cy="615744"/>
            </a:xfrm>
            <a:prstGeom prst="rect">
              <a:avLst/>
            </a:prstGeom>
          </p:spPr>
        </p:pic>
      </p:grpSp>
      <p:grpSp>
        <p:nvGrpSpPr>
          <p:cNvPr id="31" name="Group 30"/>
          <p:cNvGrpSpPr/>
          <p:nvPr/>
        </p:nvGrpSpPr>
        <p:grpSpPr>
          <a:xfrm>
            <a:off x="3834623" y="3696745"/>
            <a:ext cx="1634541" cy="527510"/>
            <a:chOff x="5586989" y="2031754"/>
            <a:chExt cx="1907944" cy="615745"/>
          </a:xfrm>
        </p:grpSpPr>
        <p:grpSp>
          <p:nvGrpSpPr>
            <p:cNvPr id="32" name="Group 31"/>
            <p:cNvGrpSpPr/>
            <p:nvPr/>
          </p:nvGrpSpPr>
          <p:grpSpPr>
            <a:xfrm>
              <a:off x="5586989" y="2031754"/>
              <a:ext cx="1262587" cy="615744"/>
              <a:chOff x="5420745" y="2532007"/>
              <a:chExt cx="1470638" cy="717207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0745" y="2532007"/>
                <a:ext cx="735319" cy="717207"/>
              </a:xfrm>
              <a:prstGeom prst="rect">
                <a:avLst/>
              </a:prstGeom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6064" y="2532007"/>
                <a:ext cx="735319" cy="717207"/>
              </a:xfrm>
              <a:prstGeom prst="rect">
                <a:avLst/>
              </a:prstGeom>
            </p:spPr>
          </p:pic>
        </p:grpSp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3639" y="2031755"/>
              <a:ext cx="631294" cy="615744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3822212" y="4639838"/>
            <a:ext cx="1634541" cy="527510"/>
            <a:chOff x="5586989" y="2031754"/>
            <a:chExt cx="1907944" cy="615745"/>
          </a:xfrm>
        </p:grpSpPr>
        <p:grpSp>
          <p:nvGrpSpPr>
            <p:cNvPr id="43" name="Group 42"/>
            <p:cNvGrpSpPr/>
            <p:nvPr/>
          </p:nvGrpSpPr>
          <p:grpSpPr>
            <a:xfrm>
              <a:off x="5586989" y="2031754"/>
              <a:ext cx="1262587" cy="615744"/>
              <a:chOff x="5420745" y="2532007"/>
              <a:chExt cx="1470638" cy="717207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0745" y="2532007"/>
                <a:ext cx="735319" cy="717207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6064" y="2532007"/>
                <a:ext cx="735319" cy="717207"/>
              </a:xfrm>
              <a:prstGeom prst="rect">
                <a:avLst/>
              </a:prstGeom>
            </p:spPr>
          </p:pic>
        </p:grpSp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3639" y="2031755"/>
              <a:ext cx="631294" cy="615744"/>
            </a:xfrm>
            <a:prstGeom prst="rect">
              <a:avLst/>
            </a:prstGeom>
          </p:spPr>
        </p:pic>
      </p:grpSp>
      <p:pic>
        <p:nvPicPr>
          <p:cNvPr id="49" name="Picture 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892" y="5516986"/>
            <a:ext cx="525995" cy="513039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183" y="5516986"/>
            <a:ext cx="525995" cy="513039"/>
          </a:xfrm>
          <a:prstGeom prst="rect">
            <a:avLst/>
          </a:prstGeom>
        </p:spPr>
      </p:pic>
      <p:sp>
        <p:nvSpPr>
          <p:cNvPr id="73" name="Oval 72"/>
          <p:cNvSpPr/>
          <p:nvPr/>
        </p:nvSpPr>
        <p:spPr>
          <a:xfrm>
            <a:off x="3801806" y="1488265"/>
            <a:ext cx="120040" cy="12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graphicFrame>
        <p:nvGraphicFramePr>
          <p:cNvPr id="92" name="Table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892401"/>
              </p:ext>
            </p:extLst>
          </p:nvPr>
        </p:nvGraphicFramePr>
        <p:xfrm>
          <a:off x="6117508" y="2065355"/>
          <a:ext cx="2059340" cy="2067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835">
                  <a:extLst>
                    <a:ext uri="{9D8B030D-6E8A-4147-A177-3AD203B41FA5}">
                      <a16:colId xmlns:a16="http://schemas.microsoft.com/office/drawing/2014/main" val="2503118494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689279">
                <a:tc>
                  <a:txBody>
                    <a:bodyPr/>
                    <a:lstStyle/>
                    <a:p>
                      <a:pPr algn="ctr"/>
                      <a:endParaRPr lang="en-GB" sz="33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5238703" y="2822513"/>
                <a:ext cx="1276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8703" y="2822513"/>
                <a:ext cx="127614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Rounded Rectangle 94"/>
          <p:cNvSpPr/>
          <p:nvPr/>
        </p:nvSpPr>
        <p:spPr>
          <a:xfrm>
            <a:off x="7646784" y="1955982"/>
            <a:ext cx="434318" cy="1406135"/>
          </a:xfrm>
          <a:prstGeom prst="round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835" y="3161743"/>
            <a:ext cx="525995" cy="513039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442" y="2728826"/>
            <a:ext cx="525995" cy="513039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437" y="2728826"/>
            <a:ext cx="525995" cy="513039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447" y="2728826"/>
            <a:ext cx="525995" cy="513039"/>
          </a:xfrm>
          <a:prstGeom prst="rect">
            <a:avLst/>
          </a:prstGeom>
        </p:spPr>
      </p:pic>
      <p:grpSp>
        <p:nvGrpSpPr>
          <p:cNvPr id="104" name="Group 103"/>
          <p:cNvGrpSpPr/>
          <p:nvPr/>
        </p:nvGrpSpPr>
        <p:grpSpPr>
          <a:xfrm>
            <a:off x="2254180" y="3676463"/>
            <a:ext cx="1577985" cy="945956"/>
            <a:chOff x="2261852" y="1930023"/>
            <a:chExt cx="1577985" cy="945956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40" y="2362940"/>
              <a:ext cx="525995" cy="513039"/>
            </a:xfrm>
            <a:prstGeom prst="rect">
              <a:avLst/>
            </a:prstGeom>
          </p:spPr>
        </p:pic>
        <p:grpSp>
          <p:nvGrpSpPr>
            <p:cNvPr id="106" name="Group 105"/>
            <p:cNvGrpSpPr/>
            <p:nvPr/>
          </p:nvGrpSpPr>
          <p:grpSpPr>
            <a:xfrm>
              <a:off x="2261852" y="1930023"/>
              <a:ext cx="1577985" cy="513039"/>
              <a:chOff x="8366760" y="3306571"/>
              <a:chExt cx="2205957" cy="717207"/>
            </a:xfrm>
          </p:grpSpPr>
          <p:pic>
            <p:nvPicPr>
              <p:cNvPr id="107" name="Picture 10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02079" y="3306571"/>
                <a:ext cx="735319" cy="717207"/>
              </a:xfrm>
              <a:prstGeom prst="rect">
                <a:avLst/>
              </a:prstGeom>
            </p:spPr>
          </p:pic>
          <p:pic>
            <p:nvPicPr>
              <p:cNvPr id="108" name="Picture 107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37398" y="3306571"/>
                <a:ext cx="735319" cy="717207"/>
              </a:xfrm>
              <a:prstGeom prst="rect">
                <a:avLst/>
              </a:prstGeom>
            </p:spPr>
          </p:pic>
          <p:pic>
            <p:nvPicPr>
              <p:cNvPr id="109" name="Picture 108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66760" y="3306571"/>
                <a:ext cx="735319" cy="717207"/>
              </a:xfrm>
              <a:prstGeom prst="rect">
                <a:avLst/>
              </a:prstGeom>
            </p:spPr>
          </p:pic>
        </p:grpSp>
      </p:grpSp>
      <p:grpSp>
        <p:nvGrpSpPr>
          <p:cNvPr id="110" name="Group 109"/>
          <p:cNvGrpSpPr/>
          <p:nvPr/>
        </p:nvGrpSpPr>
        <p:grpSpPr>
          <a:xfrm>
            <a:off x="2231596" y="4616890"/>
            <a:ext cx="1577985" cy="945956"/>
            <a:chOff x="2261852" y="1930023"/>
            <a:chExt cx="1577985" cy="945956"/>
          </a:xfrm>
        </p:grpSpPr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4240" y="2362940"/>
              <a:ext cx="525995" cy="513039"/>
            </a:xfrm>
            <a:prstGeom prst="rect">
              <a:avLst/>
            </a:prstGeom>
          </p:spPr>
        </p:pic>
        <p:grpSp>
          <p:nvGrpSpPr>
            <p:cNvPr id="112" name="Group 111"/>
            <p:cNvGrpSpPr/>
            <p:nvPr/>
          </p:nvGrpSpPr>
          <p:grpSpPr>
            <a:xfrm>
              <a:off x="2261852" y="1930023"/>
              <a:ext cx="1577985" cy="513039"/>
              <a:chOff x="8366760" y="3306571"/>
              <a:chExt cx="2205957" cy="717207"/>
            </a:xfrm>
          </p:grpSpPr>
          <p:pic>
            <p:nvPicPr>
              <p:cNvPr id="113" name="Picture 11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02079" y="3306571"/>
                <a:ext cx="735319" cy="717207"/>
              </a:xfrm>
              <a:prstGeom prst="rect">
                <a:avLst/>
              </a:prstGeom>
            </p:spPr>
          </p:pic>
          <p:pic>
            <p:nvPicPr>
              <p:cNvPr id="114" name="Picture 113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37398" y="3306571"/>
                <a:ext cx="735319" cy="717207"/>
              </a:xfrm>
              <a:prstGeom prst="rect">
                <a:avLst/>
              </a:prstGeom>
            </p:spPr>
          </p:pic>
          <p:pic>
            <p:nvPicPr>
              <p:cNvPr id="115" name="Picture 11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66760" y="3306571"/>
                <a:ext cx="735319" cy="717207"/>
              </a:xfrm>
              <a:prstGeom prst="rect">
                <a:avLst/>
              </a:prstGeom>
            </p:spPr>
          </p:pic>
        </p:grpSp>
      </p:grpSp>
      <p:sp>
        <p:nvSpPr>
          <p:cNvPr id="116" name="L-Shape 115"/>
          <p:cNvSpPr/>
          <p:nvPr/>
        </p:nvSpPr>
        <p:spPr>
          <a:xfrm rot="10800000" flipV="1">
            <a:off x="3835459" y="1793072"/>
            <a:ext cx="1664287" cy="3429792"/>
          </a:xfrm>
          <a:prstGeom prst="corner">
            <a:avLst>
              <a:gd name="adj1" fmla="val 150351"/>
              <a:gd name="adj2" fmla="val 32201"/>
            </a:avLst>
          </a:prstGeom>
          <a:noFill/>
          <a:ln w="381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TextBox 116"/>
          <p:cNvSpPr txBox="1"/>
          <p:nvPr/>
        </p:nvSpPr>
        <p:spPr>
          <a:xfrm>
            <a:off x="6637828" y="4020816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189926" y="3456399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7694323" y="3484546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20" name="Rounded Rectangle 119"/>
          <p:cNvSpPr/>
          <p:nvPr/>
        </p:nvSpPr>
        <p:spPr>
          <a:xfrm rot="18522341">
            <a:off x="7155546" y="1951711"/>
            <a:ext cx="498436" cy="1709102"/>
          </a:xfrm>
          <a:prstGeom prst="round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L-Shape 121"/>
          <p:cNvSpPr/>
          <p:nvPr/>
        </p:nvSpPr>
        <p:spPr>
          <a:xfrm rot="10800000" flipV="1">
            <a:off x="2226253" y="2636720"/>
            <a:ext cx="1662543" cy="2869583"/>
          </a:xfrm>
          <a:prstGeom prst="corner">
            <a:avLst>
              <a:gd name="adj1" fmla="val 139363"/>
              <a:gd name="adj2" fmla="val 32201"/>
            </a:avLst>
          </a:prstGeom>
          <a:noFill/>
          <a:ln w="381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TextBox 126"/>
          <p:cNvSpPr txBox="1"/>
          <p:nvPr/>
        </p:nvSpPr>
        <p:spPr>
          <a:xfrm>
            <a:off x="6671915" y="3475056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187848" y="3476794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pic>
        <p:nvPicPr>
          <p:cNvPr id="131" name="Picture 1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32034" y="451871"/>
            <a:ext cx="747045" cy="747045"/>
          </a:xfrm>
          <a:prstGeom prst="rect">
            <a:avLst/>
          </a:prstGeom>
        </p:spPr>
      </p:pic>
      <p:sp>
        <p:nvSpPr>
          <p:cNvPr id="132" name="TextBox 131"/>
          <p:cNvSpPr txBox="1"/>
          <p:nvPr/>
        </p:nvSpPr>
        <p:spPr>
          <a:xfrm>
            <a:off x="5734878" y="5945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851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3" grpId="0"/>
      <p:bldP spid="95" grpId="0" animBg="1"/>
      <p:bldP spid="95" grpId="1" animBg="1"/>
      <p:bldP spid="116" grpId="0" animBg="1"/>
      <p:bldP spid="116" grpId="1" animBg="1"/>
      <p:bldP spid="117" grpId="0"/>
      <p:bldP spid="118" grpId="0"/>
      <p:bldP spid="119" grpId="0"/>
      <p:bldP spid="120" grpId="0" animBg="1"/>
      <p:bldP spid="122" grpId="0" animBg="1"/>
      <p:bldP spid="122" grpId="1" animBg="1"/>
      <p:bldP spid="122" grpId="2" animBg="1"/>
      <p:bldP spid="127" grpId="0"/>
      <p:bldP spid="128" grpId="0"/>
      <p:bldP spid="1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92603"/>
              </p:ext>
            </p:extLst>
          </p:nvPr>
        </p:nvGraphicFramePr>
        <p:xfrm>
          <a:off x="3363939" y="1948859"/>
          <a:ext cx="2059340" cy="3446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835">
                  <a:extLst>
                    <a:ext uri="{9D8B030D-6E8A-4147-A177-3AD203B41FA5}">
                      <a16:colId xmlns:a16="http://schemas.microsoft.com/office/drawing/2014/main" val="2503118494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689279">
                <a:tc>
                  <a:txBody>
                    <a:bodyPr/>
                    <a:lstStyle/>
                    <a:p>
                      <a:pPr algn="ctr"/>
                      <a:endParaRPr lang="en-GB" sz="33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809147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85108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526003" y="2668111"/>
                <a:ext cx="1276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6003" y="2668111"/>
                <a:ext cx="1276141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526003" y="4066354"/>
                <a:ext cx="1276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6003" y="4066354"/>
                <a:ext cx="1276141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3960790" y="3364247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12888" y="3336100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17285" y="3364247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74148" y="3989412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94877" y="3988082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2058" y="4722844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2245" y="4709166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87707" y="4716327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10810" y="4730155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27210" y="3966848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67063" y="3990934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985074" y="1887814"/>
            <a:ext cx="434318" cy="1406135"/>
          </a:xfrm>
          <a:prstGeom prst="round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ounded Rectangle 30"/>
          <p:cNvSpPr/>
          <p:nvPr/>
        </p:nvSpPr>
        <p:spPr>
          <a:xfrm rot="18522341">
            <a:off x="4375632" y="1756598"/>
            <a:ext cx="498436" cy="1709102"/>
          </a:xfrm>
          <a:prstGeom prst="round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372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0" grpId="0" animBg="1"/>
      <p:bldP spid="30" grpId="1" animBg="1"/>
      <p:bldP spid="31" grpId="0" animBg="1"/>
      <p:bldP spid="3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971143"/>
              </p:ext>
            </p:extLst>
          </p:nvPr>
        </p:nvGraphicFramePr>
        <p:xfrm>
          <a:off x="3388215" y="1940843"/>
          <a:ext cx="2059340" cy="3446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835">
                  <a:extLst>
                    <a:ext uri="{9D8B030D-6E8A-4147-A177-3AD203B41FA5}">
                      <a16:colId xmlns:a16="http://schemas.microsoft.com/office/drawing/2014/main" val="2503118494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689279">
                <a:tc>
                  <a:txBody>
                    <a:bodyPr/>
                    <a:lstStyle/>
                    <a:p>
                      <a:pPr algn="ctr"/>
                      <a:endParaRPr lang="en-GB" sz="33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809147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85108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543180" y="2696488"/>
                <a:ext cx="1276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3180" y="2696488"/>
                <a:ext cx="1276141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567383" y="4080837"/>
                <a:ext cx="1276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383" y="4080837"/>
                <a:ext cx="1276141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3960790" y="3364247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12888" y="3336100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17285" y="3364247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74148" y="3989412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94877" y="3988082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2058" y="4722844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2245" y="4709166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87707" y="4716327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10810" y="4730155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27210" y="3966848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67063" y="3990934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985074" y="1887814"/>
            <a:ext cx="434318" cy="1406135"/>
          </a:xfrm>
          <a:prstGeom prst="round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ounded Rectangle 30"/>
          <p:cNvSpPr/>
          <p:nvPr/>
        </p:nvSpPr>
        <p:spPr>
          <a:xfrm rot="18522341">
            <a:off x="4375632" y="1756598"/>
            <a:ext cx="498436" cy="1709102"/>
          </a:xfrm>
          <a:prstGeom prst="round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917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0" grpId="0" animBg="1"/>
      <p:bldP spid="30" grpId="1" animBg="1"/>
      <p:bldP spid="31" grpId="0" animBg="1"/>
      <p:bldP spid="31" grpId="1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1 - 4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602720"/>
              </p:ext>
            </p:extLst>
          </p:nvPr>
        </p:nvGraphicFramePr>
        <p:xfrm>
          <a:off x="1237628" y="2383049"/>
          <a:ext cx="2059340" cy="2067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835">
                  <a:extLst>
                    <a:ext uri="{9D8B030D-6E8A-4147-A177-3AD203B41FA5}">
                      <a16:colId xmlns:a16="http://schemas.microsoft.com/office/drawing/2014/main" val="2503118494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689279">
                <a:tc>
                  <a:txBody>
                    <a:bodyPr/>
                    <a:lstStyle/>
                    <a:p>
                      <a:pPr algn="ctr"/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59950" y="3065469"/>
                <a:ext cx="1276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950" y="3065469"/>
                <a:ext cx="1276141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1835344" y="4357879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87442" y="3753777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1839" y="3821648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96020" y="3821648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03532" y="3821648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470171"/>
              </p:ext>
            </p:extLst>
          </p:nvPr>
        </p:nvGraphicFramePr>
        <p:xfrm>
          <a:off x="5372694" y="2386327"/>
          <a:ext cx="2059340" cy="2067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835">
                  <a:extLst>
                    <a:ext uri="{9D8B030D-6E8A-4147-A177-3AD203B41FA5}">
                      <a16:colId xmlns:a16="http://schemas.microsoft.com/office/drawing/2014/main" val="2503118494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14835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689279">
                <a:tc>
                  <a:txBody>
                    <a:bodyPr/>
                    <a:lstStyle/>
                    <a:p>
                      <a:pPr algn="ctr"/>
                      <a:endParaRPr lang="en-GB" sz="33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545752" y="3114541"/>
                <a:ext cx="1276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5752" y="3114541"/>
                <a:ext cx="1276141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6557508" y="4357879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95736" y="3840056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08956" y="3840056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984975" y="3840056"/>
            <a:ext cx="52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835344" y="5303520"/>
            <a:ext cx="6245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What’s the same? What’s different?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4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11" grpId="0"/>
      <p:bldP spid="11" grpId="1"/>
      <p:bldP spid="13" grpId="0"/>
      <p:bldP spid="13" grpId="1"/>
      <p:bldP spid="20" grpId="0"/>
      <p:bldP spid="24" grpId="0"/>
      <p:bldP spid="26" grpId="0"/>
      <p:bldP spid="26" grpId="1"/>
      <p:bldP spid="28" grpId="0"/>
      <p:bldP spid="28" grpId="1"/>
      <p:bldP spid="31" grpId="0"/>
      <p:bldP spid="31" grpId="1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349097"/>
            <a:ext cx="747045" cy="747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34878" y="49178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9604" y="1147739"/>
            <a:ext cx="1502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True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69218" y="1147739"/>
            <a:ext cx="1502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False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380712" y="1635713"/>
                <a:ext cx="370217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To work out 32.7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 </a:t>
                </a:r>
              </a:p>
              <a:p>
                <a:pPr algn="ctr"/>
                <a:r>
                  <a:rPr lang="en-GB" sz="2400" dirty="0"/>
                  <a:t>I can do 327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 and divide the answer by 10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712" y="1635713"/>
                <a:ext cx="3702177" cy="1200329"/>
              </a:xfrm>
              <a:prstGeom prst="rect">
                <a:avLst/>
              </a:prstGeom>
              <a:blipFill>
                <a:blip r:embed="rId6"/>
                <a:stretch>
                  <a:fillRect l="-494" t="-4061" r="-2142" b="-106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324518" y="3002569"/>
                <a:ext cx="401673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To work out 3.27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 </a:t>
                </a:r>
              </a:p>
              <a:p>
                <a:pPr algn="ctr"/>
                <a:r>
                  <a:rPr lang="en-GB" sz="2400" dirty="0"/>
                  <a:t>I can do 327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 and divide the answer by 1,000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4518" y="3002569"/>
                <a:ext cx="4016731" cy="1200329"/>
              </a:xfrm>
              <a:prstGeom prst="rect">
                <a:avLst/>
              </a:prstGeom>
              <a:blipFill>
                <a:blip r:embed="rId7"/>
                <a:stretch>
                  <a:fillRect t="-4082" b="-112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448149" y="4492843"/>
                <a:ext cx="363474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To work out 3.27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 </a:t>
                </a:r>
              </a:p>
              <a:p>
                <a:pPr algn="ctr"/>
                <a:r>
                  <a:rPr lang="en-GB" sz="2400" dirty="0"/>
                  <a:t>I can do 327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 and divide the answer by 10 and divide by 10 again.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8149" y="4492843"/>
                <a:ext cx="3634740" cy="1569660"/>
              </a:xfrm>
              <a:prstGeom prst="rect">
                <a:avLst/>
              </a:prstGeom>
              <a:blipFill>
                <a:blip r:embed="rId8"/>
                <a:stretch>
                  <a:fillRect l="-1342" t="-3101" r="-3188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1223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21198 0.0034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L 0.24115 -0.1921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9" y="-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44444E-6 L -0.20555 -0.2004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78" y="-1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93245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79862" y="562572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3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562572"/>
                <a:ext cx="5238206" cy="523220"/>
              </a:xfrm>
              <a:prstGeom prst="rect">
                <a:avLst/>
              </a:prstGeom>
              <a:blipFill>
                <a:blip r:embed="rId4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79862" y="976582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976582"/>
                <a:ext cx="5238206" cy="523220"/>
              </a:xfrm>
              <a:prstGeom prst="rect">
                <a:avLst/>
              </a:prstGeom>
              <a:blipFill>
                <a:blip r:embed="rId5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79862" y="1390592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0.3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1390592"/>
                <a:ext cx="5238206" cy="523220"/>
              </a:xfrm>
              <a:prstGeom prst="rect">
                <a:avLst/>
              </a:prstGeom>
              <a:blipFill>
                <a:blip r:embed="rId6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79862" y="4408034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4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4408034"/>
                <a:ext cx="5238206" cy="523220"/>
              </a:xfrm>
              <a:prstGeom prst="rect">
                <a:avLst/>
              </a:prstGeom>
              <a:blipFill>
                <a:blip r:embed="rId7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79862" y="4822044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4822044"/>
                <a:ext cx="5238206" cy="523220"/>
              </a:xfrm>
              <a:prstGeom prst="rect">
                <a:avLst/>
              </a:prstGeom>
              <a:blipFill>
                <a:blip r:embed="rId8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079862" y="5236054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0.4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5236054"/>
                <a:ext cx="5238206" cy="523220"/>
              </a:xfrm>
              <a:prstGeom prst="rect">
                <a:avLst/>
              </a:prstGeom>
              <a:blipFill>
                <a:blip r:embed="rId9"/>
                <a:stretch>
                  <a:fillRect l="-232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079861" y="2274161"/>
                <a:ext cx="76591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3 hundredths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hundredths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hundredths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1" y="2274161"/>
                <a:ext cx="7659189" cy="523220"/>
              </a:xfrm>
              <a:prstGeom prst="rect">
                <a:avLst/>
              </a:prstGeom>
              <a:blipFill>
                <a:blip r:embed="rId10"/>
                <a:stretch>
                  <a:fillRect l="-159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079862" y="3149901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0.03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0.03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0.03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3149901"/>
                <a:ext cx="5238206" cy="523220"/>
              </a:xfrm>
              <a:prstGeom prst="rect">
                <a:avLst/>
              </a:prstGeom>
              <a:blipFill>
                <a:blip r:embed="rId11"/>
                <a:stretch>
                  <a:fillRect l="-232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079862" y="3563911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0.03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3563911"/>
                <a:ext cx="5238206" cy="523220"/>
              </a:xfrm>
              <a:prstGeom prst="rect">
                <a:avLst/>
              </a:prstGeom>
              <a:blipFill>
                <a:blip r:embed="rId12"/>
                <a:stretch>
                  <a:fillRect l="-2328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79862" y="562572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3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562572"/>
                <a:ext cx="5238206" cy="523220"/>
              </a:xfrm>
              <a:prstGeom prst="rect">
                <a:avLst/>
              </a:prstGeom>
              <a:blipFill>
                <a:blip r:embed="rId5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79862" y="976582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976582"/>
                <a:ext cx="5238206" cy="523220"/>
              </a:xfrm>
              <a:prstGeom prst="rect">
                <a:avLst/>
              </a:prstGeom>
              <a:blipFill>
                <a:blip r:embed="rId6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79862" y="1390592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0.3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1390592"/>
                <a:ext cx="5238206" cy="523220"/>
              </a:xfrm>
              <a:prstGeom prst="rect">
                <a:avLst/>
              </a:prstGeom>
              <a:blipFill>
                <a:blip r:embed="rId7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79862" y="4408034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4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4408034"/>
                <a:ext cx="5238206" cy="523220"/>
              </a:xfrm>
              <a:prstGeom prst="rect">
                <a:avLst/>
              </a:prstGeom>
              <a:blipFill>
                <a:blip r:embed="rId8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79862" y="4822044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4822044"/>
                <a:ext cx="5238206" cy="523220"/>
              </a:xfrm>
              <a:prstGeom prst="rect">
                <a:avLst/>
              </a:prstGeom>
              <a:blipFill>
                <a:blip r:embed="rId9"/>
                <a:stretch>
                  <a:fillRect l="-232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079862" y="5236054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0.4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5236054"/>
                <a:ext cx="5238206" cy="523220"/>
              </a:xfrm>
              <a:prstGeom prst="rect">
                <a:avLst/>
              </a:prstGeom>
              <a:blipFill>
                <a:blip r:embed="rId10"/>
                <a:stretch>
                  <a:fillRect l="-232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079861" y="2274161"/>
                <a:ext cx="76591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3 hundredths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hundredths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hundredths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1" y="2274161"/>
                <a:ext cx="7659189" cy="523220"/>
              </a:xfrm>
              <a:prstGeom prst="rect">
                <a:avLst/>
              </a:prstGeom>
              <a:blipFill>
                <a:blip r:embed="rId11"/>
                <a:stretch>
                  <a:fillRect l="-159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079862" y="3149901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0.03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0.03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0.03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3149901"/>
                <a:ext cx="5238206" cy="523220"/>
              </a:xfrm>
              <a:prstGeom prst="rect">
                <a:avLst/>
              </a:prstGeom>
              <a:blipFill>
                <a:blip r:embed="rId12"/>
                <a:stretch>
                  <a:fillRect l="-232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079862" y="3563911"/>
                <a:ext cx="523820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0.03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862" y="3563911"/>
                <a:ext cx="5238206" cy="523220"/>
              </a:xfrm>
              <a:prstGeom prst="rect">
                <a:avLst/>
              </a:prstGeom>
              <a:blipFill>
                <a:blip r:embed="rId13"/>
                <a:stretch>
                  <a:fillRect l="-2328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933756" y="562572"/>
            <a:ext cx="225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 tenths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79821" y="989466"/>
            <a:ext cx="225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9331" y="1403346"/>
            <a:ext cx="225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64769" y="2733373"/>
            <a:ext cx="225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 hundredths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31813" y="3147383"/>
            <a:ext cx="225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0.09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90698" y="3561393"/>
            <a:ext cx="225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0.09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14030" y="4391931"/>
            <a:ext cx="225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12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010310" y="5219951"/>
                <a:ext cx="42995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2"/>
                    </a:solidFill>
                  </a:rPr>
                  <a:t>10 tenths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1 whole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0310" y="5219951"/>
                <a:ext cx="4299576" cy="523220"/>
              </a:xfrm>
              <a:prstGeom prst="rect">
                <a:avLst/>
              </a:prstGeom>
              <a:blipFill>
                <a:blip r:embed="rId14"/>
                <a:stretch>
                  <a:fillRect l="-297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3779821" y="4805941"/>
            <a:ext cx="225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1.2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56286" y="5232588"/>
            <a:ext cx="2259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1.2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039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0" grpId="1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391" y="592181"/>
            <a:ext cx="1673370" cy="122212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619379" y="2012704"/>
            <a:ext cx="53293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Teddy spends £1.50 on his lunch every day during the week.</a:t>
            </a:r>
          </a:p>
          <a:p>
            <a:pPr algn="ctr"/>
            <a:endParaRPr lang="en-GB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589973" y="3747495"/>
            <a:ext cx="73882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 </a:t>
            </a:r>
          </a:p>
          <a:p>
            <a:pPr algn="ctr"/>
            <a:r>
              <a:rPr lang="en-GB" sz="2800" dirty="0"/>
              <a:t>How much money does Teddy need each week?</a:t>
            </a:r>
          </a:p>
          <a:p>
            <a:pPr algn="ctr"/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34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631245" y="560828"/>
            <a:ext cx="53505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Teddy spends £1.50 on his lunch every day during the week.</a:t>
            </a:r>
          </a:p>
          <a:p>
            <a:pPr algn="ctr"/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142792" y="1703828"/>
                <a:ext cx="30405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£1.50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2792" y="1703828"/>
                <a:ext cx="3040529" cy="523220"/>
              </a:xfrm>
              <a:prstGeom prst="rect">
                <a:avLst/>
              </a:prstGeom>
              <a:blipFill>
                <a:blip r:embed="rId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1784" y="2945249"/>
            <a:ext cx="1057224" cy="93154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9008" y="2945249"/>
            <a:ext cx="1057224" cy="93154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6232" y="2945249"/>
            <a:ext cx="1057224" cy="93154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3456" y="2945249"/>
            <a:ext cx="1057224" cy="93154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0680" y="2945249"/>
            <a:ext cx="1057224" cy="93154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842" y="3921060"/>
            <a:ext cx="1141127" cy="113757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008" y="3921060"/>
            <a:ext cx="1141127" cy="113757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680" y="3921060"/>
            <a:ext cx="1141127" cy="113757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290" y="3921060"/>
            <a:ext cx="1141127" cy="113757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985" y="3921060"/>
            <a:ext cx="1141127" cy="1137572"/>
          </a:xfrm>
          <a:prstGeom prst="rect">
            <a:avLst/>
          </a:prstGeom>
        </p:spPr>
      </p:pic>
      <p:sp>
        <p:nvSpPr>
          <p:cNvPr id="59" name="Rounded Rectangle 58"/>
          <p:cNvSpPr/>
          <p:nvPr/>
        </p:nvSpPr>
        <p:spPr>
          <a:xfrm>
            <a:off x="1626476" y="3948769"/>
            <a:ext cx="2139506" cy="104059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0" name="Rounded Rectangle 59"/>
          <p:cNvSpPr/>
          <p:nvPr/>
        </p:nvSpPr>
        <p:spPr>
          <a:xfrm>
            <a:off x="3822663" y="3948770"/>
            <a:ext cx="2030545" cy="104059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2" name="Left Brace 61"/>
          <p:cNvSpPr/>
          <p:nvPr/>
        </p:nvSpPr>
        <p:spPr>
          <a:xfrm rot="16200000">
            <a:off x="4106492" y="2650372"/>
            <a:ext cx="360220" cy="5105324"/>
          </a:xfrm>
          <a:prstGeom prst="leftBrac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2245717" y="5568683"/>
                <a:ext cx="30405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£0.50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5717" y="5568683"/>
                <a:ext cx="3040529" cy="523220"/>
              </a:xfrm>
              <a:prstGeom prst="rect">
                <a:avLst/>
              </a:prstGeom>
              <a:blipFill>
                <a:blip r:embed="rId8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3669160" y="5576284"/>
                <a:ext cx="30405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£2.50</a:t>
                </a: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9160" y="5576284"/>
                <a:ext cx="3040529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2340586" y="2270054"/>
                <a:ext cx="41329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(£1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5)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(£0.50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5)  </a:t>
                </a: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586" y="2270054"/>
                <a:ext cx="4132984" cy="523220"/>
              </a:xfrm>
              <a:prstGeom prst="rect">
                <a:avLst/>
              </a:prstGeom>
              <a:blipFill>
                <a:blip r:embed="rId1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3595184" y="1703828"/>
                <a:ext cx="30405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£7.50</a:t>
                </a: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184" y="1703828"/>
                <a:ext cx="3040529" cy="523220"/>
              </a:xfrm>
              <a:prstGeom prst="rect">
                <a:avLst/>
              </a:prstGeom>
              <a:blipFill>
                <a:blip r:embed="rId11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>
            <a:extLst>
              <a:ext uri="{FF2B5EF4-FFF2-40B4-BE49-F238E27FC236}">
                <a16:creationId xmlns:a16="http://schemas.microsoft.com/office/drawing/2014/main" id="{A3138166-0F99-432D-BE63-1938431B25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9292" y="4006222"/>
            <a:ext cx="1057224" cy="93154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58C79CA-CCE1-4753-8B55-58D214E860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3740" y="4006222"/>
            <a:ext cx="1057224" cy="9315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637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9" grpId="0" animBg="1"/>
      <p:bldP spid="59" grpId="1" animBg="1"/>
      <p:bldP spid="60" grpId="0" animBg="1"/>
      <p:bldP spid="60" grpId="1" animBg="1"/>
      <p:bldP spid="62" grpId="0" animBg="1"/>
      <p:bldP spid="63" grpId="0"/>
      <p:bldP spid="64" grpId="0"/>
      <p:bldP spid="65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6467" y="2180041"/>
            <a:ext cx="1607821" cy="2194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04654" y="2492440"/>
            <a:ext cx="5306291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Alex runs 3.3 km a day.</a:t>
            </a:r>
          </a:p>
          <a:p>
            <a:r>
              <a:rPr lang="en-GB" sz="2800" dirty="0"/>
              <a:t>She does this for 3 days.</a:t>
            </a:r>
          </a:p>
          <a:p>
            <a:r>
              <a:rPr lang="en-GB" sz="2800" dirty="0"/>
              <a:t>How far does she run in 3 days?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extLst>
      <p:ext uri="{BB962C8B-B14F-4D97-AF65-F5344CB8AC3E}">
        <p14:creationId xmlns:p14="http://schemas.microsoft.com/office/powerpoint/2010/main" val="1340740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597296"/>
              </p:ext>
            </p:extLst>
          </p:nvPr>
        </p:nvGraphicFramePr>
        <p:xfrm>
          <a:off x="900328" y="1616198"/>
          <a:ext cx="6910251" cy="4216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34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034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303417">
                  <a:extLst>
                    <a:ext uri="{9D8B030D-6E8A-4147-A177-3AD203B41FA5}">
                      <a16:colId xmlns:a16="http://schemas.microsoft.com/office/drawing/2014/main" val="3148881429"/>
                    </a:ext>
                  </a:extLst>
                </a:gridCol>
              </a:tblGrid>
              <a:tr h="59194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tenths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8108"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8108"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913525"/>
                  </a:ext>
                </a:extLst>
              </a:tr>
              <a:tr h="1208108"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047970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6101" y="-119814"/>
            <a:ext cx="1607821" cy="21944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07256" y="332681"/>
            <a:ext cx="53062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Alex runs 3.3 km a day.</a:t>
            </a:r>
          </a:p>
          <a:p>
            <a:r>
              <a:rPr lang="en-GB" sz="2800" dirty="0"/>
              <a:t>She does this for 3 days.</a:t>
            </a:r>
          </a:p>
          <a:p>
            <a:r>
              <a:rPr lang="en-GB" sz="2800" dirty="0"/>
              <a:t>How far does she run in 3 days?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267635" y="2310215"/>
            <a:ext cx="2073022" cy="655628"/>
            <a:chOff x="8366760" y="3306570"/>
            <a:chExt cx="2205957" cy="71720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2079" y="3306570"/>
              <a:ext cx="735319" cy="71720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7398" y="3306570"/>
              <a:ext cx="735319" cy="71720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6760" y="3306570"/>
              <a:ext cx="735319" cy="717207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5573473" y="2310215"/>
            <a:ext cx="1382015" cy="655628"/>
            <a:chOff x="5420745" y="2532007"/>
            <a:chExt cx="1470638" cy="717207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0745" y="2532007"/>
              <a:ext cx="735319" cy="71720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064" y="2532007"/>
              <a:ext cx="735319" cy="717207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3267635" y="3574947"/>
            <a:ext cx="2073022" cy="655628"/>
            <a:chOff x="8366760" y="3306570"/>
            <a:chExt cx="2205957" cy="717207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2079" y="3306570"/>
              <a:ext cx="735319" cy="717207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7398" y="3306570"/>
              <a:ext cx="735319" cy="717207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6760" y="3306570"/>
              <a:ext cx="735319" cy="717207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5573473" y="3574947"/>
            <a:ext cx="1382015" cy="655628"/>
            <a:chOff x="5420745" y="2532007"/>
            <a:chExt cx="1470638" cy="717207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0745" y="2532007"/>
              <a:ext cx="735319" cy="717207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064" y="2532007"/>
              <a:ext cx="735319" cy="717207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3267635" y="4870650"/>
            <a:ext cx="2073022" cy="655628"/>
            <a:chOff x="8366760" y="3306570"/>
            <a:chExt cx="2205957" cy="717207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2079" y="3306570"/>
              <a:ext cx="735319" cy="717207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7398" y="3306570"/>
              <a:ext cx="735319" cy="71720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6760" y="3306570"/>
              <a:ext cx="735319" cy="717207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5573473" y="4870650"/>
            <a:ext cx="1382015" cy="655628"/>
            <a:chOff x="5420745" y="2532007"/>
            <a:chExt cx="1470638" cy="717207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0745" y="2532007"/>
              <a:ext cx="735319" cy="717207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064" y="2532007"/>
              <a:ext cx="735319" cy="717207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2165955" y="623235"/>
                <a:ext cx="27032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3.3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5955" y="623235"/>
                <a:ext cx="2703253" cy="523220"/>
              </a:xfrm>
              <a:prstGeom prst="rect">
                <a:avLst/>
              </a:prstGeom>
              <a:blipFill>
                <a:blip r:embed="rId8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/>
          <p:cNvSpPr txBox="1"/>
          <p:nvPr/>
        </p:nvSpPr>
        <p:spPr>
          <a:xfrm>
            <a:off x="4113268" y="623235"/>
            <a:ext cx="1309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9.9 km</a:t>
            </a:r>
          </a:p>
        </p:txBody>
      </p:sp>
      <p:sp>
        <p:nvSpPr>
          <p:cNvPr id="32" name="Oval 31"/>
          <p:cNvSpPr/>
          <p:nvPr/>
        </p:nvSpPr>
        <p:spPr>
          <a:xfrm>
            <a:off x="5411592" y="1849405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5" y="2310215"/>
            <a:ext cx="691008" cy="65562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5" y="3574947"/>
            <a:ext cx="691008" cy="65562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5" y="4870650"/>
            <a:ext cx="691008" cy="6556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8.3|10.1|9.3|3.7|7.4|9|8.2|4|1.4|8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5.9|2.1|6.8|2.5|4.4|6.9|6.1|1|2.1|2|0.9|3.5|16.9|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8|2.2|3.5|1|9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4.1|3.8|1|0.8|2.4|6.9|6.7|1.9|2.2|1|5.5|5.1|0.5|7.4|2.1|0.7|2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9|0.8|0.8|2.5|0.5|4.4|0.7|0.9|0.8|7.4|0.9|0.5|0.5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2.1|8.4|0.9|0.6|2.3|0.4|10.9|0.9|0.4|0.7|3.5|0.8|0.4|0.4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7.4|10.6|6.3|12|3.2|15.1|2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7.1|2.3|16.9|8.6|18|7.4|30.3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83C022-5C3C-4896-8854-B25DC08F1F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purl.org/dc/dcmitype/"/>
    <ds:schemaRef ds:uri="http://schemas.microsoft.com/office/2006/metadata/properties"/>
    <ds:schemaRef ds:uri="http://www.w3.org/XML/1998/namespace"/>
    <ds:schemaRef ds:uri="522d4c35-b548-4432-90ae-af4376e1c4b4"/>
    <ds:schemaRef ds:uri="http://purl.org/dc/terms/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3411</TotalTime>
  <Words>440</Words>
  <Application>Microsoft Office PowerPoint</Application>
  <PresentationFormat>On-screen Show (4:3)</PresentationFormat>
  <Paragraphs>157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1 - 4 on the worksheet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227</cp:revision>
  <dcterms:created xsi:type="dcterms:W3CDTF">2019-07-05T11:02:13Z</dcterms:created>
  <dcterms:modified xsi:type="dcterms:W3CDTF">2021-01-05T17:37:45Z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