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zlx9TMCsVA" TargetMode="External"/><Relationship Id="rId2" Type="http://schemas.openxmlformats.org/officeDocument/2006/relationships/hyperlink" Target="https://www.youtube.com/watch?v=sVVxFzHHn1Q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mE9DvKKfmU8" TargetMode="External"/><Relationship Id="rId4" Type="http://schemas.openxmlformats.org/officeDocument/2006/relationships/hyperlink" Target="https://www.youtube.com/watch?v=tfpdKXM9ea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mtClean="0"/>
              <a:t>creative task</a:t>
            </a:r>
            <a:br>
              <a:rPr lang="en-GB" smtClean="0"/>
            </a:b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3200" dirty="0" smtClean="0"/>
              <a:t>Design your own calligraphy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27294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When ever your asked to design a title page many of you say you can’t do bubble writing or calligraphy. Here are some videos to help you either design your own or have a go. Enjoy.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www.youtube.com/watch?v=sVVxFzHHn1Q</a:t>
            </a:r>
            <a:endParaRPr lang="en-GB" dirty="0" smtClean="0"/>
          </a:p>
          <a:p>
            <a:r>
              <a:rPr lang="en-GB" dirty="0">
                <a:hlinkClick r:id="rId3"/>
              </a:rPr>
              <a:t>https://</a:t>
            </a:r>
            <a:r>
              <a:rPr lang="en-GB" dirty="0" smtClean="0">
                <a:hlinkClick r:id="rId3"/>
              </a:rPr>
              <a:t>www.youtube.com/watch?v=Jzlx9TMCsVA</a:t>
            </a:r>
            <a:endParaRPr lang="en-GB" dirty="0" smtClean="0"/>
          </a:p>
          <a:p>
            <a:r>
              <a:rPr lang="en-GB" dirty="0">
                <a:hlinkClick r:id="rId4"/>
              </a:rPr>
              <a:t>https://</a:t>
            </a:r>
            <a:r>
              <a:rPr lang="en-GB" dirty="0" smtClean="0">
                <a:hlinkClick r:id="rId4"/>
              </a:rPr>
              <a:t>www.youtube.com/watch?v=tfpdKXM9eaA</a:t>
            </a:r>
            <a:endParaRPr lang="en-GB" dirty="0" smtClean="0"/>
          </a:p>
          <a:p>
            <a:r>
              <a:rPr lang="en-GB" dirty="0">
                <a:hlinkClick r:id="rId5"/>
              </a:rPr>
              <a:t>https://</a:t>
            </a:r>
            <a:r>
              <a:rPr lang="en-GB" dirty="0" smtClean="0">
                <a:hlinkClick r:id="rId5"/>
              </a:rPr>
              <a:t>www.youtube.com/watch?v=mE9DvKKfmU8</a:t>
            </a:r>
            <a:endParaRPr lang="en-GB" dirty="0" smtClean="0"/>
          </a:p>
          <a:p>
            <a:r>
              <a:rPr lang="en-GB"/>
              <a:t>https://www.youtube.com/watch?v=8-BSj79vaLQ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23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TM03457485[[fn=Mesh]]</Template>
  <TotalTime>15</TotalTime>
  <Words>61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Century Gothic</vt:lpstr>
      <vt:lpstr>Mesh</vt:lpstr>
      <vt:lpstr>creative task </vt:lpstr>
      <vt:lpstr>When ever your asked to design a title page many of you say you can’t do bubble writing or calligraphy. Here are some videos to help you either design your own or have a go. Enjoy.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4 creative tasks Monday 11.5.20 11.30-12.15</dc:title>
  <dc:creator>Susan Leigh</dc:creator>
  <cp:lastModifiedBy>Jarad Dymock</cp:lastModifiedBy>
  <cp:revision>3</cp:revision>
  <dcterms:created xsi:type="dcterms:W3CDTF">2020-05-04T14:23:36Z</dcterms:created>
  <dcterms:modified xsi:type="dcterms:W3CDTF">2021-02-12T09:48:35Z</dcterms:modified>
</cp:coreProperties>
</file>