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119E0-1BAC-47B3-A9FF-47F7DEC4D195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24FE0B-53A1-4C29-9600-6AAA617A08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295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4FE0B-53A1-4C29-9600-6AAA617A086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501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2693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238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12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9899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9710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390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0319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6352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5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807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1271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B4306-6118-4D7A-92B1-B76EB09D27DF}" type="datetimeFigureOut">
              <a:rPr lang="en-GB" smtClean="0"/>
              <a:t>05/01/2017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027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" y="-7374"/>
            <a:ext cx="9137064" cy="6865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1115616" y="332656"/>
            <a:ext cx="6624736" cy="187220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HAVE </a:t>
            </a:r>
            <a:r>
              <a:rPr lang="en-GB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MINUTES TO ANSWER AS MANY QUESTIONS AS </a:t>
            </a:r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POSSIBLE</a:t>
            </a:r>
            <a:endParaRPr lang="en-GB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181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" y="-7374"/>
            <a:ext cx="9137064" cy="6865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Isosceles Triangle 9"/>
          <p:cNvSpPr/>
          <p:nvPr/>
        </p:nvSpPr>
        <p:spPr>
          <a:xfrm>
            <a:off x="6750242" y="1772816"/>
            <a:ext cx="2232248" cy="1548172"/>
          </a:xfrm>
          <a:prstGeom prst="triangle">
            <a:avLst>
              <a:gd name="adj" fmla="val 50000"/>
            </a:avLst>
          </a:prstGeom>
          <a:solidFill>
            <a:srgbClr val="993300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Isosceles Triangle 10"/>
          <p:cNvSpPr/>
          <p:nvPr/>
        </p:nvSpPr>
        <p:spPr>
          <a:xfrm flipV="1">
            <a:off x="6750242" y="188640"/>
            <a:ext cx="2232248" cy="1548172"/>
          </a:xfrm>
          <a:prstGeom prst="triangle">
            <a:avLst>
              <a:gd name="adj" fmla="val 50000"/>
            </a:avLst>
          </a:prstGeom>
          <a:solidFill>
            <a:srgbClr val="993300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Pentagon 11"/>
          <p:cNvSpPr/>
          <p:nvPr/>
        </p:nvSpPr>
        <p:spPr>
          <a:xfrm rot="16200000">
            <a:off x="7074278" y="2510898"/>
            <a:ext cx="1584176" cy="108012"/>
          </a:xfrm>
          <a:prstGeom prst="homePlate">
            <a:avLst/>
          </a:prstGeom>
          <a:solidFill>
            <a:srgbClr val="993300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Flowchart: Collate 12"/>
          <p:cNvSpPr/>
          <p:nvPr/>
        </p:nvSpPr>
        <p:spPr>
          <a:xfrm>
            <a:off x="6696236" y="152636"/>
            <a:ext cx="2340260" cy="3204356"/>
          </a:xfrm>
          <a:prstGeom prst="flowChartCollate">
            <a:avLst/>
          </a:prstGeom>
          <a:noFill/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73896" y="36866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2 minutes</a:t>
            </a:r>
            <a:endParaRPr lang="en-GB" dirty="0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231366" y="2528900"/>
            <a:ext cx="1270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4800" dirty="0"/>
              <a:t>End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20" y="457200"/>
            <a:ext cx="52578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496" y="154087"/>
            <a:ext cx="1843774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 Here are seven shapes.</a:t>
            </a:r>
            <a:endParaRPr kumimoji="0" lang="en-GB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13049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        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Write the letters of the two shapes which are </a:t>
            </a: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pentagons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GB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53905" y="2036499"/>
            <a:ext cx="391384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The square is divided into four triangles, </a:t>
            </a: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and </a:t>
            </a: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GB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35496" y="2770182"/>
            <a:ext cx="4217355" cy="173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3) Mina thinks of a 3-D shape.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She says,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100" dirty="0">
                <a:latin typeface="Arial" pitchFamily="34" charset="0"/>
                <a:cs typeface="Arial" pitchFamily="34" charset="0"/>
              </a:rPr>
              <a:t>	</a:t>
            </a:r>
            <a:r>
              <a:rPr lang="en-US" altLang="en-US" sz="1100" dirty="0" smtClean="0">
                <a:latin typeface="Arial" pitchFamily="34" charset="0"/>
                <a:cs typeface="Arial" pitchFamily="34" charset="0"/>
              </a:rPr>
              <a:t>	It has 5 faces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two opposite faces are triangles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100" dirty="0">
                <a:latin typeface="Arial" pitchFamily="34" charset="0"/>
                <a:cs typeface="Arial" pitchFamily="34" charset="0"/>
              </a:rPr>
              <a:t>	</a:t>
            </a:r>
            <a:r>
              <a:rPr lang="en-US" altLang="en-US" sz="1100" dirty="0" smtClean="0">
                <a:latin typeface="Arial" pitchFamily="34" charset="0"/>
                <a:cs typeface="Arial" pitchFamily="34" charset="0"/>
              </a:rPr>
              <a:t>	the other faces are rectangles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100" dirty="0" smtClean="0">
                <a:latin typeface="Arial" pitchFamily="34" charset="0"/>
                <a:cs typeface="Arial" pitchFamily="34" charset="0"/>
              </a:rPr>
              <a:t>What shape is Mia thinking of?</a:t>
            </a:r>
            <a:endParaRPr kumimoji="0" lang="en-US" alt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29" y="4797152"/>
            <a:ext cx="1694259" cy="1700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35496" y="4575611"/>
            <a:ext cx="366959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The</a:t>
            </a:r>
            <a:r>
              <a:rPr kumimoji="0" lang="en-US" altLang="en-US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diagram shows four lines drawn on a square grid</a:t>
            </a:r>
            <a:endParaRPr kumimoji="0" lang="en-GB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>
            <a:off x="2148193" y="4989656"/>
            <a:ext cx="2319866" cy="815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Which</a:t>
            </a:r>
            <a:r>
              <a:rPr kumimoji="0" lang="en-US" altLang="en-US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two lines are </a:t>
            </a:r>
            <a:r>
              <a:rPr kumimoji="0" lang="en-US" altLang="en-US" sz="11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PARALLEL</a:t>
            </a:r>
            <a:r>
              <a:rPr kumimoji="0" lang="en-US" altLang="en-US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GB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US" dirty="0" smtClean="0">
                <a:latin typeface="Arial" pitchFamily="34" charset="0"/>
                <a:cs typeface="Arial" pitchFamily="34" charset="0"/>
              </a:rPr>
              <a:t>AB    BC     CD    DA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457379"/>
              </p:ext>
            </p:extLst>
          </p:nvPr>
        </p:nvGraphicFramePr>
        <p:xfrm>
          <a:off x="5027773" y="5043049"/>
          <a:ext cx="3720691" cy="12662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25947"/>
                <a:gridCol w="594744"/>
              </a:tblGrid>
              <a:tr h="326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A triangle can have 2 acute angles.</a:t>
                      </a:r>
                      <a:endParaRPr lang="en-GB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070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A triangle can have 2 obtuse angles.</a:t>
                      </a:r>
                      <a:endParaRPr lang="en-GB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070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A triangle can have 2 parallel sides.</a:t>
                      </a:r>
                      <a:endParaRPr lang="en-GB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26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A triangle can have 2 perpendicular sides.</a:t>
                      </a:r>
                      <a:endParaRPr lang="en-GB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4877526" y="4575611"/>
            <a:ext cx="426647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5) Here are four statements.</a:t>
            </a:r>
            <a:endParaRPr kumimoji="0" lang="en-GB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        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For each statement state</a:t>
            </a:r>
            <a:r>
              <a:rPr kumimoji="0" lang="en-US" altLang="en-US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if its true of false 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4717" y="1556792"/>
            <a:ext cx="1607443" cy="1583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tangle 8"/>
          <p:cNvSpPr>
            <a:spLocks noChangeArrowheads="1"/>
          </p:cNvSpPr>
          <p:nvPr/>
        </p:nvSpPr>
        <p:spPr bwMode="auto">
          <a:xfrm>
            <a:off x="179512" y="2192234"/>
            <a:ext cx="430438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romanLcParenR"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Write the letters of all the triangles that have a </a:t>
            </a: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right angle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en-US" altLang="en-US" dirty="0">
              <a:latin typeface="Arial" pitchFamily="34" charset="0"/>
              <a:cs typeface="Arial" pitchFamily="34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romanLcParenR"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Write</a:t>
            </a:r>
            <a:r>
              <a:rPr kumimoji="0" lang="en-US" altLang="en-US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th</a:t>
            </a:r>
            <a:r>
              <a:rPr lang="en-US" altLang="en-US" sz="1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 letters of all the triangles that have </a:t>
            </a:r>
            <a:r>
              <a:rPr lang="en-US" altLang="en-US" sz="11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two equal sides</a:t>
            </a:r>
            <a:endParaRPr kumimoji="0" lang="en-US" altLang="en-US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807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12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19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" y="-7374"/>
            <a:ext cx="9137064" cy="6865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20" y="457200"/>
            <a:ext cx="52578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496" y="154087"/>
            <a:ext cx="1843774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 Here are seven shapes.</a:t>
            </a:r>
            <a:endParaRPr kumimoji="0" lang="en-GB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13049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        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Write the letters of the two shapes which are </a:t>
            </a: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pentagons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GB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53905" y="2036499"/>
            <a:ext cx="391384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The square is divided into four triangles, </a:t>
            </a: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and </a:t>
            </a: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GB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4717" y="1556792"/>
            <a:ext cx="1607443" cy="1583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179512" y="2192234"/>
            <a:ext cx="430438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romanLcParenR"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Write the letters of all the triangles that have a </a:t>
            </a: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right angle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en-US" altLang="en-US" dirty="0">
              <a:latin typeface="Arial" pitchFamily="34" charset="0"/>
              <a:cs typeface="Arial" pitchFamily="34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romanLcParenR"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Write</a:t>
            </a:r>
            <a:r>
              <a:rPr kumimoji="0" lang="en-US" altLang="en-US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th</a:t>
            </a:r>
            <a:r>
              <a:rPr lang="en-US" altLang="en-US" sz="1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 letters of all the triangles that have </a:t>
            </a:r>
            <a:r>
              <a:rPr lang="en-US" altLang="en-US" sz="11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two equal sides</a:t>
            </a:r>
            <a:endParaRPr kumimoji="0" lang="en-US" altLang="en-US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35496" y="2770182"/>
            <a:ext cx="4217355" cy="173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3) Mina thinks of a 3-D shape.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She says,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100" dirty="0">
                <a:latin typeface="Arial" pitchFamily="34" charset="0"/>
                <a:cs typeface="Arial" pitchFamily="34" charset="0"/>
              </a:rPr>
              <a:t>	</a:t>
            </a:r>
            <a:r>
              <a:rPr lang="en-US" altLang="en-US" sz="1100" dirty="0" smtClean="0">
                <a:latin typeface="Arial" pitchFamily="34" charset="0"/>
                <a:cs typeface="Arial" pitchFamily="34" charset="0"/>
              </a:rPr>
              <a:t>	It has 5 faces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two opposite faces are triangles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100" dirty="0">
                <a:latin typeface="Arial" pitchFamily="34" charset="0"/>
                <a:cs typeface="Arial" pitchFamily="34" charset="0"/>
              </a:rPr>
              <a:t>	</a:t>
            </a:r>
            <a:r>
              <a:rPr lang="en-US" altLang="en-US" sz="1100" dirty="0" smtClean="0">
                <a:latin typeface="Arial" pitchFamily="34" charset="0"/>
                <a:cs typeface="Arial" pitchFamily="34" charset="0"/>
              </a:rPr>
              <a:t>	the other faces are rectangles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100" dirty="0" smtClean="0">
                <a:latin typeface="Arial" pitchFamily="34" charset="0"/>
                <a:cs typeface="Arial" pitchFamily="34" charset="0"/>
              </a:rPr>
              <a:t>What shape is Mia thinking of?</a:t>
            </a:r>
            <a:endParaRPr kumimoji="0" lang="en-US" alt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29" y="4797152"/>
            <a:ext cx="1694259" cy="1700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35496" y="4575611"/>
            <a:ext cx="366959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The</a:t>
            </a:r>
            <a:r>
              <a:rPr kumimoji="0" lang="en-US" altLang="en-US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diagram shows four lines drawn on a square grid</a:t>
            </a:r>
            <a:endParaRPr kumimoji="0" lang="en-GB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>
            <a:off x="2148193" y="4989656"/>
            <a:ext cx="2319866" cy="815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Which</a:t>
            </a:r>
            <a:r>
              <a:rPr kumimoji="0" lang="en-US" altLang="en-US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two lines are </a:t>
            </a:r>
            <a:r>
              <a:rPr kumimoji="0" lang="en-US" altLang="en-US" sz="11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PARALLEL</a:t>
            </a:r>
            <a:r>
              <a:rPr kumimoji="0" lang="en-US" altLang="en-US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GB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US" dirty="0" smtClean="0">
                <a:latin typeface="Arial" pitchFamily="34" charset="0"/>
                <a:cs typeface="Arial" pitchFamily="34" charset="0"/>
              </a:rPr>
              <a:t>AB    BC     CD    DA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970217"/>
              </p:ext>
            </p:extLst>
          </p:nvPr>
        </p:nvGraphicFramePr>
        <p:xfrm>
          <a:off x="4932040" y="4926416"/>
          <a:ext cx="3720691" cy="18149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25947"/>
                <a:gridCol w="594744"/>
              </a:tblGrid>
              <a:tr h="4674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A triangle can have 2 acute angles.</a:t>
                      </a:r>
                      <a:endParaRPr lang="en-GB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400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A triangle can have 2 obtuse angles.</a:t>
                      </a:r>
                      <a:endParaRPr lang="en-GB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400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A triangle can have 2 parallel sides.</a:t>
                      </a:r>
                      <a:endParaRPr lang="en-GB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674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A triangle can have 2 perpendicular sides.</a:t>
                      </a:r>
                      <a:endParaRPr lang="en-GB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4877526" y="4575611"/>
            <a:ext cx="426647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5) Here are four statements.</a:t>
            </a:r>
            <a:endParaRPr kumimoji="0" lang="en-GB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        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For each statement state</a:t>
            </a:r>
            <a:r>
              <a:rPr kumimoji="0" lang="en-US" altLang="en-US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if its true of false 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020272" y="476672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A &amp; F</a:t>
            </a:r>
            <a:endParaRPr lang="en-GB" b="1" dirty="0"/>
          </a:p>
        </p:txBody>
      </p:sp>
      <p:sp>
        <p:nvSpPr>
          <p:cNvPr id="25" name="Rectangle 24"/>
          <p:cNvSpPr/>
          <p:nvPr/>
        </p:nvSpPr>
        <p:spPr>
          <a:xfrm>
            <a:off x="7020272" y="1772816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A, B &amp; D</a:t>
            </a:r>
            <a:endParaRPr lang="en-GB" b="1" dirty="0"/>
          </a:p>
        </p:txBody>
      </p:sp>
      <p:sp>
        <p:nvSpPr>
          <p:cNvPr id="26" name="Rectangle 25"/>
          <p:cNvSpPr/>
          <p:nvPr/>
        </p:nvSpPr>
        <p:spPr>
          <a:xfrm>
            <a:off x="7020272" y="2420888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A &amp; C</a:t>
            </a:r>
            <a:endParaRPr lang="en-GB" b="1" dirty="0"/>
          </a:p>
        </p:txBody>
      </p:sp>
      <p:sp>
        <p:nvSpPr>
          <p:cNvPr id="27" name="Rectangle 26"/>
          <p:cNvSpPr/>
          <p:nvPr/>
        </p:nvSpPr>
        <p:spPr>
          <a:xfrm>
            <a:off x="4067944" y="3429000"/>
            <a:ext cx="1944216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Triangular Prism</a:t>
            </a:r>
            <a:endParaRPr lang="en-GB" b="1" dirty="0"/>
          </a:p>
        </p:txBody>
      </p:sp>
      <p:sp>
        <p:nvSpPr>
          <p:cNvPr id="30" name="Rectangle 29"/>
          <p:cNvSpPr/>
          <p:nvPr/>
        </p:nvSpPr>
        <p:spPr>
          <a:xfrm>
            <a:off x="2411760" y="5877272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BC &amp; DA </a:t>
            </a:r>
            <a:endParaRPr lang="en-GB" b="1" dirty="0"/>
          </a:p>
        </p:txBody>
      </p:sp>
      <p:sp>
        <p:nvSpPr>
          <p:cNvPr id="31" name="Rectangle 30"/>
          <p:cNvSpPr/>
          <p:nvPr/>
        </p:nvSpPr>
        <p:spPr>
          <a:xfrm>
            <a:off x="7380312" y="5049180"/>
            <a:ext cx="1656184" cy="2520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TRUE</a:t>
            </a:r>
            <a:endParaRPr lang="en-GB" b="1" dirty="0"/>
          </a:p>
        </p:txBody>
      </p:sp>
      <p:sp>
        <p:nvSpPr>
          <p:cNvPr id="32" name="Rectangle 31"/>
          <p:cNvSpPr/>
          <p:nvPr/>
        </p:nvSpPr>
        <p:spPr>
          <a:xfrm>
            <a:off x="7380312" y="6381328"/>
            <a:ext cx="1656184" cy="2520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TRUE</a:t>
            </a:r>
            <a:endParaRPr lang="en-GB" b="1" dirty="0"/>
          </a:p>
        </p:txBody>
      </p:sp>
      <p:sp>
        <p:nvSpPr>
          <p:cNvPr id="33" name="Rectangle 32"/>
          <p:cNvSpPr/>
          <p:nvPr/>
        </p:nvSpPr>
        <p:spPr>
          <a:xfrm>
            <a:off x="7380312" y="5481228"/>
            <a:ext cx="1656184" cy="2520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FALSE</a:t>
            </a:r>
            <a:endParaRPr lang="en-GB" b="1" dirty="0"/>
          </a:p>
        </p:txBody>
      </p:sp>
      <p:sp>
        <p:nvSpPr>
          <p:cNvPr id="34" name="Rectangle 33"/>
          <p:cNvSpPr/>
          <p:nvPr/>
        </p:nvSpPr>
        <p:spPr>
          <a:xfrm>
            <a:off x="7380312" y="5985284"/>
            <a:ext cx="1656184" cy="2520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FALSE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857911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275</Words>
  <Application>Microsoft Office PowerPoint</Application>
  <PresentationFormat>On-screen Show (4:3)</PresentationFormat>
  <Paragraphs>63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Webb</dc:creator>
  <cp:lastModifiedBy>Mark Webb</cp:lastModifiedBy>
  <cp:revision>10</cp:revision>
  <dcterms:created xsi:type="dcterms:W3CDTF">2017-01-05T08:41:54Z</dcterms:created>
  <dcterms:modified xsi:type="dcterms:W3CDTF">2017-01-05T10:51:02Z</dcterms:modified>
</cp:coreProperties>
</file>