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1/5/2021</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Edit Master text styles</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en-US" smtClean="0"/>
              <a:t>Click to edit Master title style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1/5/2021</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GB" dirty="0" smtClean="0"/>
              <a:t>Creative Task</a:t>
            </a:r>
            <a:br>
              <a:rPr lang="en-GB" dirty="0" smtClean="0"/>
            </a:br>
            <a:endParaRPr lang="en-GB" dirty="0"/>
          </a:p>
        </p:txBody>
      </p:sp>
      <p:sp>
        <p:nvSpPr>
          <p:cNvPr id="3" name="Subtitle 2"/>
          <p:cNvSpPr>
            <a:spLocks noGrp="1"/>
          </p:cNvSpPr>
          <p:nvPr>
            <p:ph type="subTitle" idx="1"/>
          </p:nvPr>
        </p:nvSpPr>
        <p:spPr/>
        <p:txBody>
          <a:bodyPr>
            <a:normAutofit/>
          </a:bodyPr>
          <a:lstStyle/>
          <a:p>
            <a:pPr algn="ctr"/>
            <a:endParaRPr lang="en-GB" sz="3200" dirty="0" smtClean="0"/>
          </a:p>
          <a:p>
            <a:pPr algn="ctr"/>
            <a:r>
              <a:rPr lang="en-GB" sz="3200" dirty="0" smtClean="0"/>
              <a:t>Creating a scene</a:t>
            </a:r>
            <a:endParaRPr lang="en-GB" sz="3200" dirty="0"/>
          </a:p>
        </p:txBody>
      </p:sp>
    </p:spTree>
    <p:extLst>
      <p:ext uri="{BB962C8B-B14F-4D97-AF65-F5344CB8AC3E}">
        <p14:creationId xmlns:p14="http://schemas.microsoft.com/office/powerpoint/2010/main" val="39128079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07623" y="1358537"/>
            <a:ext cx="9327425" cy="3046988"/>
          </a:xfrm>
          <a:prstGeom prst="rect">
            <a:avLst/>
          </a:prstGeom>
          <a:noFill/>
        </p:spPr>
        <p:txBody>
          <a:bodyPr wrap="none" rtlCol="0">
            <a:spAutoFit/>
          </a:bodyPr>
          <a:lstStyle/>
          <a:p>
            <a:endParaRPr lang="en-GB" sz="3200" dirty="0" smtClean="0"/>
          </a:p>
          <a:p>
            <a:r>
              <a:rPr lang="en-GB" sz="3200" dirty="0" smtClean="0"/>
              <a:t>Today you will have some fun with your family</a:t>
            </a:r>
          </a:p>
          <a:p>
            <a:r>
              <a:rPr lang="en-GB" sz="3200" dirty="0"/>
              <a:t>a</a:t>
            </a:r>
            <a:r>
              <a:rPr lang="en-GB" sz="3200" dirty="0" smtClean="0"/>
              <a:t>nd becomes: writers, directors, actors and producers.</a:t>
            </a:r>
          </a:p>
          <a:p>
            <a:r>
              <a:rPr lang="en-GB" sz="3200" dirty="0" smtClean="0"/>
              <a:t>Sadly you will not be earing the salary of a Hollywood </a:t>
            </a:r>
          </a:p>
          <a:p>
            <a:r>
              <a:rPr lang="en-GB" sz="3200" dirty="0" smtClean="0"/>
              <a:t>Star but hopefully you will all enjoy yourselves just the </a:t>
            </a:r>
          </a:p>
          <a:p>
            <a:r>
              <a:rPr lang="en-GB" sz="3200" dirty="0" smtClean="0"/>
              <a:t>Same.</a:t>
            </a:r>
            <a:endParaRPr lang="en-GB" sz="3200" dirty="0"/>
          </a:p>
        </p:txBody>
      </p:sp>
    </p:spTree>
    <p:extLst>
      <p:ext uri="{BB962C8B-B14F-4D97-AF65-F5344CB8AC3E}">
        <p14:creationId xmlns:p14="http://schemas.microsoft.com/office/powerpoint/2010/main" val="16435641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1234" y="1345474"/>
            <a:ext cx="9300755" cy="5262979"/>
          </a:xfrm>
          <a:prstGeom prst="rect">
            <a:avLst/>
          </a:prstGeom>
          <a:noFill/>
        </p:spPr>
        <p:txBody>
          <a:bodyPr wrap="square" rtlCol="0">
            <a:spAutoFit/>
          </a:bodyPr>
          <a:lstStyle/>
          <a:p>
            <a:r>
              <a:rPr lang="en-GB" sz="2800" dirty="0" smtClean="0"/>
              <a:t>First you need to write the story. Everybody will take part in </a:t>
            </a:r>
          </a:p>
          <a:p>
            <a:r>
              <a:rPr lang="en-GB" sz="2800" dirty="0" smtClean="0"/>
              <a:t>writing the story. The first writer will write the beginning of the </a:t>
            </a:r>
          </a:p>
          <a:p>
            <a:r>
              <a:rPr lang="en-GB" sz="2800" dirty="0"/>
              <a:t>s</a:t>
            </a:r>
            <a:r>
              <a:rPr lang="en-GB" sz="2800" dirty="0" smtClean="0"/>
              <a:t>tory and pass the page onto the next person. Person 2 carries on the story on a new page. When they have finished their part of the story, they pass it on to person 3. Please note person 2 only passes on their page not the first persons page. Person 3 adds to the story and only passes on their addition to the story to the next person. This keeps going till the last person has to conclude the story.  No-one should be seeing the story in it’s entirety. You may pass the story around as many times as you like depending if you have a small or large family. Be very creative with you story.</a:t>
            </a:r>
            <a:endParaRPr lang="en-GB" sz="2800" dirty="0"/>
          </a:p>
        </p:txBody>
      </p:sp>
    </p:spTree>
    <p:extLst>
      <p:ext uri="{BB962C8B-B14F-4D97-AF65-F5344CB8AC3E}">
        <p14:creationId xmlns:p14="http://schemas.microsoft.com/office/powerpoint/2010/main" val="749409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59429" y="1619794"/>
            <a:ext cx="8634548" cy="3970318"/>
          </a:xfrm>
          <a:prstGeom prst="rect">
            <a:avLst/>
          </a:prstGeom>
          <a:noFill/>
        </p:spPr>
        <p:txBody>
          <a:bodyPr wrap="square" rtlCol="0">
            <a:spAutoFit/>
          </a:bodyPr>
          <a:lstStyle/>
          <a:p>
            <a:r>
              <a:rPr lang="en-GB" sz="2800" dirty="0" smtClean="0"/>
              <a:t>Now you have an amazing blockbuster story. Gather the family together and either, each read your piece of the story or, choose a narrator. If you haven’t laughed together at your outrageous story, something has gone wrong LOL. Now to get even more creative. </a:t>
            </a:r>
          </a:p>
          <a:p>
            <a:r>
              <a:rPr lang="en-GB" sz="2800" dirty="0" smtClean="0"/>
              <a:t>You are going to act out a part of your story. You must design the set ( area that the story takes part ) with what ever house hold items you can find. Remember what you use has to be put back, or suffer the wrath of mum. </a:t>
            </a:r>
            <a:endParaRPr lang="en-GB" sz="2800" dirty="0"/>
          </a:p>
        </p:txBody>
      </p:sp>
    </p:spTree>
    <p:extLst>
      <p:ext uri="{BB962C8B-B14F-4D97-AF65-F5344CB8AC3E}">
        <p14:creationId xmlns:p14="http://schemas.microsoft.com/office/powerpoint/2010/main" val="2745795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20240" y="1423851"/>
            <a:ext cx="8647611" cy="2677656"/>
          </a:xfrm>
          <a:prstGeom prst="rect">
            <a:avLst/>
          </a:prstGeom>
          <a:noFill/>
        </p:spPr>
        <p:txBody>
          <a:bodyPr wrap="square" rtlCol="0">
            <a:spAutoFit/>
          </a:bodyPr>
          <a:lstStyle/>
          <a:p>
            <a:r>
              <a:rPr lang="en-GB" sz="2800" dirty="0" smtClean="0"/>
              <a:t>Everybody must pick a role. Practice your part to perfect it and have lots of fun. The idea of this activity is to show that when everybody plays their part something wonderful happens. Your story may not make it to Hollywood but your family came together and laughed, that is worth so much more.</a:t>
            </a:r>
            <a:endParaRPr lang="en-GB" sz="2800" dirty="0"/>
          </a:p>
        </p:txBody>
      </p:sp>
    </p:spTree>
    <p:extLst>
      <p:ext uri="{BB962C8B-B14F-4D97-AF65-F5344CB8AC3E}">
        <p14:creationId xmlns:p14="http://schemas.microsoft.com/office/powerpoint/2010/main" val="109403049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docProps/app.xml><?xml version="1.0" encoding="utf-8"?>
<Properties xmlns="http://schemas.openxmlformats.org/officeDocument/2006/extended-properties" xmlns:vt="http://schemas.openxmlformats.org/officeDocument/2006/docPropsVTypes">
  <Template>TM03457452[[fn=Celestial]]</Template>
  <TotalTime>35</TotalTime>
  <Words>363</Words>
  <Application>Microsoft Office PowerPoint</Application>
  <PresentationFormat>Widescreen</PresentationFormat>
  <Paragraphs>15</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Celestial</vt:lpstr>
      <vt:lpstr>Creative Task </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Tuesday 21st April 2020 11.30-12.15</dc:title>
  <dc:creator>Susan Leigh</dc:creator>
  <cp:lastModifiedBy>Jarad Dymock</cp:lastModifiedBy>
  <cp:revision>6</cp:revision>
  <dcterms:created xsi:type="dcterms:W3CDTF">2020-03-30T08:48:08Z</dcterms:created>
  <dcterms:modified xsi:type="dcterms:W3CDTF">2021-01-05T10:21:36Z</dcterms:modified>
</cp:coreProperties>
</file>