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C0991-949E-4A17-839D-B56CF09DC77F}" type="datetimeFigureOut">
              <a:rPr lang="en-GB" smtClean="0"/>
              <a:t>18/01/2021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60407-BA4B-4E00-809D-D6BFC7F1B2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22465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C0991-949E-4A17-839D-B56CF09DC77F}" type="datetimeFigureOut">
              <a:rPr lang="en-GB" smtClean="0"/>
              <a:t>18/01/2021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60407-BA4B-4E00-809D-D6BFC7F1B2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6976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C0991-949E-4A17-839D-B56CF09DC77F}" type="datetimeFigureOut">
              <a:rPr lang="en-GB" smtClean="0"/>
              <a:t>18/01/2021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60407-BA4B-4E00-809D-D6BFC7F1B2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7875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C0991-949E-4A17-839D-B56CF09DC77F}" type="datetimeFigureOut">
              <a:rPr lang="en-GB" smtClean="0"/>
              <a:t>18/01/2021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60407-BA4B-4E00-809D-D6BFC7F1B2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6857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C0991-949E-4A17-839D-B56CF09DC77F}" type="datetimeFigureOut">
              <a:rPr lang="en-GB" smtClean="0"/>
              <a:t>18/01/2021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60407-BA4B-4E00-809D-D6BFC7F1B2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7910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C0991-949E-4A17-839D-B56CF09DC77F}" type="datetimeFigureOut">
              <a:rPr lang="en-GB" smtClean="0"/>
              <a:t>18/01/2021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60407-BA4B-4E00-809D-D6BFC7F1B2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6861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C0991-949E-4A17-839D-B56CF09DC77F}" type="datetimeFigureOut">
              <a:rPr lang="en-GB" smtClean="0"/>
              <a:t>18/01/2021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60407-BA4B-4E00-809D-D6BFC7F1B2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28417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C0991-949E-4A17-839D-B56CF09DC77F}" type="datetimeFigureOut">
              <a:rPr lang="en-GB" smtClean="0"/>
              <a:t>18/01/2021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60407-BA4B-4E00-809D-D6BFC7F1B2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80574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C0991-949E-4A17-839D-B56CF09DC77F}" type="datetimeFigureOut">
              <a:rPr lang="en-GB" smtClean="0"/>
              <a:t>18/01/2021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60407-BA4B-4E00-809D-D6BFC7F1B2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9748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C0991-949E-4A17-839D-B56CF09DC77F}" type="datetimeFigureOut">
              <a:rPr lang="en-GB" smtClean="0"/>
              <a:t>18/01/2021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60407-BA4B-4E00-809D-D6BFC7F1B2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47740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C0991-949E-4A17-839D-B56CF09DC77F}" type="datetimeFigureOut">
              <a:rPr lang="en-GB" smtClean="0"/>
              <a:t>18/01/2021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60407-BA4B-4E00-809D-D6BFC7F1B2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9270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EC0991-949E-4A17-839D-B56CF09DC77F}" type="datetimeFigureOut">
              <a:rPr lang="en-GB" smtClean="0"/>
              <a:t>18/01/2021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260407-BA4B-4E00-809D-D6BFC7F1B2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7452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VHvu98vi694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>
                <a:latin typeface="XCCW Joined 6a" panose="03050602040000000000" pitchFamily="66" charset="0"/>
              </a:rPr>
              <a:t>Holes</a:t>
            </a:r>
            <a:endParaRPr lang="en-GB" dirty="0">
              <a:latin typeface="XCCW Joined 6a" panose="03050602040000000000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 smtClean="0">
                <a:latin typeface="XCCW Joined 6a" panose="03050602040000000000" pitchFamily="66" charset="0"/>
              </a:rPr>
              <a:t>Week 4 Day 1</a:t>
            </a:r>
          </a:p>
          <a:p>
            <a:r>
              <a:rPr lang="en-GB" dirty="0" smtClean="0">
                <a:latin typeface="XCCW Joined 6a" panose="03050602040000000000" pitchFamily="66" charset="0"/>
              </a:rPr>
              <a:t>Chapter </a:t>
            </a:r>
            <a:r>
              <a:rPr lang="en-GB" dirty="0" smtClean="0">
                <a:latin typeface="XCCW Joined 6a" panose="03050602040000000000" pitchFamily="66" charset="0"/>
              </a:rPr>
              <a:t>13</a:t>
            </a:r>
          </a:p>
          <a:p>
            <a:r>
              <a:rPr lang="en-GB" dirty="0">
                <a:latin typeface="XCCW Joined 6a" panose="03050602040000000000" pitchFamily="66" charset="0"/>
                <a:hlinkClick r:id="rId2"/>
              </a:rPr>
              <a:t>https://</a:t>
            </a:r>
            <a:r>
              <a:rPr lang="en-GB" dirty="0" smtClean="0">
                <a:latin typeface="XCCW Joined 6a" panose="03050602040000000000" pitchFamily="66" charset="0"/>
                <a:hlinkClick r:id="rId2"/>
              </a:rPr>
              <a:t>www.youtube.com/watch?v=VHvu98vi694</a:t>
            </a:r>
            <a:endParaRPr lang="en-GB" dirty="0" smtClean="0">
              <a:latin typeface="XCCW Joined 6a" panose="03050602040000000000" pitchFamily="66" charset="0"/>
            </a:endParaRPr>
          </a:p>
          <a:p>
            <a:r>
              <a:rPr lang="en-GB" dirty="0" smtClean="0">
                <a:latin typeface="XCCW Joined 6a" panose="03050602040000000000" pitchFamily="66" charset="0"/>
              </a:rPr>
              <a:t>From 5.24 </a:t>
            </a:r>
            <a:endParaRPr lang="en-GB" dirty="0">
              <a:latin typeface="XCCW Joined 6a" panose="0305060204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7540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emale walk angry - Slow Motion. Animation Reference Body Mechanics -  YouTub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428" y="1027894"/>
            <a:ext cx="8351389" cy="4697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20604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8 Ways to Prevent Alzheimer's Wandering – DailyCar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252" y="398047"/>
            <a:ext cx="11430000" cy="600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22837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590843"/>
            <a:ext cx="10515600" cy="5586120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/>
              <a:t>True or False. By Stanley’s third hole, he was really getting the hang if it and it was easier for him. </a:t>
            </a:r>
          </a:p>
          <a:p>
            <a:pPr marL="0" indent="0">
              <a:buNone/>
            </a:pPr>
            <a:endParaRPr lang="en-GB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GB" dirty="0" smtClean="0"/>
              <a:t>What did Stanley predict would happen to him as a result of digging holes? </a:t>
            </a:r>
          </a:p>
          <a:p>
            <a:pPr marL="0" indent="0">
              <a:buNone/>
            </a:pPr>
            <a:endParaRPr lang="en-GB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GB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GB" dirty="0" smtClean="0"/>
              <a:t>What did Stanley find on this dig? </a:t>
            </a:r>
          </a:p>
          <a:p>
            <a:pPr marL="0" indent="0">
              <a:buNone/>
            </a:pPr>
            <a:endParaRPr lang="en-GB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GB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GB" dirty="0" smtClean="0"/>
              <a:t>How did Stanley react immediately after he found the tube? </a:t>
            </a: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8579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590843"/>
            <a:ext cx="10515600" cy="5586120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/>
              <a:t>True or False. By Stanley’s third hole, he was really getting the hang if it and it was easier for him. </a:t>
            </a:r>
            <a:r>
              <a:rPr lang="en-GB" dirty="0" smtClean="0">
                <a:solidFill>
                  <a:srgbClr val="FF0000"/>
                </a:solidFill>
              </a:rPr>
              <a:t>False. It was even harder than the first 2!</a:t>
            </a:r>
          </a:p>
          <a:p>
            <a:pPr marL="0" indent="0">
              <a:buNone/>
            </a:pPr>
            <a:endParaRPr lang="en-GB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GB" dirty="0" smtClean="0"/>
              <a:t>What did Stanley predict would happen to him as a result of digging holes? </a:t>
            </a:r>
            <a:r>
              <a:rPr lang="en-GB" dirty="0" smtClean="0">
                <a:solidFill>
                  <a:srgbClr val="FF0000"/>
                </a:solidFill>
              </a:rPr>
              <a:t>He would end up in great physical condition- or dead.</a:t>
            </a:r>
          </a:p>
          <a:p>
            <a:pPr marL="0" indent="0">
              <a:buNone/>
            </a:pPr>
            <a:endParaRPr lang="en-GB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GB" dirty="0" smtClean="0"/>
              <a:t>What did Stanley find on this dig? </a:t>
            </a:r>
            <a:r>
              <a:rPr lang="en-GB" dirty="0" smtClean="0">
                <a:solidFill>
                  <a:srgbClr val="FF0000"/>
                </a:solidFill>
              </a:rPr>
              <a:t>A gold tube with a heart outline.</a:t>
            </a:r>
          </a:p>
          <a:p>
            <a:pPr marL="0" indent="0">
              <a:buNone/>
            </a:pPr>
            <a:endParaRPr lang="en-GB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GB" dirty="0" smtClean="0"/>
              <a:t>How did Stanley react immediately after he found the tube? </a:t>
            </a:r>
            <a:r>
              <a:rPr lang="en-GB" dirty="0" smtClean="0">
                <a:solidFill>
                  <a:srgbClr val="FF0000"/>
                </a:solidFill>
              </a:rPr>
              <a:t>He didn’t want to give it to X-Ray. He didn’t see the pint as X-Ray had already nearly finished digging his hole anyway.  </a:t>
            </a: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90242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04911"/>
            <a:ext cx="10515600" cy="55720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 smtClean="0"/>
              <a:t>What was Stanley more interested in? Keeping the tube or getting the day off? </a:t>
            </a:r>
          </a:p>
          <a:p>
            <a:pPr marL="0" indent="0">
              <a:buNone/>
            </a:pPr>
            <a:endParaRPr lang="en-GB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GB" dirty="0"/>
              <a:t>Stanley's original plan was to bypass Mr. </a:t>
            </a:r>
            <a:r>
              <a:rPr lang="en-GB" dirty="0" err="1"/>
              <a:t>Pendanski</a:t>
            </a:r>
            <a:r>
              <a:rPr lang="en-GB" dirty="0"/>
              <a:t> and secretly give it directly to the Warden.  Then the Warden could make up an excuse for Stanley to have the day off.  Why would Stanley want to do this</a:t>
            </a:r>
            <a:r>
              <a:rPr lang="en-GB" dirty="0" smtClean="0"/>
              <a:t>?</a:t>
            </a:r>
          </a:p>
          <a:p>
            <a:pPr marL="0" indent="0">
              <a:buNone/>
            </a:pPr>
            <a:endParaRPr lang="en-GB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GB" dirty="0" smtClean="0"/>
              <a:t>Why was this plan not a good one? </a:t>
            </a:r>
          </a:p>
          <a:p>
            <a:pPr marL="0" indent="0">
              <a:buNone/>
            </a:pPr>
            <a:endParaRPr lang="en-GB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GB" dirty="0" smtClean="0"/>
              <a:t>How did Stanley feel about the Warden and the cabin?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88880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04911"/>
            <a:ext cx="10515600" cy="557205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 smtClean="0"/>
              <a:t>What was Stanley more interested in? Keeping the tube or getting the day off? </a:t>
            </a:r>
            <a:r>
              <a:rPr lang="en-GB" dirty="0" smtClean="0">
                <a:solidFill>
                  <a:srgbClr val="FF0000"/>
                </a:solidFill>
              </a:rPr>
              <a:t>Getting the day off</a:t>
            </a:r>
          </a:p>
          <a:p>
            <a:pPr marL="0" indent="0">
              <a:buNone/>
            </a:pPr>
            <a:endParaRPr lang="en-GB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GB" dirty="0"/>
              <a:t>Stanley's original plan was to bypass Mr. </a:t>
            </a:r>
            <a:r>
              <a:rPr lang="en-GB" dirty="0" err="1"/>
              <a:t>Pendanski</a:t>
            </a:r>
            <a:r>
              <a:rPr lang="en-GB" dirty="0"/>
              <a:t> and secretly give it directly to the Warden.  Then the Warden could make up an excuse for Stanley to have the day off.  Why would Stanley want to do this</a:t>
            </a:r>
            <a:r>
              <a:rPr lang="en-GB" dirty="0" smtClean="0"/>
              <a:t>?</a:t>
            </a:r>
          </a:p>
          <a:p>
            <a:pPr marL="0" indent="0">
              <a:buNone/>
            </a:pPr>
            <a:r>
              <a:rPr lang="en-GB" dirty="0" smtClean="0">
                <a:solidFill>
                  <a:srgbClr val="FF0000"/>
                </a:solidFill>
              </a:rPr>
              <a:t>So that X-Ray wouldn’t find out and Stanley would get the day off. </a:t>
            </a:r>
          </a:p>
          <a:p>
            <a:pPr marL="0" indent="0">
              <a:buNone/>
            </a:pPr>
            <a:endParaRPr lang="en-GB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GB" dirty="0" smtClean="0"/>
              <a:t>Why was this plan not a good one? </a:t>
            </a:r>
            <a:r>
              <a:rPr lang="en-GB" dirty="0" smtClean="0">
                <a:solidFill>
                  <a:srgbClr val="FF0000"/>
                </a:solidFill>
              </a:rPr>
              <a:t>Because Stanley had no reason to believe that the Warden would lie for him like that</a:t>
            </a:r>
          </a:p>
          <a:p>
            <a:pPr marL="0" indent="0">
              <a:buNone/>
            </a:pPr>
            <a:endParaRPr lang="en-GB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GB" dirty="0" smtClean="0"/>
              <a:t>How did Stanley feel about the Warden and the cabin</a:t>
            </a:r>
            <a:r>
              <a:rPr lang="en-GB" dirty="0" smtClean="0">
                <a:solidFill>
                  <a:srgbClr val="FF0000"/>
                </a:solidFill>
              </a:rPr>
              <a:t>? </a:t>
            </a:r>
            <a:r>
              <a:rPr lang="en-GB" dirty="0">
                <a:solidFill>
                  <a:srgbClr val="FF0000"/>
                </a:solidFill>
              </a:rPr>
              <a:t>Scared - he had never seen the Warden before and didn't need to</a:t>
            </a:r>
          </a:p>
        </p:txBody>
      </p:sp>
    </p:spTree>
    <p:extLst>
      <p:ext uri="{BB962C8B-B14F-4D97-AF65-F5344CB8AC3E}">
        <p14:creationId xmlns:p14="http://schemas.microsoft.com/office/powerpoint/2010/main" val="808953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92369"/>
            <a:ext cx="10515600" cy="5684594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/>
              <a:t>True or False. </a:t>
            </a:r>
            <a:r>
              <a:rPr lang="en-GB" dirty="0"/>
              <a:t>Stanley was certain that, if he could get up the courage to go talk to the Warden, the Warden would surely find the gold tube interesting</a:t>
            </a:r>
            <a:r>
              <a:rPr lang="en-GB" dirty="0" smtClean="0"/>
              <a:t>.  </a:t>
            </a:r>
            <a:endParaRPr lang="en-GB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GB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GB" dirty="0" smtClean="0"/>
              <a:t>Who noticed that Stanley had found something? </a:t>
            </a:r>
          </a:p>
          <a:p>
            <a:pPr marL="0" indent="0">
              <a:buNone/>
            </a:pPr>
            <a:endParaRPr lang="en-GB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GB" dirty="0" smtClean="0"/>
              <a:t>What happened after </a:t>
            </a:r>
            <a:r>
              <a:rPr lang="en-GB" dirty="0" err="1" smtClean="0"/>
              <a:t>ZigZag</a:t>
            </a:r>
            <a:r>
              <a:rPr lang="en-GB" dirty="0" smtClean="0"/>
              <a:t> noticed?</a:t>
            </a:r>
            <a:endParaRPr lang="en-GB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GB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GB" dirty="0" smtClean="0"/>
              <a:t>What happened when the water truck came? </a:t>
            </a: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3820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92369"/>
            <a:ext cx="10515600" cy="5684594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/>
              <a:t>True or False. </a:t>
            </a:r>
            <a:r>
              <a:rPr lang="en-GB" dirty="0"/>
              <a:t>Stanley was certain that, if he could get up the courage to go talk to the Warden, the Warden would surely find the gold tube interesting</a:t>
            </a:r>
            <a:r>
              <a:rPr lang="en-GB" dirty="0" smtClean="0"/>
              <a:t>.  </a:t>
            </a:r>
            <a:r>
              <a:rPr lang="en-GB" dirty="0" smtClean="0">
                <a:solidFill>
                  <a:srgbClr val="FF0000"/>
                </a:solidFill>
              </a:rPr>
              <a:t>False- </a:t>
            </a:r>
            <a:r>
              <a:rPr lang="en-GB" dirty="0">
                <a:solidFill>
                  <a:srgbClr val="FF0000"/>
                </a:solidFill>
              </a:rPr>
              <a:t>He was doubting that the Warden would even find it interesting</a:t>
            </a:r>
            <a:r>
              <a:rPr lang="en-GB" dirty="0" smtClean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endParaRPr lang="en-GB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GB" dirty="0" smtClean="0"/>
              <a:t>Who noticed that Stanley had found something? </a:t>
            </a:r>
            <a:r>
              <a:rPr lang="en-GB" dirty="0" err="1" smtClean="0">
                <a:solidFill>
                  <a:srgbClr val="FF0000"/>
                </a:solidFill>
              </a:rPr>
              <a:t>ZigZag</a:t>
            </a:r>
            <a:endParaRPr lang="en-GB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GB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GB" dirty="0" smtClean="0"/>
              <a:t>What happened after </a:t>
            </a:r>
            <a:r>
              <a:rPr lang="en-GB" dirty="0" err="1" smtClean="0"/>
              <a:t>ZigZag</a:t>
            </a:r>
            <a:r>
              <a:rPr lang="en-GB" dirty="0" smtClean="0"/>
              <a:t> noticed? </a:t>
            </a:r>
            <a:r>
              <a:rPr lang="en-GB" dirty="0" smtClean="0">
                <a:solidFill>
                  <a:srgbClr val="FF0000"/>
                </a:solidFill>
              </a:rPr>
              <a:t>X-Ray took it from Stanley.</a:t>
            </a:r>
          </a:p>
          <a:p>
            <a:pPr marL="0" indent="0">
              <a:buNone/>
            </a:pPr>
            <a:endParaRPr lang="en-GB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GB" dirty="0" smtClean="0"/>
              <a:t>What happened when the water truck came? </a:t>
            </a:r>
            <a:r>
              <a:rPr lang="en-GB" dirty="0" smtClean="0">
                <a:solidFill>
                  <a:srgbClr val="FF0000"/>
                </a:solidFill>
              </a:rPr>
              <a:t>X-Ray moved Stanley up one place in line</a:t>
            </a: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3870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4520" y="0"/>
            <a:ext cx="5059314" cy="6875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9778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1158" y="0"/>
            <a:ext cx="50308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5361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6703" y="0"/>
            <a:ext cx="44258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1014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887" y="0"/>
            <a:ext cx="4127916" cy="6818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0332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1001" y="594506"/>
            <a:ext cx="7579263" cy="3522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4706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XCCW Joined 6a" panose="03050602040000000000" pitchFamily="66" charset="0"/>
              </a:rPr>
              <a:t>Vocabulary Starter</a:t>
            </a:r>
            <a:endParaRPr lang="en-GB" dirty="0">
              <a:latin typeface="XCCW Joined 6a" panose="03050602040000000000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551815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/>
              <a:t>Can you think of any other synonyms for the word ‘walk’. </a:t>
            </a:r>
            <a:endParaRPr lang="en-GB" dirty="0"/>
          </a:p>
        </p:txBody>
      </p:sp>
      <p:pic>
        <p:nvPicPr>
          <p:cNvPr id="1026" name="Picture 2" descr="Walk this way! How to optimise your stride to get the most from your daily  stroll | Life and style | The Guardia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433" y="2701962"/>
            <a:ext cx="3797446" cy="3797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994030" y="3010486"/>
            <a:ext cx="613351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latin typeface="XCCW Joined 6a" panose="03050602040000000000" pitchFamily="66" charset="0"/>
              </a:rPr>
              <a:t>We will be looking at how word choice is key when writing and when reading. Some words will have a similar or the same meaning- but the choice of word can help bring the image alive. </a:t>
            </a:r>
            <a:endParaRPr lang="en-GB" dirty="0">
              <a:latin typeface="XCCW Joined 6a" panose="0305060204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53582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Did you think of….?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1175609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>
                <a:solidFill>
                  <a:srgbClr val="FF0000"/>
                </a:solidFill>
              </a:rPr>
              <a:t>Stroll                     saunter                        amble                        trudge</a:t>
            </a:r>
          </a:p>
          <a:p>
            <a:pPr marL="0" indent="0">
              <a:buNone/>
            </a:pPr>
            <a:r>
              <a:rPr lang="en-GB" dirty="0">
                <a:solidFill>
                  <a:srgbClr val="FF0000"/>
                </a:solidFill>
              </a:rPr>
              <a:t> </a:t>
            </a:r>
            <a:r>
              <a:rPr lang="en-GB" dirty="0" smtClean="0">
                <a:solidFill>
                  <a:srgbClr val="FF0000"/>
                </a:solidFill>
              </a:rPr>
              <a:t>           </a:t>
            </a:r>
          </a:p>
          <a:p>
            <a:pPr marL="0" indent="0">
              <a:buNone/>
            </a:pPr>
            <a:r>
              <a:rPr lang="en-GB" dirty="0">
                <a:solidFill>
                  <a:srgbClr val="FF0000"/>
                </a:solidFill>
              </a:rPr>
              <a:t> </a:t>
            </a:r>
            <a:r>
              <a:rPr lang="en-GB" dirty="0" smtClean="0">
                <a:solidFill>
                  <a:srgbClr val="FF0000"/>
                </a:solidFill>
              </a:rPr>
              <a:t>           plod                             trek                             stride                        march</a:t>
            </a: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7511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6846" y="281352"/>
            <a:ext cx="10515600" cy="3854549"/>
          </a:xfrm>
        </p:spPr>
        <p:txBody>
          <a:bodyPr>
            <a:noAutofit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en-GB" sz="1800" dirty="0">
                <a:latin typeface="XCCW Joined 6a" panose="03050602040000000000" pitchFamily="66" charset="0"/>
              </a:rPr>
              <a:t>Look at the picture below. I would like you to pick 8 of the synonyms (please include walk). With those synonyms, could you order them with which one fits closest with the picture. </a:t>
            </a:r>
            <a:endParaRPr lang="en-GB" sz="1800" dirty="0" smtClean="0">
              <a:latin typeface="XCCW Joined 6a" panose="03050602040000000000" pitchFamily="66" charset="0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en-GB" sz="1800" dirty="0" smtClean="0">
                <a:latin typeface="XCCW Joined 6a" panose="03050602040000000000" pitchFamily="66" charset="0"/>
              </a:rPr>
              <a:t>Once you have done that, write a sentence with your top answer. 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en-GB" sz="1800" dirty="0" smtClean="0">
                <a:latin typeface="XCCW Joined 6a" panose="03050602040000000000" pitchFamily="66" charset="0"/>
              </a:rPr>
              <a:t>The write an explanation of why you have picked that word over any of the others.</a:t>
            </a:r>
          </a:p>
          <a:p>
            <a:pPr marL="0" indent="0">
              <a:lnSpc>
                <a:spcPct val="170000"/>
              </a:lnSpc>
              <a:buNone/>
            </a:pPr>
            <a:endParaRPr lang="en-GB" sz="1800" dirty="0">
              <a:latin typeface="XCCW Joined 6a" panose="03050602040000000000" pitchFamily="66" charset="0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en-GB" sz="1800" dirty="0" smtClean="0">
                <a:latin typeface="XCCW Joined 6a" panose="03050602040000000000" pitchFamily="66" charset="0"/>
              </a:rPr>
              <a:t>Do the same for the next couple of pictures.</a:t>
            </a:r>
            <a:endParaRPr lang="en-GB" sz="1800" dirty="0"/>
          </a:p>
        </p:txBody>
      </p:sp>
      <p:pic>
        <p:nvPicPr>
          <p:cNvPr id="2050" name="Picture 2" descr="trudging clipart - Clip Art Librar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0558" y="3348111"/>
            <a:ext cx="3181888" cy="3181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9380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675</Words>
  <Application>Microsoft Office PowerPoint</Application>
  <PresentationFormat>Widescreen</PresentationFormat>
  <Paragraphs>62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XCCW Joined 6a</vt:lpstr>
      <vt:lpstr>Office Theme</vt:lpstr>
      <vt:lpstr>Holes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Vocabulary Starter</vt:lpstr>
      <vt:lpstr>Did you think of….?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Holes</dc:title>
  <dc:creator>Robyn Britten</dc:creator>
  <cp:lastModifiedBy>Robyn Britten</cp:lastModifiedBy>
  <cp:revision>12</cp:revision>
  <dcterms:created xsi:type="dcterms:W3CDTF">2021-01-18T10:12:39Z</dcterms:created>
  <dcterms:modified xsi:type="dcterms:W3CDTF">2021-01-18T14:09:08Z</dcterms:modified>
</cp:coreProperties>
</file>