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99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078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34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10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10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816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86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78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916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84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245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FAEC4-E8B2-4191-A9C3-CFF7C6F706AB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E17A1-2901-40D2-868B-4B2AC2299C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4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rldbookday.com/resources/primary/" TargetMode="External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6" name="Picture 28" descr="We're Going on a Bear Hunt: 1 (CBH Children / Picture Book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997" y="4767295"/>
            <a:ext cx="1788720" cy="1788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2" descr="Supertato: Amazon.co.uk: Hendra, Sue, Linnet, Paul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618" y="3830092"/>
            <a:ext cx="1656749" cy="1659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9080" y="2964655"/>
            <a:ext cx="5501987" cy="794702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CCW Cursive Writing 6" panose="03050602040000000000" pitchFamily="66" charset="0"/>
              </a:rPr>
              <a:t>World Book Day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91045" y="154931"/>
            <a:ext cx="6344194" cy="461962"/>
          </a:xfrm>
        </p:spPr>
        <p:txBody>
          <a:bodyPr>
            <a:normAutofit/>
          </a:bodyPr>
          <a:lstStyle/>
          <a:p>
            <a:r>
              <a:rPr lang="en-GB" sz="1800" u="sng" dirty="0">
                <a:latin typeface="CCW Cursive Writing 6" panose="03050602040000000000" pitchFamily="66" charset="0"/>
              </a:rPr>
              <a:t>Thursday 4</a:t>
            </a:r>
            <a:r>
              <a:rPr lang="en-GB" sz="1800" u="sng" baseline="30000" dirty="0">
                <a:latin typeface="CCW Cursive Writing 6" panose="03050602040000000000" pitchFamily="66" charset="0"/>
              </a:rPr>
              <a:t>th</a:t>
            </a:r>
            <a:r>
              <a:rPr lang="en-GB" sz="1800" u="sng" dirty="0">
                <a:latin typeface="CCW Cursive Writing 6" panose="03050602040000000000" pitchFamily="66" charset="0"/>
              </a:rPr>
              <a:t> March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398412" y="590587"/>
            <a:ext cx="3476905" cy="119116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Today is World Book Day, here are some fun activities I would like you to complete!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47" y="2337063"/>
            <a:ext cx="1908829" cy="18851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Image result for the squirrels who squabbl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92" y="713814"/>
            <a:ext cx="2368770" cy="1246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Rounded Rectangle 6"/>
          <p:cNvSpPr/>
          <p:nvPr/>
        </p:nvSpPr>
        <p:spPr>
          <a:xfrm rot="965812">
            <a:off x="1544135" y="1893415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Dress up as your favourite character!</a:t>
            </a:r>
          </a:p>
        </p:txBody>
      </p:sp>
      <p:sp>
        <p:nvSpPr>
          <p:cNvPr id="8" name="Rounded Rectangle 7"/>
          <p:cNvSpPr/>
          <p:nvPr/>
        </p:nvSpPr>
        <p:spPr>
          <a:xfrm rot="404349">
            <a:off x="169058" y="4108636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Make a reading video, reading your favourite book!</a:t>
            </a:r>
          </a:p>
        </p:txBody>
      </p:sp>
      <p:sp>
        <p:nvSpPr>
          <p:cNvPr id="6" name="AutoShape 4" descr="data:image/jpeg;base64,/9j/4AAQSkZJRgABAQAAAQABAAD/2wCEABYWGBQYFBwaFhwYHBocIiceGBwgLjg0JzAlNiwsIjYsJTAlIzIsMDouNjA+TkBJPjpnUERYLkRHelJ8ZoZaUnYBDhoYGiAiGh4eIiIeICciRTAgHlIyNDgiSRQ4Hic2Jyk4HCcuMhwpPClJFj4eFFQ6RzIjRScgHiM2JxowNFY2Ov/AABEIARYA3AMBIgACEQEDEQH/xACaAAEAAwEBAQAAAAAAAAAAAAAAAQIDBAUGEAACAQICBwYGAQQCAgMAAAAAAQIDESExBBIzUXKRsRMiMkFhcRRSgaHR0kIFI8HhYoIVRFPC8AEBAAMBAQEAAAAAAAAAAAAAAAEDBAUCBhEAAgECBQMDAQUJAQAAAAAAAAECAxEEEjEycSFBURNhgaEiQqLh8FJjcoKRscHR8eL/2gAMAwEAAhEDEQA/AOic6iqTSnOyk7K73le0q/PPmxU2s+KXUqcZt3fV6nPbd2W7Sr88+bHaVfnnzZUHm78si7LdpV+efNjtKvzz5sqBd+WLst2lX5582O0q/PPmyoF35Yuy3aVfnnzY7Sr88+bM3KMfE7XyGvC9roXfllqhUauoya82drGnaVfnnzY7Sr88+bKgm78squy3aVfnnzY7Sr88+bKkNxWbSvkLvyyVmfRXb8F+0q/PPmx2lX5582UJF35ZF37lu0q/PPmx2lX5582VAu/LF37lu0q/PPmx2lX5582c8at52thlFmwu/LL6lKpTaU002rrgt2lX5582O0q/PPmyoIu/LKLst2lX5582O0q/PPmyoF35Yuy3aVfnnzY7Sr88+bKgXfli7LdpV/8AknzZ3aI5Sptybk9bN+yPPPQ0PZS4n0Rpot5lwXU9xw1NrPil1Klqm1nxS6lTM9XyUvVgAEEAAAAAAHPW8S9jNq0U353sWqO9R+mBEnrSSV7JJJEn29BSjToR7Zbyftb8zek7wRSs8VH6s2irJI5W9aTed3gDjYZKpXq1FtTbXJrSbxTfsK2cfqVp+NFq2cfqQaHFRxcLd43+bMtHClf0ZSlfWtd2tkS3/ZXq7fe5NJZsFTWWli5vWU2kRWbsknbzI1pdjd43dk/QrVff9rI6Iq0UvQk8ScaVDDXipNyzfHJnTiox1pZ9EZSlKb6I1qvBLeKUbLW83kD3CdozxVRZpydoI0irK17kgEHAbbbb1buwAAeQAAAehoeylxPojzz0ND2UuJ9EaaO9cF1PccNTaz4pdSpaptZ8UupUzvV8lT1YABBAAAAAAJOPNt+tzSik235oyRpRff8AdEn22IT9GoouzUPwm8naLfoc1NXmkb1fBbe/9mNOClJ3uDl4S0KFab6XevsKe0RpV8jOGFRGtbJe4LqvTE4f3h/hmTd4pbjopq0F64nMld23s6pYRfoiCrG6U6S+9O/1/wDRzeKfuzqOal4/ZHSDLjn9uEO0YGNZZM0h4F7EVPAytJ91rcCt3nhV+7n9P1M1AAOSAAAAAAD0ND2UuJ9EeeehoeylxPojTR3rgup7jhqbWfFLqVLVNrPil1Kmd6vkqerAAIIAAABDyZIB6Wq5OOPij7osu7V9nb/App6yumXnTm5tq2OQPsalampuEpJRdL4vcmt/EmivE/ZE1FKVrY2zJppxjZ53BxnUisIoKSzX072zHOsKv/a33Nq2S9yOybk3dZ3JqptKybxBplVpzrYVqSdlaXNjOkrz9jWp4PdkUo2TurNiqm7WVwVTmp4qHVZY9+xFFeJ/Q2KU01HHNu5cHOxM81Wo/eyM6jtD3wK0fNlJy15YZZRN4x1Y25g3zXo4ZQe+o7texYAA4YAAAAAAPQ0PZS4n0R556Gh7KXE+iNNHeuC6nuOGptZ8UupUtU2s+KXUqZ3q+Sp6sAAggAAAAAAENxTs2kw3aLe45EtZSb8gdLDYZVVKUm4xTt/OdgMaN9V++BNWeqrRzeYK3hpes6Mervr2y+TUHFeV9a7vvOuL1opgtr4R0UpZlJN2f8RYFJy1Y+ryM6Upa2q3dAqhhpypyqqyS7d2u5uAc85PWkk8MgeKFCVaTiulldv2uaqVOUsLX8mXOS3cT3vBeh0QbcFcG3E4eMIqcJOUb5fkuAAccAAAAAAHoaHspcT6I889DQ9lLifRGmjvXBdT3HDU2s+KXUqWqbWfFLqVM71fJU9WAAQQAAAAAAZVfBbeYt2go+b7z6I0qvvJbkVhDWd34VmSfV4dRp0ITm7JPO+exrSWrBX92ZQ79W79zeo7QkZUFhJkGGnN+nisRpKTtH9fJllrRe/A6KOz9mzKslr4ZtYkatTUxsoZknRmo1qNO7UM7T+e9l726CcteWGWURT8aFJXmhDaL3BolljCpRWkaX+/9XZ1HHm8fqdNR2g/XA5Qc7AQ+xUn5dizcpy6LcjqSSSS8iIwjBYcywOdisQqjUIdKcf7gAEHLAAAAAAB6Gh7KXE+iPPPQ0PZS4n0Rpo71wXU9xw1NrPil1Klqm1nxS6lTO9XyVPVgAEEAAAAAAHNUffZak8Wt5R7X/sh4Kns/sD7FxUqSpd3SujWr4PqKPg+rFbwfUzUrUbLNtoHLp03PDRhHV1rMo3r1MPN2XsbVmlFRIoxzl9EVrPv+yJN11LEUqUdtKP47Cmqlm4tbsStO+ujoj3af0v/AJMKXjQIjWzrGSsrJWT72s+5pWeSMWsF6mlbxfQiatTgCzDPJSwy/bf+GzeLvCL9CxnSd4ezZoQfM1o5alSPiTAABnACTYAAAAB6Gh7KXE+iPPPQ0PZS4n0Rpo71wXU9xw1NrPil1Klqm1nxS6lTO9XyVPVgAm3dvdbreZBAWOHIgE+Jeqz9UAQAFjhyAMHCTqayyumKy7996NyGk81cHThi5KdOUldQhlt7FLa9LDO33Rgqc27NNb2zrBIhjJ0/UUErSldezIVkklksjOVNSle7RqCDFCrUhJzi7SerDxTRlCm4yvc1AJjWnFTin0nuMp03N3TSFVPs1ZXtY1ALo4iovSvZqm/sr8zGjfVd01ibAApq1PUnKdrX7AAAoABZLDWl4fL19gCoDdwAD0ND2UuJ9EeeehoeylxPojTR3rgup7jhqbWfFLqVLVNrPil1Kmd6vkqerAAIIBbVeccdxUmLJJLxUJSV8E8Hbyf4uUknF2lmLuM7+ZdSjPuzsse5Ld6P0JJKZq/ms/VEJ2dy6jquWtJRnHKL8yO7b7r33EEENWbtlmvYWve3Im61VvWH0KrAAAhzji21vkSAC0I3xeRXysWbwSjl5kAN+b8UsSpMbaycsvMmctaV0rLyRIKixbLi6f7KsgC75ZAGiiopSqefghv9XuQBEYrV15+H+MfORWUnJ3f0XkluQlKUneWZBIAAIIB6Gh7KXE+iPPPQ0PZS4n0Rpo71wXU9xw1NrPil1Klqm1nxS6lTO9XyVPVgAEEAmMXOWqs2LPys+vIlOpDFXj6kkhpxerNZENW9U8mQ25Nt5vFkp29vNEAtrKUNWecdm/8ADKEtK10QADKpVp0to0uvLMrXrQoU3KWeUUeBVnOUpa71m2aKdPN1ehq9L+h31tMouV6Sb+YyhpKWDbccvXV3fj2OBIsb1CJZlR7lDSYzajJ9/L3R2ny8YttWdrK9/wAHu6JpCr02s508Jeq3mKrTt1XyVuldqx1gEq0Vd4v+MfyZTM0WjHfi34Y/k3ptQm9XFxTlUl/9UYtuCav/AHJeJ7v9srCc6aag7a2bPaZJZJU8Z2dTNQ8l6y/Bm3KUru7kybebdlvF/JYI8nkgAEEADC3qAAehoeylxPojzz0ND2UuJ9EaaO9cF1PccNTaz4pdSpaptZ8UupUzvV8lT1ZZalsW0NRvwuMvb8MqCAGms00bOFaOVpxa8nfDqZKUlk3bcW13a1l6NeXsSrBWK3W7nmLReTt6Mt2k8pWmt0lf75j+y/KUHzX5AKtNeViC+q0m4SUl52z5MoQDyP6i4ymo3WtFXseZi8zv/qatpEXvgrnA07K/m7JHWp7Y8G+O2ISvgiWep8I6Wj2zqza1/RXV+TaXM8tJt2V2z2nc9tNFXc69DcqekQmmld6k16HIbU1HtY6zevrKy9biWjI8n0peLUFrZz/j6erKPMeZxjmk+ss9xKSSu/8AX+yMF6sjFvewCb967x9CLbybNZ90j2AADunZ4MAAEEgA9DQ9lLifRHnnoaHspcT6I00d64Lqe44am1nxS6lS1Taz4pdSpner5KnqwACCCyi2m1ZpZlSU2k0nZPMgAXtu5fkm+9L/APezITavbzwJ1Ze3uCSALLemADKtShU1JTSaT1Xvs8HbhzEaWiQqQpxhB1IeHXav72v6Gj6GrpaJOoq7pz7dQ1E79zjta+saYNWtex06LjlSXV90XUIXxSdsr+6l1Vzl0mrR0VKo1NJvV/txjhe7tdrzszrjdt3VrMOzg4SjTqQnZuM0mrrJq5Ka73sbH7anM6Gi6TThKpC6SvDydnZ42ODRdE1NKrTlZxg7Um/XvX+h60pNJuX0MGlLNJ7rjPZPwyipKMLNq78BYlkpPCN2QSsvNGY4+rZbUa8Uox+uP2LXpxVrzftgvuZ6rsVAOimoSu/7cUvmd398C7nbBVYQX/FXfNI5ATcm5q+xveUqs3vt+WNaksqd+J/ixmCLkXL9pPyUY8KKAEAHoaHspcT6I889DQ9lLifRGmjvXBbT3HDU2s+KXUqWqbWfFLqVM71fJU9WCCUm2lFXk3aK9T3dF0ahozj2ri688utolkIOXHdnuMXI8ynoWmVFdU2lvkWegaYsNWLdr6qeJpr1Zy0qU5yjqqso+trL2Wqup1aPVjHSZa0ZOrWnKEJ+SjBZb/X6mhU4e5teHSPHnGpSlq1Izg9zwKH1FSnTqwcKkU0zwtJ0d0amq3GNO14T82VzpOPVdUZJQt17HIaKEmrvD3LXhDJO+9+L8RKybfi99X8mcqKEqTXsQASm0007M64wqSp6+p3La2NsisadacNeKjGNr99/i52tuVKM56qcs0ml6YKacTnnJRethHfaP61rHQUY+52E527XOF3b719ZZrcx7mtebqVXNxUb5JbvUzvgt66GB6vucmea7zdWWUVfVeb8MvIpjF2eDROFrP8A6s1WrUik3aWUZPpIHkzWPo/O34K2ZuqDcM7VE7arMW5XtLNYY5hoFoOCUnJNt4IoAeSAAAQAAAD0ND2UuJ9EeeehoeylxPojTR3rgup7jhqbWfFLqVLVNrPil1KGd6vkqerPS/psFrzryV+zwgenNUZTpym1rxu6WPtkcmgWjobes43m7k6Tt6b/AOF0t/fjgdelFZUaU8sU0IUaClXbm5xnKUZU8tVzajL7oNUVW7eMJp052UvKT2b6fYin/wCxBp6/aOcPZTvb7/cl9rKMtG1Mm5we/v63RlyhEl1Zvrft9evQ2hUqzqQtqKnKGvbz62KaRSVShNJVHUjeaqS9N2JMP7Soym4w7Oi41bv2xOhQWs5PVxxTX+SJWaa9iUm11/XQ+bVv44v5vwQxl3Y5ebIOGZACbt2u8sEQQD1427CF3JXgnnOK6OJzVtXUbjrN2xtKT52glzZ5s+4nKLkn56ra6GWtU14605vJ2cm+pqVZNaH0caLdNTv92/0OkAGU4bau5N5mwLtBYMl4K2aziwUttmrqS7LVzTtqy81bGzClGqlGo7TWEKn+JGIPVxcmUZRk4yVmiDWM4zioVXwVN3o/QzlGUJOMsyCCAAQQAAAD0ND2UuJ9EeeehoeylxPojTR3rgup7jhqbWfFLqVLVNrPil1Kmd6vkqerPX/pc06dWm849+J01W4ToOcISnKTipfLhfCyvieHRqzoVo1YeWa3o9/uaRClVpTVoT1/XJqz5nQpTvG3df2NdNp9H2OVaRUnGDTgtenVlaKynEpUqVZ0qj1rNUaFaPo9Z3Np0VRpurdtUnUmorBWnnGWZTt9CpR1YqdSWrGl7xztjZOxY793b/hvVvuq/wD05ItulJVYO9SN4VH/ABdPvqHr3ou6PWq1Oz0WdV4PVw4mZaHOVSgp6THUdLxTl5u1nL0ueXpmk9vJRhso/dnhyUY+W10KKs9ez8e5xrIkA5pywALMAhpasrpPC6uLRwlZXvZsKrTpVI9rCc4fyjBFlOhGnOVVVEmr0orNO91rGhQlZG2LllSd+6+GiAVhKNSN4tF7Mqyy8GTK/DIAB4PIAAALqV46k8UvC/NFAAAAAAAAD0ND2UuJ9EeeehoeylxPojTR3rgup7jhqbWfFLqVLVNrPil1Kmd6vkqerBanOpSlrUpOL87f5KgA9H/yVWUHCvThUi8JWwI+OhBWpaNTj6s88FvqT8lmefk1rV69faybXlBeEyAKm29epWAQRjY83NCpNuya3WLD7kXBNytwaaRKtuQv7FfIknNLyyzK72Um1msn8dfyLXZF2QCLsqs/Pnr7IkEBEHp02lJ+CQQSSVNWbQAAIAAAAAAB6Gh7KXE+iPPPQ0PZS4n0Rpo71wXU9xw1NrPil1Klqm1nxS6lTO9XyVPVgAEEAAAAAAEDyJBBbnl9b/IAIaUlZ3XsSV3ZNsAUcLu92NRb5E2RN3573+S4KaiWTlhkWSsrAj5AJBBOaXkgkAEO7AABAAAAAAAPQ0PZS4n0R556Gh7KXE+iNNHeuC6nuMZaNVlOUk4Wk21n+CPha2+HN/qAenCPU9ZUPha2+HN/qPha2+HN/qARkiRlQ+Frb4c3+o+Frb4c3+oAyRGVD4Wtvhzf6j4Wtvhzf6gDJEZUPha2+HN/qPha2+HN/qAMkRlQ+Frb4c3+o+Frb4c3+ABkiMqHwtbfDm/1HwtbfDm/1AGSIyofC1t8Ob/UfC1t8Ob/AFAGSIyofC1t8Ob/AFHwtbfDm/1AGSIyofC1t8Ob/UfC1t8Ob/UAZIjKh8LW3w5v9R8LW3w5v9QBkiMqHwtbfDm/1HwtbfDm/wBQBkiMqHwtbfDm/wBR8LW3w5v9QBkiMqHwtbfDm/1OqhCVKDjOzbd8AC6nFKRZBJM//9k="/>
          <p:cNvSpPr>
            <a:spLocks noChangeAspect="1" noChangeArrowheads="1"/>
          </p:cNvSpPr>
          <p:nvPr/>
        </p:nvSpPr>
        <p:spPr bwMode="auto">
          <a:xfrm>
            <a:off x="4352040" y="3436248"/>
            <a:ext cx="100337" cy="10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4" name="Picture 6" descr="https://images-na.ssl-images-amazon.com/images/I/41jOhaQ3SQL._SX393_BO1,204,203,200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994" y="217119"/>
            <a:ext cx="1238535" cy="1564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The Invisibl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508" y="1945196"/>
            <a:ext cx="1577037" cy="19942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2" name="Picture 14" descr="https://images-na.ssl-images-amazon.com/images/I/61tknzkYXJL._SY498_BO1,204,203,200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384" y="252982"/>
            <a:ext cx="2066080" cy="2066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Rounded Rectangle 14"/>
          <p:cNvSpPr/>
          <p:nvPr/>
        </p:nvSpPr>
        <p:spPr>
          <a:xfrm rot="20822818">
            <a:off x="59170" y="312202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Write a new exciting ending to your favourite book!</a:t>
            </a:r>
          </a:p>
        </p:txBody>
      </p:sp>
      <p:sp>
        <p:nvSpPr>
          <p:cNvPr id="11" name="AutoShape 16" descr="data:image/jpeg;base64,/9j/4AAQSkZJRgABAQAAAQABAAD/2wCEABYWGBQYFBwaFhwYHBocIiceGBwgLjg0JzAlNiwsIjYsJTAlIzIsMDouNjA+TkBJPjpnUERYLkRHelJ8ZoZaUnYBDhoYGiAiGh4eIiIeICciRTAgHlIyNDgiSRQ4Hic2Jyk4HCcuMhwpPClJFj4eFFQ6RzIjRScgHiM2JxowNFY2Ov/AABEIARAA3AMBIgACEQEDEQH/xACjAAACAwEBAAAAAAAAAAAAAAAABAIFBgMBEAACAQMBBAcIAQMDAQgDAAABAgMABBESBRMhMRRBUVJxktIiMjM0YXKxsoFCkaEGFSPRJDU2U1RjweNic4IBAAIDAQEAAAAAAAAAAAAAAAAFAQQGAwIRAAICAAQEBAUCBgIDAAAAAAABAhEDITFxBBJBwSIyUWGBkaGx8EJSExRigtHhM3JDovL/2gAMAwEAAhEDEQA/AO8kkolcB3ADNgZPbUN5L35PMaJfiyfe35qFZuUpXLN6mmjGNRyWnYnvZFIYu5UEFhk8RWn3FppyFbzN6qy8ekyxhhlS6hh9M1q6Z8M21K3Ys4pJOFKg6Jbd1vM3qo6Jbd1vM3qoopiLA6Jbd1vM3qo6Jbd1vM3qoooAOiW3dbzN6qOiW3dbzN6qKKADolt3W8zeqjolt3W8zeqiigA6Jbd1vM3qo6Jbd1vM3qoooAOiW3dbzN6qOiW3dbzN6qKKADolt3W8zeqjolt3W8zeqiigA6Jbd1vO3qo6Jbd1vM3qoooAOiW3dbzN6qOiW3dbzN6qKKADolt3W8zeqjolt3W8zeqiigA6Jbd1vM3qo6Jbd1vM3qoooAOiW3dbzN6qr5VWOeREzpBGAST/AEKeurCkbj5mXxX9FoAo5fiyfe35qFTl+LJ97fmoVmJeaW/c1EdI7djpC+7njfSH0sPZNamsrGrPNGikKzOArHqOa1VNeFupbiviquG30EpBtKS/02rrDBHENcjpqDOe4MjOBSllPta8e6RZ7dDbSGIZi4OfPVxVPsL5jamf/VN+WpstGKha4N8I9lNPLOkss6JcRcl9+r2Ke1lZljnheReaKwJHiAaq9tojnZyPxR7pFejacMMN/st4ESJt+Eyncr1V0R6ls7pGheV1RBzZiAP7miGa3mTVDLHKORKEGqaffXO3zCXhG4hD2yTKXQnrYKHSm47G5j2kLx54SxTdPFFGVDDqLEyNXivsSdr43Qt1Sy+YlkREfqQZyWekpZ9rRbRt7I3EBM6M+83PLAY8t7VvVVef+JNnfZL+j1Mez+dAMw/7qk92s8iPiJOhvp0xl/brtaSTvZx9IeKSbjreLih4mi9hSSwuBJn4THAJHIFuo1nXllj/ANMWao5RZn3Uz9iF3oSv59iDSR3NkZd0LmAzcggcaqmroyB1ZShGoOD7OnnkGq7atrbQbDniiiRURBopC7LOmxrTKJBKiFtYyjOFTSrqGWhRsLL2Ce1uCRBPDIy81Rgak0kSfEkROBf2iB7IwCePUMikZbC7luLaeSe2j6M+U3MRXxUkzGkpLO1l/wBRlJU1o9qZXUkkFtRWopevQkvFZXUMjBlYZVlOQR9CKqBdbTTanQZ54FDRl4JhF7589WkMUUESxQroiTgi0jt6B2tku4OE9kwmSiNWAkNo7SR72KeWBZ7bSIIxHxlLMApHt9fDz09I+1kltYBPbmecMZcRcEQcS3xKp726ilvLXakEYaKARC7b6v1eKVfWBFxcXN/zR8QWp/8AaT1vXRrrX/1+ZkCgd4dvus07mEWhlOs4RCXqzjlgmTXBLHIAcEoQfwaq5YYpv9TATIHC2gdQ3aHogRIf9SzpEAiPbB3Va8tL/wBQLOWe3gwZ5YogeWtgKmjxyIHidXQ8mUgg/wAiqnYwWee9urgBroTtFhuaIOSrQgW1/wBRNDb8IZ4N9PEOQeo5dV1SJLekbj5mXxX9Fp6kbj5mXxX9FrmSUcvxZPvb81Cpy/Fk+9vzUKzEvNLfuaiOkdux0gBa5hAOCZE/NamsmCQ6lcghhgjtzWsprwuk9xXxWsNgdSyEKzISMB1xkfUagRSlts5bOZ5Irm5YysXnV9BDN/EYNNkhQSxAAGSTyApU7Y2aMnW5QHBlVHMfnC4por6Co9u9mpdPG7zzpuSHiVNOA/e4oaLrZ3SnheW5uQ0GDFo0DD985jphJElRXiZWRhlWHIivai2Bwu9mwXe7d3lSeEYjuY+D0Q2SwyiWWae4mUFVklPujrCKAAM13ootkhScuyxJdC5N1dLMmRCRowgPjFTlFFgeXMJlt2iMrprGl3TGojkRxUgVXTQWWzdmNDdNPPZkhAjAEr5FWrKjAPPiDzFFkGav1hSwNrBfzXZfCWtqpRvMUTWVFX8lhBc2EVtdDjGiAMvNWC4yldFjhjJMUcaZ5lVA/AqVenIKE02cIyjXFzdXQjOYUlb2AepiAPaIqY2bi9F50m53vuf0ad1nOjG6pmivNskKCAQQQCDwINFFQAsmzbSDZz2Q1GKTVqJ97J9Nd4Ykghjhj9yNQi1KiptgLjZwF8LzpNxvfd/o0brOdGN1QNnAX5vek3G9PAj2NG77nwqYoot/noBxksF6Q1zbTS207jEpTBR/qyOpFFvZw2hkdGeSebjNPJxc/wBgABXaii2AUjcfMy+K/otPUjcfMy+K/otQBRy/Fk+9vzUKnL8WT72/NQrMS80t+5qI6R27BkhgQMkEEDtNa0cqykeRNGQATrXAPLOa1dNOF0mK+K1gUu2MzXtjYEkQzNrn+oFXWECaAqhANIUDhjljHLFJ7VsnuhFLbMq3lq2uD0moDaLiPDWF70ocN0Eypf6Se5im+qVfHcVBPKmy4ILWzTXNK5S0iY/XJLVwvrja1hbrM81tMXYRFAhUKx61Ouuc9ttMwWV2wWW/tHd5oe1GNc9pSzX9pFFa2l4XEyO4dNAFekllo/VkD20by8s5rWK3hRxO6oXZubdyuL3e1bS8itpOizm6U7gjKBH+vMlRUdqPPJPYMttcEwSpPOEGoKKL95W2rZzpBdPFbBjMwTvrQksslo/n0A7w3F6m0+g3pilDxb6GWMaa4PtQNcywRTwWscJ0PM6l2d+xFomeT/fopxBcmBIjA0gThrJNQi6Tsm7uMwTXNlcuZUeAamVqKXxr6gObJvjdtPE+hmgbCzICEdD1gNT9cbWaeXU8sDQR8BAsnxD2llHBK7VyZIVU3W0ZLG+CXITob/1gHWGq2JABJ4AcSazk9wt3K8rjRb2mWDgEsR4AFuNV5yceWs3fl9TvCKd82SrOXv8Aioul2nYBQVMuD1lGH5UV2G0rDGWmRD3ZPZb+A9Z9IZGtzOxiMSASMRlgcsyhUYdYABP3cq4wQ9IuCkY/5SPZZjlAB/FVXjYilUor2Xxyz+5aWDCScoydLV+2xqY7i3mBMEsUuOehgfxRWRA3LhwHhmDlNeCG1LwI1cmWrT/cr92UQi2Ax7ZcMXz9FBArt/HStTTgzm8B1cGpouqKhEZDGplCiQj2wvKp1aKYUUUVIBRRRQAUjcfMy+K/otPUjcfMy+K/otAFHL8WT72/NQqcvxZPvb81CsxLzS37mojpHbseqCzooOCzAA9hJxWsrL2+npMOvAXWuSfGtRTXhdJbivitYbBRSd9tGCweGN+MspXV2JHnBeu6z2pgFzvUFuRnetwHZ/VTOmKjrRXK3vrCVwiSjeMMoHDJn7NajVXU8qCQoqimTa1psua7lu5Um4yCABCian9zLKTTCQbTlgsZ0u5pA7wS3MRCAaODtgqq165etoiy1ornLc2lu4WeTDkZESgs+O0qgLV0hmhnjEkDrIh5MteaJCilBf7NDFXnXgcMwBKL9zhSgpmKWOZNcTBoySAw5EglT/kUUwKzbE25tdBOgT5Te1Uwtu+KYJ0hNJ4jAypR+phzFXO3IzPYO4TIhOs1SWULyoI7cAk5cEnh4r2ClWPF2qu21Q14euWV1XU6Szgx7qJTGrNqlUnJyKlZz7mRsMsblCqSOMqGJHFq4XCNbzOl1/xtgMpPFWHWQRUorK9lj1rCzxvxTNcqxLUmm5L2L/Lg8nLajF+/Xdjhdo3d2nkuSQdSAkxAdjEqA/gFFVsUk6aZOOtZFZMjGQXVeXMe8anNFPAullZJARoHYeo4HMGk2eQmLL5aXTnPvYDB/tGMV6blN3KsnkvTvuVlCME1HO1r+ZbG6RtSqwyAwzg17XOCQSwRuDklfaP1rpTVO0n6oStU2gooor0QFFFFABSNx8zL4r+i09SNx8zL4r+i0AUcvxZPvb81Cpy/Fk+9vzUKzEvNLfuaiOkduxOJN5NGnPU4B8OutVWXgcpcxP2OtaimvC6S3FXFXcNvrZU7Y4XuyQP/AFPoo2rhtrbMSf5Yu3gZqtL2zt7tFE+sbtg8TocOrdqmuLWlm9qbV4g8PFgGJLaySS5bOrVTa1kKhPb6RDZTO3CVHQwN169VWUZcwxmXhJoUyfdgZpYWNuJUd3nuGj4wmdy4T6qKbry3kkSKbd/7nufBf3WmrEgbOtf/ANEX6CuV3bQXiBZzLoHDdI5VW+8KeNEECW8e7iaUoD7AkYtgYAwuo8AKm8q9wKPZKXE8t6wunguhOwnUIjfupNTvLVrHZu0TBcPLNMUef6ZbicJ36s7iwsp5RPiWK4HDfQsUY0xHb20ETRQoND53xb2i5PfLZLV65uv0Io4BLZNhOtuF3PRXK+SobIIGx7UDuV42ybJUZEe6SF+dusrCOmoILa1j3VqgjTme0ntJNQ2qe5JN2RI3Z/dVSW8Kz1jDNHme1XexqxSa16whAOEzVltmQRWW6U+3Kf8AC8TXSz/7OsDMGCTqFLdQfJK5H11VRfiml0Sv++1Rdj4MNy6ylX9lZiZljdRFhLgwMJLdJsLOhH9DibAPYGpqW9dODGG3TryweY/aiZRfEsadliikILqrEHNQWCBeKRoK7+L1RW8Ho9r7mclW7vZlEEMiqvCJ2+hyS7H3mNLCAW2uMhXn4hmYcj2rngorXu2hc82PBF7WrP7RjaK56tbrrY/XkcVQxYOKu7bfiGeDic8lGkko+FFjseT2Hic+77S1Y1ndmyGO8iXiwYaD/wBTWirtgO4bP6FXiI1N++YUUUVcKYUUUUAFI3HzMviv6LT1I3HzMviv6LQBRy/Fk+9vzUKnL8WT72/NQrMS80t+5qI6R27BgnCjmSAK1q5CgE5IABNZRMCRCRka1yP5rV004XSYs4p+QKKKKZioKKKKACiiigAooooAKKKKAKLapV7/AJ5CRFNPjxq9SOOWzRDko8a8R4Agiso5Z72ZyQRPKAigYwPd/AFauE8XhYAGNuA6ih4rgfTl/FUMJ3PFlr6P2zL+MuWGDGqyz3OdvcFG6NdkiZPdc8pF6nFSFxCpKqd5L3E4mpOiSKVdQy9hoREQewqr4Cr5QIqjBt5LjekcAOSDsX6nrNU+2V0vAe1WBq5d1RdT1TbWWRbeOWbGtpsuB1LyAHgKr4quEvzqW+HdYkPzoynQNrQ7x1GoN7HAkjHXjNbKsadecKQpJ54zWvtHbokW9KtJpwxHImqnDyzkrWlpFvi4+Vk6KKKZikKKKKACkbj5mXxX9Fp6kbj5mXxX9FoAo5fiyfe35qFTl+LJ97fmoVmJeaW/c1EdI7dg5EE8QCCRWtUhlDKcgjINZE8q10C6II07qKpplwr84u4rSAUUUU1FAUUUUAFL3F3Z2q5uZQn0GSf7LXDaNy8KiGE4mk4s/cSqVUy54tk89Q4dmSzLk5qniY6g6StliGE5K3ki7G0rYe8s4TmXAz/hSTTqPHIgeNg6sMqRWbiSRgViGlstjPeUE4xy5jGOw13hQwTQuty8RlKvNE3BO3QB1uOuow8ScrtZXk/9EyhFaPOi+qExKW0zrjUqMUzyzjhmp0ntRmisiFAZ3ZVxVmbqMn7fU4wVyivcoLbjNBrIzvVA08iTwrVzjQyTr/QcS/WM+k4P8VkYE1yxI3skvwI6mHEEeBrWxyB4zq06x7MqA5AbrFU+G0nv9C/xXmjsepdRFikmqJwxUq//AMEcONQaeFOZ1PnCIvEk170SELhjIdPuPnDAdS5HFgPrQsaKSRxY82PE0wFoKhyJZQNY+GnUv1P1qs23wt4V62Y1anABJ4AcSaotrNrWKX/zNRj+zqqvi+SX51LfD/8AJDfsypcOR7B/qGo9ZGeOk1pNktGbYrhlEbddZxc4546q0OxRLunDsGww0ml+C/Glv9vl0GXFLw37ljRRRTgRBRRRQAUjcfMy+K/otPUjcfMy+K/otAFHL8WT72/NQqcvxZPvb81CsxLzS37mojpHbseNyrXITu1zzwM1kTyrXRgLGig5AUAGmXC/rF3FaQCiiimooCiiigDNSz764nmQF9UhSNh3FGjhqNKNh4pG1AIEaN2PIM3j4jJNetkbRuLeAB0EjEnqWq66lmMYXgIxwXj9cFiaWTwZRxJW1nmn15H7euVIZRnFwXtkzRrmKGO4jiMjyAewSAOwStr4KQvWoyaalCa1LLrXOoSY5N7gC545YtSypJBAkYj3yKBhoiPw5GfNXVHDzwxOiwSSq26kkK5GMDCgE5Y6quqqSOOmZZw53KajlgCv8AlR/cCqvbMmjcplADlmLtirZFCIqL7qjAqk2poS81OVBESprPizYrnjuoPrZGArxEV0DqJUfkqODqPIjicqxABrVuDE/Slzgri4VesDk2OsrWRJV1KNwB73DPVwzzrV2FystsFLHXGAr9pHU38iq3DvOa0/x+MtcUn4GdlZWUMpBU8QRQSAMkgCobtI2LwAJqILx/0H64HAMag0CAM1y5kzyVuCKPCmYqBysuEQhkziY9RHIoO0mqbbMge4jTqVauTc28MWpCr8PYVOIAHhwArKSyNNOZZCAWYY7PD+AKpY8skvX7DLhYXJz6RX1PG1hVAyBnDYXJrQbEfUkyh0cKV4r/PvCqFnXUOJ+jdWavtjIhEz4XJKgkdfOqOD54WvymXOI8kn79yyooop2IQooooAKRuPmZfFf0WnqRuPmZfFf0WgCjl+LJ97fmoVOX4sn3t+ahWYl5pb9zUR0jt2JRoJZUjPAOwUnxNasDAxWTUOXURZ3hYaMdtawU04XSQr4rWH2CiiimYrCiiigDPbTKJK8MKiJCwecpwdyeZJqibS0uvADcCqr7q44YAq824m6ukIPCVKoD8RMc+Nd8HCyniSzk5eH/oSsW8XDwqTg1Ul/U0zukkqLiGaSIDkgY6f4B4CuTkyHMzNK5624kCvKDzGe2rfwS9XRejw0E7uUknlFu1f3NRsXaMkrm0uWLunGGU82HY1LbSXO03kbjhVWNepe1qpraU214kw/okUn7SNDVZ7U43U5XGFxnyik/FxpQrJSZHD08XF/pv7qvuLyBHjdVGSwIQ9QNd7O7ng4OmiQcifc+0lTyauRJRs9h4VLOTkEZ/x4UijNxqt0+t/av3DecFJU800ai1njuYDuyqy8nRuanwzxFcJITHqa4uNZY8AUH8BQS1ZtyiFSpZc8lB9pT2rg5qAlZSSqEMeTHOcHxNMlxOXkfYW/wAq+kixup0YbmLgvOdyeLfcaqNaSzroAKRcR9W5CvSHckaXYHjjt8amqMhJfSDgKgHUOsnAxk1Tbtyk3cmskM4wUVGK0JlgPZJwzcVU9eOdWWzbqGxSRXErb1taher+7Cq1sOmDn6Ec/FanGSukSld5x0gcyMYHmrpgNKWbr/PT/ZW4hNwqrd/Q1sN7bTnRE43mM7t8q2O0A86KpdkxQrPC6oN5Kk7yy9Z9tRV1TkRBRRRQAUjcfMy+K/otPUjcfMy+K/otAFHL8WT72/NQqcvxZPvb81CsxLzS37mojpHbsGpkIdCQy8VI6jWtQkqCeZAJrInlWutX12sTdqLTLhX50LuKWUGFFFFNRQFFeFlHMgUlPfRQOEZJOIyJNPseGa5PEinVpy/b1+RNFbt/5qEdkZNZp3/5EAVuAOWxV/tNjcsksXOMFCrDAPXzpbZsE/SklngL2yklvq3MHDEFwKYrGgsNXJR9U8ndlNQmsVTSunafQ5WVs8s0RlicW0jaWc8PLV3c7O2SkU5TXvYYnk949QzXW8aSeLRCkhc94ui48VZaWlt06KFjim3/ALGuRyozoGPeD6gKpPHjfnivTMaynNu1a9jNHeKSJEkVWGVZlI8cZ5irJpBMXkYjEkEQkJOBkBo2PmFWU8V1LZtCIi0hIKO7cFbvlmZnNKx2k1rDETh5lk1NoGVVchhzK8AQfNXHHxsOcIwc486nkvY84dxxZ4nSUfhzC6kvGOonCtnt+g+tedWSSkQ99zwYnsHUAOvhV7Nck2hMc1uX0OHA4Plu5x5oD/JFU24uFSL/AI3MIGpVA9sN1a1J4UtxMOENJp29MvzYZYeO5OmlFdyCqccBpBH847T11MADHWDUhHO827aNwAodVPEt2k6cjCV3a2ulIJVdAOHYn8ALXBYeJJJpWn1/2WHj4ayckcNLkg8dRwAADgf25/XxFSEUgBzEx6uR7dPdq0huYYbZYp4mcIWy2jIIZiwA1LTgutnSA69IJUhkZDqAPMMCtXVwypXJp+hSfFPpEy1wro2pSyjGNLD+NRHPFeK7MgbKLlgSOonl18WA5VZbXmgdg8XFERw4CHiWIPdqrBUQqjadIABRfawoHWc1wnHl8Ovv1qi3hz50n80aHZILzEkBRBFoAHa7Fv8AASrSqvY2EilYENqKAeAGRVpTWDuMdhJNVKS9wooorqcgpG4+Zl8V/RaepG4+Zl8V/RaAKOX4sn3t+ahU5fiyfe35qFZiXmlv3NRHSO3Y8PAVrrSPdW0aE5IUVkTyrXWZY2kJfOooM5phwus9hfxWkNwryQFo2VTpLKQD2HHOvaKbicQa1eKFiILEBBngD6a42+9ndlW3tVwMnVn0GrWfjBJ9jVSyTSQWdy0XvssaK3ZkvUUvYlJtqK1em4pJtKKOZ4xawyaDpLq3A+GUrkdqx9dlH5//AK6qHDKoEQVh1kniK72aWzxs1xKQeOH09nAIFFWFHCfoy9OEcOk4Yjf32vJjp2vF1WS/w/X5aH2vaOjRSWetXGll1n00tcq6wFLpHE4VTanqZMhSp71I7kZ4svAYXOf4BwKhwwl0SPEMPnzhGTXxGrApDKTFO8ROQsT/AILD2Gq4jvLfe7l0kL9bq7af/wC8twqqs2ihcHciediUjLgGMemnxBPpkumEMiDCtMnZnBC94fdVSeBbc4NSyyhk05EtxXgxIuH9WfNXvSpeXr0V5llOdxGJnizGxwGE57C2aRF117qX6HUf8jUT/ikbif2DaqS8bFWKjxByv0NQ9t3ZsFWc8yxCherAHhxpbKWngjH1TiruyzDAT6uXo7/SNi+hclHjn9k+0p/6E1EXMHJYH41w0mTBJIYZCtjjn614gdhlgABzfqPgOdeP4i6Rgvh1LK4bD6uV7jHTraMgiKQN1KnvfxXZb8MfgXC/VnH4BNJjQnFFGpveY8SaMkkAc68ua/ZDekH8rD1mluWaXEhYBEkHiRj/ACuajNJbl9FzGGc8EGV1Ny5EgGudn8YE+A/saLhEkllSQ+zgHPdIz7XiK7qUVh8/LC+avKUHhViuCcqUbu8xvYmI5bhFBEXB0RuLJlmGk1dVl9mX72zqLjBE3GVutepWrUVdwna97z9Lsr4sal7NKvXQKKKKsFcKRuPmZfFf0WnqRuPmZfFf0WgCjl+LJ97fmoVOX4sn3t+ahWYl5pb9zUR0jt2DBYhRzYhR4nhWsRQqKo5KAorLRLrniUHGXUZ/mtVTThVlNizin5EFFFFMxUEnwn+01n7yKZ7GQx8QjRtIB3dLitA/FGH0NLWLYSQ/VQKHmmj3CbhOE1nTujDgjqqwhMbQpBcFYkGZUk0kscnOltJDYNXt/FLCTKrJpkJLJp4jgOvXVc6KrdFvpRuwN7byqvtAOSxHaVzq8lThJJvPoMMbiXjKMeSqd1fib6KL6PO18UI3fSlhh34yJiGSQ8WIALADrC0jxq8tLad50UvhZQzwvzOgDAZ01eWrRtmTKpbpK+T/AOyoxI3K76E4HF/woyjy8zcrcvK+alfgoyI3p9mPIbIwQOXHmfoKuHggMbT2ofdJxeR8cJO7gcD1U1NaTJam63yssRDOgTBKZw3Eyd0mlWQkma11NbKQyO/BNX/uDrwa6YUate+nt/n0OONjvFkp/wDGlkpax588pKtJXXSkmIB5nL3Wlc69BjAwCpwPZ7uCM+DE10CuhJbgHGQvXmvUbXES/uhDvh3pH9pq5SysQV5SAcQBk6/dPAfWkE5Ocpuuvx5On+XukM8PwqN0srrpzVnXzO7FcCM8DjLAVBiT73AcgBXiM2gOyrqfmvYerPgKmyhULNwHb1k/Sq+nz+pbTOXOuijsGc9f/SogYXJwPHlTnQpiFLyNHqXgF05H3FjwrrGEpWonjExYQ1ey6k7ThKR2cPE0Oge4lRvdlZEODxwcA1C2iSCULHLJKCOs50njxJCgUw9rK8iuECh8oJWbgT26F5hfqRV5YL5FF/vv+0Syxo88p55wpf8Ab8QvLZNYyMkrB0k4xSEVfWUu8tV62Hsk0htyKGPZMEcjnEbxor+CMK4bAIUXCo+8i9gqD1GvShy4lpvPpWVb6dCJT58NWs09b7a9cy/oooq8UQpG4+Zl8V/RaepG4+Zl8V/RaAKOX4sn3t+ahU5fiyfe35qFZiXmlv3NRHSO3Y627IlzE0nuBwTWorInlWuByAaacK8poV8Us4P2/PuFFFFMxWDe6fCuWzvhv4iup5GuGzeMD+I/AoIDaI1bleokg1WX6pogMmd0S8cxAyQODr/n9jVpdfMQJ1Z/+RVPtKW5N3FZW6p/yo8mX+85A4jPBK9LJoPUnsdAl87I6PE8Uhj7wAkRfaq7b3T4Gsrs2fcXrSSzRF2fcPAq6cRHTiVcVqn9xvA1MnbZ6+by+m/WqpC8qBtlzr1GF/waz6o7qjwOSpZNMTkeBLxrz49eK0Vwr/7XOIQS5hcAVgYLmyfPS1uBNkmKaL+juqUyBUxdWCdafi6pp/XrlkaTadlci7d4ImdJMOAnaBSc6vbrquY3gWTkWAyxA4+6TjhTOytuvJJDBdLnekIsw7/UHq52lBFNYtFNzcgxsOav1NS+WBF27ZejxM0oqll86M/Zwi8LKhCzwjWmTwZDybAFWI2VKy6ppkWRTlFUEp4tyJNZ9WnsrlYkXc3MJCM3MMPS1a21u0mVVlAhn60Y8D9UNc4xw7SkkpaLY7YksTOUXcXm999aOS7Ojijkkdt9KASOGEHgtcpbS1ZIysEAZ1AbCLxPLJGmrYjIIpeJSTF/+PP+CavRioqkqQscm3bds6XqItsAgCgOuAtRYDocR7Cpqc664CF5ggk0hNfwxwCKAiZwAGZeKBqiU4xVsmMJSdRVi22DDM6Wpw4j9uX6MQQKY2RAlvFLKnOdh5Vqmtre4nvNAYuXO8nmrVqAqhVGABgCqmHzSnKd+Hoi5i8sIRw/1ayf59D2iiirxQCkbj5mXxX9Fp6kbj5mXxX9FoAo5fiyfe35qFTl+LJ97fmoVmJeaW/c1EdI7djw8q11qzNbRM/vMik1kT9eXXWuGABjl1Uy4VecXcVpAKKKKaigKXsPYtD2luHlWmKjZr/wkdWo5oIIzcb6EfSltq7LF/CojfdSRsXRqdKKZBIeaggUUAZRf9OXjMFd7ZE62TJf9EFatVAQIcsAAuW4k9XGiigkKUeztL550uokfSwKtyceDDjTdCoiszgcXxqoARt9lbPtJd7ErvIPdeQ5x9tNTqrTwRDtMj+ArpRpXVrwNWNOfpzoA5XltbXQ9sYkXhHKPeFZu8gu7JDvRrj6pBxX+e7WpoqvPCjPN6lvDx5Qy1j6GPs7qeLO4mk0chGTw/jNdpdp3yFd06oCeOVFaaWwsG4tCi/bwpMbN2Y0764i2jGAWOmuCw8RPzZbssPGwGs4eIz1/NLcRlXmcqOag4BH2rXXZWzr1oyJlMEB4oX98j6LWpkt4Le3cwRojY4MBxqddI4Ph5ZvmzOMsdXeHFQyOFqsaQBEULgkN48smu9RRdOrjwZi2OzNSq1SRTtvN5sKKKKkgKRuPmZfFf0WnqRuPmZfFf0WgCjl+LJ97fmoVOX4sn3t+ahWYl5pb9zUR0jt2PDx4dvCtcowoHYMVkW901rk9xfAUy4X9Yt4r/x/HsFFFFNRSFRjBQFeB9ompUUAFFFFAERLFvN1rj3vVHkavLzqVJuMbXbRkN0AhSOfxa5QzyOuy2aT5lDvxwwxERevVEDssscKhpTpUsqA4J9pjgDgOs1MOhdkDKWTGtQeIzxGfGqiWV59mJcSyHW9zEGi6kxOo0V0vZJdztYayAkSNGV4EZUmpoiyx3se/WEtiRlLquDxUcCc4xU6TmjztK1QSP8AAn9v+vnHTGz5ZZrTMranV5Iy/WQrslRRJ6JYdZj3ke87mRqxzzjnXscsUq6onR15ZQgj+4quvukHaTm2Cs62iGROt0EpyiHqLV0e7DCxWzKrBcFl1e7gquRFyOlif1ooB+vAACSBgnnSMxvIkjDToHe8SLKYYiJv6GLKPaFS0Tm/FsbiTQkCTE4TUzayp1HR10UA4660K5xnrr2iivJIUUUUAFFFFABSNx8zL4r+i09SNx8zL4r+i0AUcvxZPvb81Cu0kcplchHILNg4PbUN3L3JPKazcoyuWT1NNGUajmtOxzPKtdGCsag8woBrKmObqjkz4GtRFdwbtdZKuVBcaW5+WmHDJrntNC/inahTTJUUdLtu83lb00dLtu83lb000FIUUdLtu83lb00dLtu83lb00AFFHS7bvN5W9NHS7bvN5W9NAHGGGRH3s0gmnKCJpQukaAS3BQTUhBbqcpFCp1F8hQDq7eVdOl23ebyt6aOl23ebyt6aAINBbF2bcwl2xrcqMnxoMMOXO7jzIMSnSMsOx+2p9Ltu83lb00dLtu83lb00AQFvApUrFErIMIQoBVewHGRRHFHGumJEjXnhAAM9vCp9Ltu83lb00dLtu83lb00AQ3UOvebuPecjJgasePOo9HtdDpuINEnGRNA0k9pGK69Ltu83lb00dLtu83lb00Ac9xblVUxQlUOY1KjCntUY4Gp7mIPvNCb3GDJgasdmede9Ltu83lb00dLtu83lb00AFFHS7bvN5W9NHS7bvN5W9NABRR0u27zeVvTR0u27zeVvTQAUUdLtu83lb00dLtu83lb00AFI3HzMviv6LT3S7bvN5W9NV8rLJPI6Z0kjBII/oUdd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17139" y="4023334"/>
            <a:ext cx="2314575" cy="2076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6" name="Picture 18" descr="Sponsored Ad – Listening with My Heart: A story of kindness and self-compassi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52829">
            <a:off x="320563" y="5154831"/>
            <a:ext cx="1324779" cy="1324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AutoShape 20" descr="data:image/jpeg;base64,/9j/4AAQSkZJRgABAQAAAQABAAD/2wCEABYWGBQYFBwaFhwYHBocIiceGBwgLjg0JzAlNiwsIjYsJTAlIzIsMDouNjA+TkBJPjpnUERYLkRHelJ8ZoZaUnYBDhoYGiAiGh4eIiIeICciRTAgHlIyNDgiSRQ4Hic2Jyk4HCcuMhwpPClJFj4eFFQ6RzIjRScgHiM2JxowNFY2Ov/AABEIANwA3AMBIgACEQEDEQH/xAChAAACAwEBAAAAAAAAAAAAAAAAAQMEBQIGEAACAgEABQgJAwQDAQEAAAABAgADEQQSEyExIjJBUVJykbEUMzRTYXFzktIFgdEVI6HBQoKyQyQBAAIDAQEBAAAAAAAAAAAAAAABAgMEBQYHEQACAQEFBAgFAwMFAAAAAAAAAQIRAxIhMUEEUWFxEzIzcpGhsfAiQlLR4YGywQUUkmKCotLx/9oADAMBAAIRAxEAPwDi628X2gW2gB2AAY9ZnG20j31v3GF3tF31H8zI5gbeJ7KMY3Y/CslpwJNtpHvrfuMNtpHvrfuM4hFVkrsfpj4Ik2uke9t+4xi2/wB7b9xkUcKsV2P0x8ES7W/3tv3H+Yttf7237jOIoVYrsfpXgSba/wB7b9xj2t/vbfuMihCrC7H6V4Il2t/vbfuP8w2t/vbfuP8AMjhHVhcjuXgiTa3+9t+4/wAw2t/vbfuM4ihViux+leCJNrf7237jFtb/AHtv3GcRRVY7sfpXgiXa3+9t+4w2t/vbfuMjhCrC7H6V4Il2t/vbfuMNrf7237j/ADI4Zx/A4x1ZG7HcvAl2t/vbfuMDZf7237jKbaQtZ36rg8Ch5Q7yyI6WA+UVip56t5rJUZS5WS0j4Gjtb/e2/cYG273tv3GV676bDhThuy24zsg5kcSxKDxSiyXa3+9t+4w2t/vbPuM4hCrHdjuXgjva3+9t+4zT0Bmeli5LnXIBb5CZE1v071Dd8+SyyGZg2pJWToksUY93tF31H8zI5Jf7Rd9R/MyOU7zqx6se6vQcc5jgTHCEICHEd4hCAAI4o4CHCKOMQ4oswzABwhmKADhFHEA5De6pXl01wdwHx85NM/TGBtC9kb5NFFpKkWVeJJhCEvOQLAl7RtJORXafgj/6MpRGJqpKMnF1RuxSOp9elHY78YJPhI779m4QYzxb5dQ+JlFDrXklV5Fia36d6hu+fJZjo2ugYDGeibH6f6hu+fJZZDMw7X2T5ox7/aLfqP5mRyS/2i76j+ZkUqep1I9WPdXoOEUciWDhDhCAhwnJYKBnpIA+ZjjEOOIToAk4HGAmKBj/AOJboBA8zAqQXB4pub55xGKq9++JxHDBChjwOQIyNXGekZiHUUYj1SH1OLbo1BJ1RxziAqry8hRxznjGIco6YvKR+sYMvyK6va1FenivzkkU2ivRa8OZkwiOQSGBBHEGEvOOEc6UqEYFQWONVuqcQGaGilXpaphkA7wZEaMaStbElG3g9OB0SbREC1F+l51f6/RwOsyrVm+7WEG88P8AGv5LAUIuqvAcJr/p/qG758lmTNb9P3UN3z5COGZVtfZPmjHu9pu+o/mZFJbvaLvqP5mRyp6nUj1Y91egpHaqFCzFhqgkYOJJ8ZDY62UqFyNqQqg8cdJghTao092CFRQgRLGyX4yzKbEMrlucXFSL2V3DIkyEG6wuQNTArGejrkmiiEkqJJLj44v/AB80Nhr3ovQg1z5CTLkuQ25NwDSo+u1h1dZWc4rbOFwu45kjkK5tfl1jAGDzT14hTIL/AFu9i+FP4pX9UWcYOqRyiQF+f8GTXJZReUfG0TAJHynehKraXWWI1Eza5PDVUa0k04HVpv10s2ilXdDkayn+CIUwbBy+OMN8f+XuHmiqlFrCoDGrpDlau8u7f4x7G06UdHLf3DZs2PW2eM3K6QKv03rrcM//AH1jK9oC/raOObut8Ek7mXMzLaKuawwhJrvKWHkjMroNlpqLpWVzvc4XIktuh3IjWmyixUA1yj5PZENMAGl3Y5pfXHyPKjuAp0Wqkc+3F13kiyNFiX3pPo2n1tKaUrJ1z/NCMUXG1EU/3LAHX9xmcKlmo7qOTXhbD1ZyJrVYH6shfhVSCf2rxBKV2mlUHm2aTSB3Dl5K76lHT76dRP8ARzx8nWJlCrSRUbhW4qI9YROcKBuJJ/xLdul3NddvJrYGsVHmhOAwJVUkcCV+MhgaYubq5JL7UyeuAjgDLEAdJMrreNcI5QZ5jqcqf4MsMAwIOGB6T/BmXfVYvKKsRwJ3eS8I0kQnKUaNF+xNYgrq7ZBlM+R+BmRhi5XVOvnesv6EykPls2k788Ssntrrs567+0OMdaFbh0iUlhwKJoKVl7jq9lRxJlcBmIVRljuAl86IG42WEDhmQOE0e1TU+u456ySZROzapVXY6uuJoIoqqAJ3IOU0r0k33G/GEUatUjQnSmO1bCLv2Ql8YxgAADcAJDLmbF8VGsILLfVfbQJrfp/qG758hMma36f6hu+fISUMzLtfZPmjHu9ou+o/mZHJLvaLvqP5mcSp6nUj1Y91egpGlNSPrLnPRngPlJY4htJ0bSdMhYXiQCTuMNVN3JG7m/COOACIBGGAI6jApS2NZd44b+T+4nUYIAOVDdROd3hGQaW6pPVlNG0l+2EoX/sdc/4SOsGz9PvqHGl1vT5HkNK2/HTgcerMYLDOCRkYOOrqMdfQrcc8cbyfhTDy8zdS0V6e9bcPRkUd4LrjzMhyNejSGGsPQySOsjdMgkucuSxPEmdhmwRrHGMHqx1Sd4y/2+tcbtJeDTL+odL0nRnK6qPXrWqvZQkECQaRXpTWm++p61scAa3gBIA9oGA7BRuABiJsPPZz8CYqr3vLIwknnGiVEsa3K/8AifJGkxHpX6i44JS6r4qJI96JRoWk8SzobR3AUmRvG7eM8fiIzrY1WzheCngM9Xzjve+NSHQp3ccv2KFPyX2oArvd0BqAL0aQp5+W3CUF1uOAccRDlBQMnVO8DO7qh1EZz0/yJFl0YtJ1d6r/AI/HxaVFAGEURcV7NGqc6wzW/aWc6mmcBbWw62G+WjEIVIXI5qqZV2Fz+tuOOykkOjVGooihelW6cyeMQqxXI7q1zeboYtL6lyMevDfLgZtGYlwxdYB2jNitiyL8VEsloZbB9eO5nQBE1tA9Q3fPkJlzU0D1Dd8+QhDMhtfZPmjIu9ou+o//AKMjkl3tF31G8zI5U9Tpx6se6vQI4oDMRMcYhHAQQhiBIA3kD5xiHkkAdA4CRvelYKb2Y4OovGRW3oqHZMC53D+ZDSXCkUVku3PteSSMspqt1eOfkT16UTZszWV1+TI9LtZWFadRL/uCJPVSEYvY2vaeLdAlVxr0W3Hi78nujcJJUqVSv3Wnm/G4kXqzrVIetRmdkknJ4yKjdRX3ZJKzUslyGSTx+QgSTvPGKECQ/h0cRKJvdtLCIeQDqkdctu2pWz9QJEoUJi+nrKbRpNamabdYpYY48q+6mlFHFIGkRgIgDOoEggIoicAseCjJgIxrjm2zvGbFPqa+6Jibz8zN9RqqF6gBLZaHOsc5sJq6B6lu+fITLmpoHqW758hCGZHa+yfNGRd7Rd9RvMyOSXe0XfUfzMjMq3nUj1Y91egRxDdv8J0VbW5XHi34iWxs5Sy9r3kYLbbLGybU3l+78Zz7yQ5DbelW7nP2R/uSlLOjAMpW6OygsFLNxJzLugkuJzV/VLKVEvhbI3vvsOASM8FTj/MkTRGPKubHw4mWKKhUmT6xucer4SeZ29x1o2VcZtt7ipZoyGv+yOUP8yOrSigCWg4G7PSPmJfkF9K2qTwcDIb/AEYk9GSlBr4oYOmK0oSsw2LOpBBUkGUruTolKdYBPnOKmPo9y9GARHZrX3iuvgoC58zJJFEp3lxapTjex/aTrpSa61qp1NyBv8S5Mw1BdKStSTvUsT4mT6ZYQBWvF+d8omsqFkZtKblo6LnuHbpKKpFRDOPCWKyXrVusZMzbqNilfS7ZBk2ksa60oTiQNaOiwoJWkk5OWiy46fk70m6o1MiOC0NG5Vtj9CgVrI7dHSrRtb/6DGTLWjIEoQdoax/eGFAV5zV6ioq+tPULrlpG/ex5qzim9LV5RCMOIz5ZkGoL9MsDk6qThKK2vtrbJVBlYUQr861VLtaJcfaHbfZZbqUkgBgABxY/xLV960kDBYneQOqVaNVdEssG6wZXWis1H0KuzJ1k5OfMGOiIKUkpOvxNXuF2poggqCu8EZEq6U+rVq/8n3ftIVu0mqtV2PAYVjIxTpN76z5GeLt/oRJE5WtVdim5NYholevcD/xr5R+fRNeR1olSBE4dJ6SeszuJupbZwuqmuo5qaB6hu+fITKM1dA9Q3fPkJKGZl2vsnzRkXe0XfUfzMjkl3tFv1G8zOJBKsqb2a52qsrF2j+WFaf6qYI64AAdEYYjhEBkfGKdlUWB8rlKUpSlJ1k3Vvi2dAzrcQQemcRjPRJ1Kzlcjkk7x0/CVzpIWxlKnUU4Lyy3WOIkNlIcllYoxGGxwI+InKtIqMuDy5n0HYbedtY5/HB0l3KYFgfDf1Stfbqqa6+Va+4ASM0XqoWu0sg/48ILVpGNVBXSDzmBy3jKUlvOtKU2qXWvPw0Im1KKDUTm1yC+OAljQ01atc8XP+BO00elFK72LDDMeMlVQiKgzhRgQbIwg003TBYIpGxKdLtezJOBsxIn2qOl9ozrnWx5CaLV1MwZ1DMOBM7OCCGAIPQYVE7JuuOtY866+hn2WPcwurU7OkjAMga3Xu2pHSCF+AmuMAYG4dQnFlVdgAdQccI6r3uE7KT+arrV7rxTy2mW4IK0p5zlLtIpGxFes4OFM0FCqoVQAo4ATrJirwwJ9G87zUtXw3eWBl1sdG0g7bpHKI8cyxogLGy5v/ocL8pYeqq0AWLnHCSAAAAAADcBBsUbNp51inWK1qZtNVhsNbAipHLt8T0CK+pheK19Xa2vjqI4zTMULwdDGlMc8+G4WcGOKOQNQ44oxAiKav6f6hu+fITLmp+n7qG758hLYZnP2vsnzRk3e0W/UfzMiPGS3e0W99vMyJhFF0kQ22Ep7LJR0Sb7ixZ0h/wAzqQA4l3Rk21mqThQCzTbfofP42bk1FZt4FcbSxtWlWY9OrLA/TtNffY6VL4madFleWqp1FCcVHO+Zk54Sh2z0O/Z7FCPWxZlHQEqQkXgso1ihG8jxzKc1NK2uzY1ivUVC1jPxx1J8Z52jSRqhbv2f+ZU3KSTZ3dljZWTmkrt6mPj9y9HF8Rgg8CI5UdocBmLjOoCFHCEBBFHFAAhCOABCEIAEN0IQEEIQgMIRwgIBmamgepbvnyEyjmav6f6hu+fIS2GZztr7J80ZN3tFv1G8zI5Jd7Rb9R/MyOVPNnUj1Y93yoRhCWC8SeaOs8BNPQK7a7n1hu1ecOEz2UMMH9iOIlqnTLKANsuunB3XjjrxLb1VQ8xPYo2U78b7jWsdab01nTczYFdK8oKgcFuUOPKOTk/ExOSBlbErI4s3DHjEDTchwUsrccDBErp3VipB0EqpI+RIzIcy3kitdbWdGsVSLMjBIHJweo8J52zRSN9R3dg/6M2NLvFjbOsllBzbYelpxotDaTcFGRWN9r9AEFWuB0IQjclKeC38Ke0iroWi2JQ9zbnYEaPU/NJ7REgq0utt1g1D19E1NLevavXQSKex1dBAMyH0T3R/6tJulWn4kbJWt1TSon8mt2uHjmXxvGRgjoIjmMr3UMQMqelDwmjTpCW7jybOroPykHFmqNqpYPBliEUDImgDEAYZnUBhCI5hAQ4QhAAhCKADhFHAAjijgIJq6B6hu+fITKmroHqW758hLYZnO2rsnzRkXe0W/UbzMjkl3tFv1G8zI5U9TqR6se6vQIZxCaOhIlVNmm3DITk0Ie11wSqQnNQjez0S1ctEV00a4jWLCns5O/wnTUaXbja7Outec2dxnFTtZpS2W8reWI6MAE4lr0m6yuyq0qy2KcADmniJqhFNSaVaHntptZQtLFTlSUtyVOtq3iyAV6Gg5drN2VQTp9LY17KgCqrqHGUhHM97dh6+J2+hq62knaUyWUa91YDEcUciaTm2tLl1W4jmt0iZDKysVbcymbUp6agwtg480ycWYraFVe1WfI70a/aDUf1ijj1iWpiKxRldeKnM28ggEcDvEGiVlNtUea9BYxDMDASBpAGOEWYAOEJ0ih31SSowzFsZ3AFuGR1QE3SrOIRsjV2FG+YPWDvBhAZzHFDdAZ1CGCOMIERzV0D1Ld8+QmVNXQPUt3z5CWwzOdtfZvmjJu9ot77eZkUku9ot+o3mZxKnqdSPVjyXoLB4Didwmt+o4qq0fRl4IMmZ1Wz1s2Akdgbs/MwsNZbNYZR2Cc+Bkk8HvfoZJ1la2WFYxq5d+nwkmjDN47rf+TGuvrKVDE8kbh4cPgJHTYarA4GsRkYl/wDqmkgAViiv5CbbF0TyzPO/1Gzc7SFL+EK4JvCr+xmuNV2XssR4GKN9Yu5bnliX+cUwHrE6qLzqlj+gRxRiAxiUdMfLrUu8jefmeAk1t4Q6lXLtO4AdEiCDRlNtpDXtnUHxk0ZLR1qll80tKFFgQSDxG4zZpzsa+6JlU1m2wJ0cXPwmxu4cOqORXYrrPQ5McJLTWLH1SSOoiVmxtJNvJHKlQcsocdkkgfvjfJrbWCIECVq6ZcIOPKYcTl+A65zYipWG95jZ/tz/AAbdLFR1UrcYyVqT9ja+fGTW4zSawlSuNKaV9MPGqKQVjzQTgE/sOJ/aSUc9/pW/+DNWmtFpJHYvrT99b8Zl6HusZiA2rVYdU9wwpSglaX1a8F9/sd6SjAiwkAFECg8SdUZxFsMWKCxZCHLEbjlOIE6sc2UaO9mTY9j6uObxQSw+NsETJTZ6QwY9ZJyP2xHRFd+aUVzT/Suufy+pT1KzQzqDkl9TPHAC485NcipRaoA1g6gEdSf2j9zTqhQg0cWjpvLD5Y/iOxwF2NhXCpSW6yxbXffxPGGnvOn5E5O8kqtJ1/236eV3zKuke0WDsHUH/UBZFJbzUbXZH1y7sx3YABOemQyDNkOrHkOaugeobvnyEypq6B6lu+fISyGZi2vsnzRk3e0W/UbzMjnd3tFv1G8zOJU9Tpx6se6vQIQjiJgvEfOM8T84LjWGtuXO88ZGzuHYCtnGeS6niOvBwRLPlW+95URidVaydHR2SSel+/LDzJWJLZkZetec6D5mRWO9hzZTYxAxx6P2kY1weRoyjvQeLb3sUG4Qs4axilWktFTKhJt1O6pHsPwGB4mBTSLPWuKk7Kf7MP8A9re7QTj0Z3322sfgIYcBu89JPh1Y/wDYDdo9ClaAGbpP8mQrTfe2u+QDxdv9CXkpqr5qjPWZKScwqHRt0vNU0isjmutKl1UHzJ4mdY3xwkC9YYIJa0PAtcnAAQnf8xKsRjRGUbycd53aymukLxVCHHUTY7eREvVLnZjqFDt3Q7EmZ8ZLHpPDV/bqjTIShVJJ0xr+tTSXSKFNYL5Gai5HDV1WD+GtM6p9kX6dZHr8RjM5ihVhGyiqrF1zJdriqpNUa1RLK/zOtDb28QQCHaxT1FuIHwMhikassuR3e3n6nTMznLsW3k7+s7z4xQhETEYxFvnUBjmroHqW758hMqaugeobvnyEuhmcza+yfNGRd7Rb9R/MyObTaBQ7s5a3Lksd4/GL+nUdq3xH4yF1mqNtCkc8v45mPCbP9Oo7VviPxh/TqO1b4j8YXWS6eG6Rjwmx/TqO1b4j8Yf0+jtW+I/GF1i6eHEyITX/AKfR2rfEfjD+n0dq3xH4wusOnhxMjJjmt/T6O1b4j8YegUdq3xH4wusXTQ4mVCa3oFHat8R+MPQKO1b4j8Y7rF00OJkwmt6BR2rfEfjD0CjtW+I/GF1i6aG5mTCa3oFHat8R+MPQKO1b4j8YrrDpocTKhNX0CjtW+I/GHoFHat8R+MLrDpocTJhNb0GjtWeI/GHoFHat8R+MLrDpocTIhNf0CjtW+I/GHoFHat8R+MLrH00OJkQmv6BR2rfEfjD0CjtW+I/GF1h00OJkRzW9Ao7VviPxh6BR2rfEfjC6xdNDiZU1f0/1Dd8+Qh6DR2rfEfjJ6qloUohJBOtyvDoAlsFRmHabSMrNpVzP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70" name="Picture 22" descr="https://images-na.ssl-images-amazon.com/images/I/51Xgc6Om49L._SY498_BO1,204,203,200_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591" y="4767295"/>
            <a:ext cx="1786237" cy="17862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72" name="Picture 24" descr="Giraffes Can't Danc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3398">
            <a:off x="7907541" y="3951159"/>
            <a:ext cx="1685925" cy="2076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Rounded Rectangle 23"/>
          <p:cNvSpPr/>
          <p:nvPr/>
        </p:nvSpPr>
        <p:spPr>
          <a:xfrm rot="20856871">
            <a:off x="8955277" y="2961928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Design a new front cover for your favourite book!</a:t>
            </a:r>
          </a:p>
        </p:txBody>
      </p:sp>
      <p:pic>
        <p:nvPicPr>
          <p:cNvPr id="2074" name="Picture 26" descr="The Day The Crayons Quit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6913">
            <a:off x="6848462" y="543858"/>
            <a:ext cx="1460955" cy="1467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Rounded Rectangle 25"/>
          <p:cNvSpPr/>
          <p:nvPr/>
        </p:nvSpPr>
        <p:spPr>
          <a:xfrm>
            <a:off x="1647353" y="5520202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Write a letter to your favourite character!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707508" y="3917566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CCW Cursive Writing 6" panose="03050602040000000000" pitchFamily="66" charset="0"/>
              </a:rPr>
              <a:t>Design a new character for your favourite book!</a:t>
            </a:r>
          </a:p>
        </p:txBody>
      </p:sp>
      <p:sp>
        <p:nvSpPr>
          <p:cNvPr id="28" name="Rounded Rectangle 27"/>
          <p:cNvSpPr/>
          <p:nvPr/>
        </p:nvSpPr>
        <p:spPr>
          <a:xfrm rot="943437">
            <a:off x="8592434" y="5688091"/>
            <a:ext cx="2872154" cy="76225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b="1" dirty="0">
                <a:latin typeface="CCW Cursive Writing 6" panose="03050602040000000000" pitchFamily="66" charset="0"/>
              </a:rPr>
              <a:t>Can you create a roll play of your favourite part of the book?</a:t>
            </a:r>
          </a:p>
        </p:txBody>
      </p:sp>
      <p:sp>
        <p:nvSpPr>
          <p:cNvPr id="29" name="Rounded Rectangle 28"/>
          <p:cNvSpPr/>
          <p:nvPr/>
        </p:nvSpPr>
        <p:spPr>
          <a:xfrm rot="20497562">
            <a:off x="5206490" y="1965434"/>
            <a:ext cx="2606537" cy="91031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b="1" dirty="0">
                <a:latin typeface="CCW Cursive Writing 6" panose="03050602040000000000" pitchFamily="66" charset="0"/>
              </a:rPr>
              <a:t>Watch our ‘Who's behind the mask’ reading videos. Can you guess who is behind the mask?</a:t>
            </a:r>
          </a:p>
        </p:txBody>
      </p:sp>
    </p:spTree>
    <p:extLst>
      <p:ext uri="{BB962C8B-B14F-4D97-AF65-F5344CB8AC3E}">
        <p14:creationId xmlns:p14="http://schemas.microsoft.com/office/powerpoint/2010/main" val="3891654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imeline&#10;&#10;Description automatically generated">
            <a:extLst>
              <a:ext uri="{FF2B5EF4-FFF2-40B4-BE49-F238E27FC236}">
                <a16:creationId xmlns:a16="http://schemas.microsoft.com/office/drawing/2014/main" id="{51EC8E1B-3787-4BAC-938B-4D4C3BF924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145" y="188241"/>
            <a:ext cx="9116291" cy="611096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97B262-C377-4E0D-9D9F-633CC798787F}"/>
              </a:ext>
            </a:extLst>
          </p:cNvPr>
          <p:cNvSpPr txBox="1"/>
          <p:nvPr/>
        </p:nvSpPr>
        <p:spPr>
          <a:xfrm>
            <a:off x="1412147" y="48425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https://www.worldbookday.com/resources/primary/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6020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CCW Cursive Writing 6</vt:lpstr>
      <vt:lpstr>Office Theme</vt:lpstr>
      <vt:lpstr>World Book Day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World Book Day </dc:title>
  <dc:creator>Emily O'Brien</dc:creator>
  <cp:lastModifiedBy>Emily O'Brien</cp:lastModifiedBy>
  <cp:revision>1</cp:revision>
  <dcterms:created xsi:type="dcterms:W3CDTF">2021-02-26T13:33:27Z</dcterms:created>
  <dcterms:modified xsi:type="dcterms:W3CDTF">2021-02-26T13:33:41Z</dcterms:modified>
</cp:coreProperties>
</file>