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42" d="100"/>
          <a:sy n="42" d="100"/>
        </p:scale>
        <p:origin x="72" y="73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A705E3F4-F387-4C48-9D20-7C34F575BF04}" type="datetimeFigureOut">
              <a:rPr lang="en-GB" smtClean="0"/>
              <a:t>15/01/2021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324B100-A5A7-4B6D-8471-CCE7FEFFB565}" type="slidenum">
              <a:rPr lang="en-GB" smtClean="0"/>
              <a:t>‹#›</a:t>
            </a:fld>
            <a:endParaRPr lang="en-GB"/>
          </a:p>
        </p:txBody>
      </p:sp>
    </p:spTree>
    <p:extLst>
      <p:ext uri="{BB962C8B-B14F-4D97-AF65-F5344CB8AC3E}">
        <p14:creationId xmlns:p14="http://schemas.microsoft.com/office/powerpoint/2010/main" val="25840608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A705E3F4-F387-4C48-9D20-7C34F575BF04}" type="datetimeFigureOut">
              <a:rPr lang="en-GB" smtClean="0"/>
              <a:t>15/01/2021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324B100-A5A7-4B6D-8471-CCE7FEFFB565}" type="slidenum">
              <a:rPr lang="en-GB" smtClean="0"/>
              <a:t>‹#›</a:t>
            </a:fld>
            <a:endParaRPr lang="en-GB"/>
          </a:p>
        </p:txBody>
      </p:sp>
    </p:spTree>
    <p:extLst>
      <p:ext uri="{BB962C8B-B14F-4D97-AF65-F5344CB8AC3E}">
        <p14:creationId xmlns:p14="http://schemas.microsoft.com/office/powerpoint/2010/main" val="11433334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A705E3F4-F387-4C48-9D20-7C34F575BF04}" type="datetimeFigureOut">
              <a:rPr lang="en-GB" smtClean="0"/>
              <a:t>15/01/2021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324B100-A5A7-4B6D-8471-CCE7FEFFB565}" type="slidenum">
              <a:rPr lang="en-GB" smtClean="0"/>
              <a:t>‹#›</a:t>
            </a:fld>
            <a:endParaRPr lang="en-GB"/>
          </a:p>
        </p:txBody>
      </p:sp>
    </p:spTree>
    <p:extLst>
      <p:ext uri="{BB962C8B-B14F-4D97-AF65-F5344CB8AC3E}">
        <p14:creationId xmlns:p14="http://schemas.microsoft.com/office/powerpoint/2010/main" val="9945512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A705E3F4-F387-4C48-9D20-7C34F575BF04}" type="datetimeFigureOut">
              <a:rPr lang="en-GB" smtClean="0"/>
              <a:t>15/01/2021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324B100-A5A7-4B6D-8471-CCE7FEFFB565}" type="slidenum">
              <a:rPr lang="en-GB" smtClean="0"/>
              <a:t>‹#›</a:t>
            </a:fld>
            <a:endParaRPr lang="en-GB"/>
          </a:p>
        </p:txBody>
      </p:sp>
    </p:spTree>
    <p:extLst>
      <p:ext uri="{BB962C8B-B14F-4D97-AF65-F5344CB8AC3E}">
        <p14:creationId xmlns:p14="http://schemas.microsoft.com/office/powerpoint/2010/main" val="39485934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A705E3F4-F387-4C48-9D20-7C34F575BF04}" type="datetimeFigureOut">
              <a:rPr lang="en-GB" smtClean="0"/>
              <a:t>15/01/2021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324B100-A5A7-4B6D-8471-CCE7FEFFB565}" type="slidenum">
              <a:rPr lang="en-GB" smtClean="0"/>
              <a:t>‹#›</a:t>
            </a:fld>
            <a:endParaRPr lang="en-GB"/>
          </a:p>
        </p:txBody>
      </p:sp>
    </p:spTree>
    <p:extLst>
      <p:ext uri="{BB962C8B-B14F-4D97-AF65-F5344CB8AC3E}">
        <p14:creationId xmlns:p14="http://schemas.microsoft.com/office/powerpoint/2010/main" val="16862897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A705E3F4-F387-4C48-9D20-7C34F575BF04}" type="datetimeFigureOut">
              <a:rPr lang="en-GB" smtClean="0"/>
              <a:t>15/01/2021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E324B100-A5A7-4B6D-8471-CCE7FEFFB565}" type="slidenum">
              <a:rPr lang="en-GB" smtClean="0"/>
              <a:t>‹#›</a:t>
            </a:fld>
            <a:endParaRPr lang="en-GB"/>
          </a:p>
        </p:txBody>
      </p:sp>
    </p:spTree>
    <p:extLst>
      <p:ext uri="{BB962C8B-B14F-4D97-AF65-F5344CB8AC3E}">
        <p14:creationId xmlns:p14="http://schemas.microsoft.com/office/powerpoint/2010/main" val="29462899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A705E3F4-F387-4C48-9D20-7C34F575BF04}" type="datetimeFigureOut">
              <a:rPr lang="en-GB" smtClean="0"/>
              <a:t>15/01/2021</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E324B100-A5A7-4B6D-8471-CCE7FEFFB565}" type="slidenum">
              <a:rPr lang="en-GB" smtClean="0"/>
              <a:t>‹#›</a:t>
            </a:fld>
            <a:endParaRPr lang="en-GB"/>
          </a:p>
        </p:txBody>
      </p:sp>
    </p:spTree>
    <p:extLst>
      <p:ext uri="{BB962C8B-B14F-4D97-AF65-F5344CB8AC3E}">
        <p14:creationId xmlns:p14="http://schemas.microsoft.com/office/powerpoint/2010/main" val="41560116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A705E3F4-F387-4C48-9D20-7C34F575BF04}" type="datetimeFigureOut">
              <a:rPr lang="en-GB" smtClean="0"/>
              <a:t>15/01/2021</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E324B100-A5A7-4B6D-8471-CCE7FEFFB565}" type="slidenum">
              <a:rPr lang="en-GB" smtClean="0"/>
              <a:t>‹#›</a:t>
            </a:fld>
            <a:endParaRPr lang="en-GB"/>
          </a:p>
        </p:txBody>
      </p:sp>
    </p:spTree>
    <p:extLst>
      <p:ext uri="{BB962C8B-B14F-4D97-AF65-F5344CB8AC3E}">
        <p14:creationId xmlns:p14="http://schemas.microsoft.com/office/powerpoint/2010/main" val="30696515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705E3F4-F387-4C48-9D20-7C34F575BF04}" type="datetimeFigureOut">
              <a:rPr lang="en-GB" smtClean="0"/>
              <a:t>15/01/2021</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E324B100-A5A7-4B6D-8471-CCE7FEFFB565}" type="slidenum">
              <a:rPr lang="en-GB" smtClean="0"/>
              <a:t>‹#›</a:t>
            </a:fld>
            <a:endParaRPr lang="en-GB"/>
          </a:p>
        </p:txBody>
      </p:sp>
    </p:spTree>
    <p:extLst>
      <p:ext uri="{BB962C8B-B14F-4D97-AF65-F5344CB8AC3E}">
        <p14:creationId xmlns:p14="http://schemas.microsoft.com/office/powerpoint/2010/main" val="19585820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A705E3F4-F387-4C48-9D20-7C34F575BF04}" type="datetimeFigureOut">
              <a:rPr lang="en-GB" smtClean="0"/>
              <a:t>15/01/2021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E324B100-A5A7-4B6D-8471-CCE7FEFFB565}" type="slidenum">
              <a:rPr lang="en-GB" smtClean="0"/>
              <a:t>‹#›</a:t>
            </a:fld>
            <a:endParaRPr lang="en-GB"/>
          </a:p>
        </p:txBody>
      </p:sp>
    </p:spTree>
    <p:extLst>
      <p:ext uri="{BB962C8B-B14F-4D97-AF65-F5344CB8AC3E}">
        <p14:creationId xmlns:p14="http://schemas.microsoft.com/office/powerpoint/2010/main" val="28155400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A705E3F4-F387-4C48-9D20-7C34F575BF04}" type="datetimeFigureOut">
              <a:rPr lang="en-GB" smtClean="0"/>
              <a:t>15/01/2021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E324B100-A5A7-4B6D-8471-CCE7FEFFB565}" type="slidenum">
              <a:rPr lang="en-GB" smtClean="0"/>
              <a:t>‹#›</a:t>
            </a:fld>
            <a:endParaRPr lang="en-GB"/>
          </a:p>
        </p:txBody>
      </p:sp>
    </p:spTree>
    <p:extLst>
      <p:ext uri="{BB962C8B-B14F-4D97-AF65-F5344CB8AC3E}">
        <p14:creationId xmlns:p14="http://schemas.microsoft.com/office/powerpoint/2010/main" val="17369887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705E3F4-F387-4C48-9D20-7C34F575BF04}" type="datetimeFigureOut">
              <a:rPr lang="en-GB" smtClean="0"/>
              <a:t>15/01/2021</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324B100-A5A7-4B6D-8471-CCE7FEFFB565}" type="slidenum">
              <a:rPr lang="en-GB" smtClean="0"/>
              <a:t>‹#›</a:t>
            </a:fld>
            <a:endParaRPr lang="en-GB"/>
          </a:p>
        </p:txBody>
      </p:sp>
    </p:spTree>
    <p:extLst>
      <p:ext uri="{BB962C8B-B14F-4D97-AF65-F5344CB8AC3E}">
        <p14:creationId xmlns:p14="http://schemas.microsoft.com/office/powerpoint/2010/main" val="327282085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https://www.youtube.com/watch?v=8xb7qIjEwaE"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s://www.youtube.com/watch?v=Ze7w3-BL3OM"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RE</a:t>
            </a:r>
            <a:endParaRPr lang="en-GB" dirty="0"/>
          </a:p>
        </p:txBody>
      </p:sp>
      <p:sp>
        <p:nvSpPr>
          <p:cNvPr id="3" name="Subtitle 2"/>
          <p:cNvSpPr>
            <a:spLocks noGrp="1"/>
          </p:cNvSpPr>
          <p:nvPr>
            <p:ph type="subTitle" idx="1"/>
          </p:nvPr>
        </p:nvSpPr>
        <p:spPr/>
        <p:txBody>
          <a:bodyPr/>
          <a:lstStyle/>
          <a:p>
            <a:r>
              <a:rPr lang="en-GB" dirty="0" smtClean="0"/>
              <a:t>How do Christians decide how to live? </a:t>
            </a:r>
            <a:endParaRPr lang="en-GB" dirty="0"/>
          </a:p>
        </p:txBody>
      </p:sp>
      <p:pic>
        <p:nvPicPr>
          <p:cNvPr id="4" name="Picture 3"/>
          <p:cNvPicPr>
            <a:picLocks noChangeAspect="1"/>
          </p:cNvPicPr>
          <p:nvPr/>
        </p:nvPicPr>
        <p:blipFill>
          <a:blip r:embed="rId2"/>
          <a:stretch>
            <a:fillRect/>
          </a:stretch>
        </p:blipFill>
        <p:spPr>
          <a:xfrm>
            <a:off x="8435340" y="302596"/>
            <a:ext cx="3251835" cy="2932730"/>
          </a:xfrm>
          <a:prstGeom prst="rect">
            <a:avLst/>
          </a:prstGeom>
        </p:spPr>
      </p:pic>
      <p:pic>
        <p:nvPicPr>
          <p:cNvPr id="5" name="Picture 4"/>
          <p:cNvPicPr>
            <a:picLocks noChangeAspect="1"/>
          </p:cNvPicPr>
          <p:nvPr/>
        </p:nvPicPr>
        <p:blipFill>
          <a:blip r:embed="rId3"/>
          <a:stretch>
            <a:fillRect/>
          </a:stretch>
        </p:blipFill>
        <p:spPr>
          <a:xfrm>
            <a:off x="407670" y="516574"/>
            <a:ext cx="4484370" cy="2564499"/>
          </a:xfrm>
          <a:prstGeom prst="rect">
            <a:avLst/>
          </a:prstGeom>
        </p:spPr>
      </p:pic>
    </p:spTree>
    <p:extLst>
      <p:ext uri="{BB962C8B-B14F-4D97-AF65-F5344CB8AC3E}">
        <p14:creationId xmlns:p14="http://schemas.microsoft.com/office/powerpoint/2010/main" val="2568376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Matthew 22:36-40</a:t>
            </a:r>
            <a:endParaRPr lang="en-GB" dirty="0"/>
          </a:p>
        </p:txBody>
      </p:sp>
      <p:sp>
        <p:nvSpPr>
          <p:cNvPr id="3" name="Content Placeholder 2"/>
          <p:cNvSpPr>
            <a:spLocks noGrp="1"/>
          </p:cNvSpPr>
          <p:nvPr>
            <p:ph idx="1"/>
          </p:nvPr>
        </p:nvSpPr>
        <p:spPr/>
        <p:txBody>
          <a:bodyPr>
            <a:normAutofit lnSpcReduction="10000"/>
          </a:bodyPr>
          <a:lstStyle/>
          <a:p>
            <a:pPr marL="0" indent="0">
              <a:buNone/>
            </a:pPr>
            <a:r>
              <a:rPr lang="en-GB" dirty="0" smtClean="0"/>
              <a:t>Today we are going to be looking at how the teaching of Jesus guides Christians how to live. </a:t>
            </a:r>
          </a:p>
          <a:p>
            <a:pPr marL="0" indent="0">
              <a:buNone/>
            </a:pPr>
            <a:endParaRPr lang="en-GB" dirty="0"/>
          </a:p>
          <a:p>
            <a:pPr marL="0" indent="0">
              <a:buNone/>
            </a:pPr>
            <a:r>
              <a:rPr lang="en-GB" dirty="0" smtClean="0"/>
              <a:t>Watch this video and answer the following questions:</a:t>
            </a:r>
          </a:p>
          <a:p>
            <a:pPr marL="0" indent="0">
              <a:buNone/>
            </a:pPr>
            <a:endParaRPr lang="en-GB" dirty="0"/>
          </a:p>
          <a:p>
            <a:r>
              <a:rPr lang="en-GB" u="sng" dirty="0">
                <a:hlinkClick r:id="rId2"/>
              </a:rPr>
              <a:t>https://www.youtube.com/watch?v=8xb7qIjEwaE</a:t>
            </a:r>
            <a:r>
              <a:rPr lang="en-GB" dirty="0"/>
              <a:t> watch up to 0:44</a:t>
            </a:r>
          </a:p>
          <a:p>
            <a:pPr marL="0" indent="0">
              <a:buNone/>
            </a:pPr>
            <a:endParaRPr lang="en-GB" dirty="0"/>
          </a:p>
          <a:p>
            <a:pPr marL="0" indent="0">
              <a:buNone/>
            </a:pPr>
            <a:r>
              <a:rPr lang="en-GB" dirty="0" smtClean="0"/>
              <a:t>1) How does Jesus help people decide how to live? </a:t>
            </a:r>
          </a:p>
          <a:p>
            <a:pPr marL="0" indent="0">
              <a:buNone/>
            </a:pPr>
            <a:r>
              <a:rPr lang="en-GB" dirty="0" smtClean="0"/>
              <a:t>2) What should Christians do to follow Jesus’ teaching? </a:t>
            </a:r>
            <a:endParaRPr lang="en-GB" dirty="0"/>
          </a:p>
        </p:txBody>
      </p:sp>
    </p:spTree>
    <p:extLst>
      <p:ext uri="{BB962C8B-B14F-4D97-AF65-F5344CB8AC3E}">
        <p14:creationId xmlns:p14="http://schemas.microsoft.com/office/powerpoint/2010/main" val="29028396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Matthew 5 – 7 The Sermon On The Mount</a:t>
            </a:r>
            <a:endParaRPr lang="en-GB" dirty="0"/>
          </a:p>
        </p:txBody>
      </p:sp>
      <p:sp>
        <p:nvSpPr>
          <p:cNvPr id="3" name="Content Placeholder 2"/>
          <p:cNvSpPr>
            <a:spLocks noGrp="1"/>
          </p:cNvSpPr>
          <p:nvPr>
            <p:ph idx="1"/>
          </p:nvPr>
        </p:nvSpPr>
        <p:spPr>
          <a:xfrm>
            <a:off x="838200" y="1325880"/>
            <a:ext cx="10515600" cy="4851083"/>
          </a:xfrm>
        </p:spPr>
        <p:txBody>
          <a:bodyPr>
            <a:normAutofit/>
          </a:bodyPr>
          <a:lstStyle/>
          <a:p>
            <a:pPr marL="0" indent="0">
              <a:buNone/>
            </a:pPr>
            <a:r>
              <a:rPr lang="en-GB" dirty="0" smtClean="0"/>
              <a:t>Watch through this video:</a:t>
            </a:r>
          </a:p>
          <a:p>
            <a:pPr marL="0" indent="0">
              <a:buNone/>
            </a:pPr>
            <a:r>
              <a:rPr lang="en-GB" u="sng" dirty="0">
                <a:hlinkClick r:id="rId2"/>
              </a:rPr>
              <a:t>https://www.youtube.com/watch?v=Ze7w3-BL3OM</a:t>
            </a:r>
            <a:r>
              <a:rPr lang="en-GB" dirty="0"/>
              <a:t> </a:t>
            </a:r>
          </a:p>
          <a:p>
            <a:pPr marL="0" indent="0">
              <a:buNone/>
            </a:pPr>
            <a:endParaRPr lang="en-GB" dirty="0" smtClean="0"/>
          </a:p>
          <a:p>
            <a:pPr marL="0" indent="0">
              <a:buNone/>
            </a:pPr>
            <a:r>
              <a:rPr lang="en-GB" dirty="0" smtClean="0"/>
              <a:t>3)</a:t>
            </a:r>
            <a:r>
              <a:rPr lang="en-GB" dirty="0"/>
              <a:t> </a:t>
            </a:r>
            <a:r>
              <a:rPr lang="en-GB" dirty="0" smtClean="0"/>
              <a:t>What does Jesus tell Christians that they should do? </a:t>
            </a:r>
          </a:p>
          <a:p>
            <a:pPr marL="0" indent="0">
              <a:buNone/>
            </a:pPr>
            <a:endParaRPr lang="en-GB" dirty="0" smtClean="0"/>
          </a:p>
          <a:p>
            <a:pPr marL="0" indent="0">
              <a:buNone/>
            </a:pPr>
            <a:r>
              <a:rPr lang="en-GB" dirty="0" smtClean="0"/>
              <a:t>Your task – create a page about all the different things that Jesus teaches Christians to do. Challenge yourself to try and think of as many as possible, you can draw pictures to go with your ideas. </a:t>
            </a:r>
          </a:p>
          <a:p>
            <a:pPr marL="0" indent="0">
              <a:buNone/>
            </a:pPr>
            <a:r>
              <a:rPr lang="en-GB" dirty="0" smtClean="0"/>
              <a:t>Extra challenge: can you give examples for how Christians could follow this teaching in the present day? </a:t>
            </a:r>
          </a:p>
        </p:txBody>
      </p:sp>
    </p:spTree>
    <p:extLst>
      <p:ext uri="{BB962C8B-B14F-4D97-AF65-F5344CB8AC3E}">
        <p14:creationId xmlns:p14="http://schemas.microsoft.com/office/powerpoint/2010/main" val="109723451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TotalTime>
  <Words>158</Words>
  <Application>Microsoft Office PowerPoint</Application>
  <PresentationFormat>Widescreen</PresentationFormat>
  <Paragraphs>19</Paragraphs>
  <Slides>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vt:i4>
      </vt:variant>
    </vt:vector>
  </HeadingPairs>
  <TitlesOfParts>
    <vt:vector size="7" baseType="lpstr">
      <vt:lpstr>Arial</vt:lpstr>
      <vt:lpstr>Calibri</vt:lpstr>
      <vt:lpstr>Calibri Light</vt:lpstr>
      <vt:lpstr>Office Theme</vt:lpstr>
      <vt:lpstr>RE</vt:lpstr>
      <vt:lpstr>Matthew 22:36-40</vt:lpstr>
      <vt:lpstr>Matthew 5 – 7 The Sermon On The Mount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dc:title>
  <dc:creator>Emma Southwell</dc:creator>
  <cp:lastModifiedBy>Emma Southwell</cp:lastModifiedBy>
  <cp:revision>3</cp:revision>
  <dcterms:created xsi:type="dcterms:W3CDTF">2021-01-15T12:36:58Z</dcterms:created>
  <dcterms:modified xsi:type="dcterms:W3CDTF">2021-01-15T12:45:41Z</dcterms:modified>
</cp:coreProperties>
</file>