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lobalgoals.org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year6help@stopsley.primaryluton.co.uk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314477"/>
            <a:ext cx="7766936" cy="1646302"/>
          </a:xfrm>
        </p:spPr>
        <p:txBody>
          <a:bodyPr/>
          <a:lstStyle/>
          <a:p>
            <a:pPr algn="ctr"/>
            <a:r>
              <a:rPr lang="en-GB" dirty="0" smtClean="0"/>
              <a:t>Global Goals Project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2156719"/>
            <a:ext cx="7766936" cy="3264367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On the timetable each week, there will be a session on Global Goals. Each week you will spend this time working on a project of a global goal of your choice. </a:t>
            </a:r>
          </a:p>
          <a:p>
            <a:pPr algn="ctr"/>
            <a:r>
              <a:rPr lang="en-GB" dirty="0" smtClean="0"/>
              <a:t>When we return to school, you will share your project with your class. </a:t>
            </a:r>
          </a:p>
          <a:p>
            <a:pPr algn="ctr"/>
            <a:r>
              <a:rPr lang="en-GB" dirty="0" smtClean="0"/>
              <a:t>Use this PowerPoint to help you with your ideas and what is expected. </a:t>
            </a:r>
          </a:p>
          <a:p>
            <a:pPr algn="ctr"/>
            <a:r>
              <a:rPr lang="en-GB" dirty="0" smtClean="0"/>
              <a:t>You can be as creative as you like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4218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91" y="881334"/>
            <a:ext cx="8001693" cy="31420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91" y="4185692"/>
            <a:ext cx="6207678" cy="21628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83369" y="4611189"/>
            <a:ext cx="33702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More information can be found on this website</a:t>
            </a:r>
          </a:p>
          <a:p>
            <a:r>
              <a:rPr lang="en-GB" dirty="0"/>
              <a:t>https://www.globalgoals.org/</a:t>
            </a:r>
          </a:p>
        </p:txBody>
      </p:sp>
    </p:spTree>
    <p:extLst>
      <p:ext uri="{BB962C8B-B14F-4D97-AF65-F5344CB8AC3E}">
        <p14:creationId xmlns:p14="http://schemas.microsoft.com/office/powerpoint/2010/main" val="3234005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" y="519112"/>
            <a:ext cx="8829131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31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75063"/>
          </a:xfrm>
        </p:spPr>
        <p:txBody>
          <a:bodyPr/>
          <a:lstStyle/>
          <a:p>
            <a:r>
              <a:rPr lang="en-GB" dirty="0" smtClean="0"/>
              <a:t>Your Project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28" y="1384663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800" dirty="0" smtClean="0"/>
              <a:t>Research some information on what the Global Goals are. You can use this website to </a:t>
            </a:r>
            <a:r>
              <a:rPr lang="en-GB" sz="2800" dirty="0"/>
              <a:t>help you: </a:t>
            </a:r>
            <a:r>
              <a:rPr lang="en-GB" sz="2800" dirty="0">
                <a:hlinkClick r:id="rId2"/>
              </a:rPr>
              <a:t>https://www.globalgoals.org</a:t>
            </a:r>
            <a:r>
              <a:rPr lang="en-GB" sz="2800" dirty="0" smtClean="0">
                <a:hlinkClick r:id="rId2"/>
              </a:rPr>
              <a:t>/</a:t>
            </a:r>
            <a:r>
              <a:rPr lang="en-GB" sz="2800" dirty="0" smtClean="0"/>
              <a:t>. You may also remember that we have had assemblies about these and have also had some of our learning linked to these in the first half term. </a:t>
            </a:r>
          </a:p>
        </p:txBody>
      </p:sp>
    </p:spTree>
    <p:extLst>
      <p:ext uri="{BB962C8B-B14F-4D97-AF65-F5344CB8AC3E}">
        <p14:creationId xmlns:p14="http://schemas.microsoft.com/office/powerpoint/2010/main" val="4158496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Your Project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3200" dirty="0"/>
              <a:t>Choose 1 Global Goal which you feel passionate about and would like to help improve or change</a:t>
            </a:r>
            <a:r>
              <a:rPr lang="en-GB" sz="3200" dirty="0" smtClean="0"/>
              <a:t>.</a:t>
            </a:r>
          </a:p>
          <a:p>
            <a:pPr marL="0" indent="0" algn="ctr">
              <a:buNone/>
            </a:pPr>
            <a:r>
              <a:rPr lang="en-GB" sz="3200" dirty="0" smtClean="0"/>
              <a:t> </a:t>
            </a:r>
            <a:endParaRPr lang="en-GB" sz="32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09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Your Project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3200" dirty="0"/>
              <a:t>Research your chosen Global Goal – find out some history about it. What is already going on to combat this? Has there been an improvement? If so, how</a:t>
            </a:r>
            <a:r>
              <a:rPr lang="en-GB" sz="3200" dirty="0" smtClean="0"/>
              <a:t>?</a:t>
            </a:r>
          </a:p>
          <a:p>
            <a:pPr algn="ctr"/>
            <a:r>
              <a:rPr lang="en-GB" sz="3200" dirty="0" smtClean="0"/>
              <a:t>Using the website, you can click on your chosen Global Goal and find out more information about it there.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495290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Your Project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831" y="1270000"/>
            <a:ext cx="8596668" cy="388077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GB" sz="3200" dirty="0" smtClean="0"/>
              <a:t>Get creative! </a:t>
            </a:r>
          </a:p>
          <a:p>
            <a:pPr algn="ctr"/>
            <a:r>
              <a:rPr lang="en-GB" sz="3200" dirty="0" smtClean="0"/>
              <a:t>This is your chance to come up with an idea to help combat or work towards this Global Goal. </a:t>
            </a:r>
          </a:p>
          <a:p>
            <a:pPr algn="ctr"/>
            <a:r>
              <a:rPr lang="en-GB" sz="3200" dirty="0" smtClean="0"/>
              <a:t>Explain your idea</a:t>
            </a:r>
          </a:p>
          <a:p>
            <a:pPr algn="ctr"/>
            <a:r>
              <a:rPr lang="en-GB" sz="3200" dirty="0" smtClean="0"/>
              <a:t>Create posters encouraging others to take action</a:t>
            </a:r>
          </a:p>
          <a:p>
            <a:pPr algn="ctr"/>
            <a:r>
              <a:rPr lang="en-GB" sz="3200" dirty="0" smtClean="0"/>
              <a:t>Think about the benefits of working towards this goal</a:t>
            </a:r>
          </a:p>
          <a:p>
            <a:pPr marL="0" indent="0" algn="ctr">
              <a:buNone/>
            </a:pPr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756304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Your Project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507447"/>
            <a:ext cx="8596668" cy="3880773"/>
          </a:xfrm>
        </p:spPr>
        <p:txBody>
          <a:bodyPr/>
          <a:lstStyle/>
          <a:p>
            <a:r>
              <a:rPr lang="en-GB" dirty="0" smtClean="0"/>
              <a:t>It is entirely up to you how you share your learning in this project. It could be through any of the following ways:</a:t>
            </a:r>
          </a:p>
          <a:p>
            <a:pPr lvl="1"/>
            <a:r>
              <a:rPr lang="en-GB" dirty="0" smtClean="0"/>
              <a:t>Posters</a:t>
            </a:r>
          </a:p>
          <a:p>
            <a:pPr lvl="1"/>
            <a:r>
              <a:rPr lang="en-GB" dirty="0" smtClean="0"/>
              <a:t>PowerPoint presentation </a:t>
            </a:r>
          </a:p>
          <a:p>
            <a:pPr lvl="1"/>
            <a:r>
              <a:rPr lang="en-GB" dirty="0" smtClean="0"/>
              <a:t>Reports</a:t>
            </a:r>
          </a:p>
          <a:p>
            <a:pPr lvl="1"/>
            <a:r>
              <a:rPr lang="en-GB" dirty="0" smtClean="0"/>
              <a:t>Double page spreads</a:t>
            </a:r>
          </a:p>
          <a:p>
            <a:pPr lvl="1"/>
            <a:r>
              <a:rPr lang="en-GB" dirty="0" smtClean="0"/>
              <a:t>Speeches </a:t>
            </a:r>
          </a:p>
          <a:p>
            <a:pPr lvl="1"/>
            <a:r>
              <a:rPr lang="en-GB" dirty="0" smtClean="0"/>
              <a:t>Fact files</a:t>
            </a:r>
          </a:p>
          <a:p>
            <a:pPr lvl="1"/>
            <a:r>
              <a:rPr lang="en-GB" dirty="0" smtClean="0"/>
              <a:t>Video report </a:t>
            </a:r>
          </a:p>
        </p:txBody>
      </p:sp>
    </p:spTree>
    <p:extLst>
      <p:ext uri="{BB962C8B-B14F-4D97-AF65-F5344CB8AC3E}">
        <p14:creationId xmlns:p14="http://schemas.microsoft.com/office/powerpoint/2010/main" val="2182099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Your project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Remember, you’ll be working on this each week and should be ready to share your learning when you return to work.</a:t>
            </a:r>
          </a:p>
          <a:p>
            <a:r>
              <a:rPr lang="en-GB" dirty="0" smtClean="0"/>
              <a:t>If you would like to share some of your ideas and thoughts, you can email us on </a:t>
            </a:r>
            <a:r>
              <a:rPr lang="en-GB" dirty="0" smtClean="0">
                <a:hlinkClick r:id="rId2"/>
              </a:rPr>
              <a:t>year6help@stopsley.primaryluton.co.uk</a:t>
            </a:r>
            <a:r>
              <a:rPr lang="en-GB" dirty="0" smtClean="0"/>
              <a:t> . We would love to see how your project is coming together. </a:t>
            </a:r>
          </a:p>
          <a:p>
            <a:endParaRPr lang="en-GB" dirty="0"/>
          </a:p>
          <a:p>
            <a:r>
              <a:rPr lang="en-GB" dirty="0" smtClean="0"/>
              <a:t>If you finish your project early but would like to explore another Global Goal, you can also do this. </a:t>
            </a:r>
          </a:p>
          <a:p>
            <a:endParaRPr lang="en-GB" dirty="0"/>
          </a:p>
          <a:p>
            <a:r>
              <a:rPr lang="en-GB" dirty="0" smtClean="0"/>
              <a:t>Good luck and most importantly, have fun!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040282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</TotalTime>
  <Words>387</Words>
  <Application>Microsoft Office PowerPoint</Application>
  <PresentationFormat>Widescreen</PresentationFormat>
  <Paragraphs>37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Facet</vt:lpstr>
      <vt:lpstr>Global Goals Project </vt:lpstr>
      <vt:lpstr>PowerPoint Presentation</vt:lpstr>
      <vt:lpstr>PowerPoint Presentation</vt:lpstr>
      <vt:lpstr>Your Project</vt:lpstr>
      <vt:lpstr>Your Project </vt:lpstr>
      <vt:lpstr>Your Project </vt:lpstr>
      <vt:lpstr>Your Project</vt:lpstr>
      <vt:lpstr>Your Project</vt:lpstr>
      <vt:lpstr>Your project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Goals Project</dc:title>
  <dc:creator>Jarad Dymock</dc:creator>
  <cp:lastModifiedBy>Jarad Dymock</cp:lastModifiedBy>
  <cp:revision>2</cp:revision>
  <dcterms:created xsi:type="dcterms:W3CDTF">2021-01-05T10:24:23Z</dcterms:created>
  <dcterms:modified xsi:type="dcterms:W3CDTF">2021-01-05T10:38:25Z</dcterms:modified>
</cp:coreProperties>
</file>