
<file path=[Content_Types].xml><?xml version="1.0" encoding="utf-8"?>
<Types xmlns="http://schemas.openxmlformats.org/package/2006/content-types">
  <Default Extension="png" ContentType="image/pn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Layouts/slideLayout5.xml" ContentType="application/vnd.openxmlformats-officedocument.presentationml.slideLayout+xml"/>
  <Override PartName="/ppt/theme/theme4.xml" ContentType="application/vnd.openxmlformats-officedocument.theme+xml"/>
  <Override PartName="/ppt/slideLayouts/slideLayout6.xml" ContentType="application/vnd.openxmlformats-officedocument.presentationml.slideLayout+xml"/>
  <Override PartName="/ppt/theme/theme5.xml" ContentType="application/vnd.openxmlformats-officedocument.them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6.xml" ContentType="application/vnd.openxmlformats-officedocument.theme+xml"/>
  <Override PartName="/ppt/slideLayouts/slideLayout9.xml" ContentType="application/vnd.openxmlformats-officedocument.presentationml.slideLayout+xml"/>
  <Override PartName="/ppt/theme/theme7.xml" ContentType="application/vnd.openxmlformats-officedocument.theme+xml"/>
  <Override PartName="/ppt/theme/theme8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9" r:id="rId4"/>
    <p:sldMasterId id="2147483671" r:id="rId5"/>
    <p:sldMasterId id="2147483673" r:id="rId6"/>
    <p:sldMasterId id="2147483675" r:id="rId7"/>
    <p:sldMasterId id="2147483677" r:id="rId8"/>
    <p:sldMasterId id="2147483679" r:id="rId9"/>
    <p:sldMasterId id="2147483682" r:id="rId10"/>
  </p:sldMasterIdLst>
  <p:notesMasterIdLst>
    <p:notesMasterId r:id="rId21"/>
  </p:notesMasterIdLst>
  <p:sldIdLst>
    <p:sldId id="296" r:id="rId11"/>
    <p:sldId id="297" r:id="rId12"/>
    <p:sldId id="361" r:id="rId13"/>
    <p:sldId id="370" r:id="rId14"/>
    <p:sldId id="299" r:id="rId15"/>
    <p:sldId id="354" r:id="rId16"/>
    <p:sldId id="364" r:id="rId17"/>
    <p:sldId id="367" r:id="rId18"/>
    <p:sldId id="369" r:id="rId19"/>
    <p:sldId id="368" r:id="rId20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839" userDrawn="1">
          <p15:clr>
            <a:srgbClr val="A4A3A4"/>
          </p15:clr>
        </p15:guide>
        <p15:guide id="3" orient="horz" pos="216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am Shutkever" initials="SS" lastIdx="1" clrIdx="0">
    <p:extLst>
      <p:ext uri="{19B8F6BF-5375-455C-9EA6-DF929625EA0E}">
        <p15:presenceInfo xmlns:p15="http://schemas.microsoft.com/office/powerpoint/2012/main" userId="Sam Shutkev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5BC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16" autoAdjust="0"/>
    <p:restoredTop sz="94694"/>
  </p:normalViewPr>
  <p:slideViewPr>
    <p:cSldViewPr snapToGrid="0" snapToObjects="1">
      <p:cViewPr varScale="1">
        <p:scale>
          <a:sx n="73" d="100"/>
          <a:sy n="73" d="100"/>
        </p:scale>
        <p:origin x="1320" y="72"/>
      </p:cViewPr>
      <p:guideLst>
        <p:guide pos="839"/>
        <p:guide orient="horz"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5.xml"/><Relationship Id="rId13" Type="http://schemas.openxmlformats.org/officeDocument/2006/relationships/slide" Target="slides/slide3.xml"/><Relationship Id="rId18" Type="http://schemas.openxmlformats.org/officeDocument/2006/relationships/slide" Target="slides/slide8.xml"/><Relationship Id="rId26" Type="http://schemas.openxmlformats.org/officeDocument/2006/relationships/tableStyles" Target="tableStyles.xml"/><Relationship Id="rId3" Type="http://schemas.openxmlformats.org/officeDocument/2006/relationships/customXml" Target="../customXml/item3.xml"/><Relationship Id="rId21" Type="http://schemas.openxmlformats.org/officeDocument/2006/relationships/notesMaster" Target="notesMasters/notesMaster1.xml"/><Relationship Id="rId7" Type="http://schemas.openxmlformats.org/officeDocument/2006/relationships/slideMaster" Target="slideMasters/slideMaster4.xml"/><Relationship Id="rId12" Type="http://schemas.openxmlformats.org/officeDocument/2006/relationships/slide" Target="slides/slide2.xml"/><Relationship Id="rId17" Type="http://schemas.openxmlformats.org/officeDocument/2006/relationships/slide" Target="slides/slide7.xml"/><Relationship Id="rId25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6.xml"/><Relationship Id="rId20" Type="http://schemas.openxmlformats.org/officeDocument/2006/relationships/slide" Target="slides/slide10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1.xml"/><Relationship Id="rId24" Type="http://schemas.openxmlformats.org/officeDocument/2006/relationships/viewProps" Target="viewProp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5.xml"/><Relationship Id="rId23" Type="http://schemas.openxmlformats.org/officeDocument/2006/relationships/presProps" Target="presProps.xml"/><Relationship Id="rId10" Type="http://schemas.openxmlformats.org/officeDocument/2006/relationships/slideMaster" Target="slideMasters/slideMaster7.xml"/><Relationship Id="rId19" Type="http://schemas.openxmlformats.org/officeDocument/2006/relationships/slide" Target="slides/slide9.xml"/><Relationship Id="rId4" Type="http://schemas.openxmlformats.org/officeDocument/2006/relationships/slideMaster" Target="slideMasters/slideMaster1.xml"/><Relationship Id="rId9" Type="http://schemas.openxmlformats.org/officeDocument/2006/relationships/slideMaster" Target="slideMasters/slideMaster6.xml"/><Relationship Id="rId14" Type="http://schemas.openxmlformats.org/officeDocument/2006/relationships/slide" Target="slides/slide4.xml"/><Relationship Id="rId22" Type="http://schemas.openxmlformats.org/officeDocument/2006/relationships/commentAuthors" Target="commentAuthors.xml"/><Relationship Id="rId30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ames Clegg" userId="c6df1435-7a36-4b38-be4d-16e68e91152f" providerId="ADAL" clId="{6ECAE597-A58C-48DE-992F-FA81A2B70CF8}"/>
    <pc:docChg chg="custSel modSld">
      <pc:chgData name="James Clegg" userId="c6df1435-7a36-4b38-be4d-16e68e91152f" providerId="ADAL" clId="{6ECAE597-A58C-48DE-992F-FA81A2B70CF8}" dt="2020-12-16T16:01:32.743" v="10"/>
      <pc:docMkLst>
        <pc:docMk/>
      </pc:docMkLst>
      <pc:sldChg chg="modTransition">
        <pc:chgData name="James Clegg" userId="c6df1435-7a36-4b38-be4d-16e68e91152f" providerId="ADAL" clId="{6ECAE597-A58C-48DE-992F-FA81A2B70CF8}" dt="2020-12-16T16:01:32.743" v="10"/>
        <pc:sldMkLst>
          <pc:docMk/>
          <pc:sldMk cId="3463639803" sldId="296"/>
        </pc:sldMkLst>
      </pc:sldChg>
      <pc:sldChg chg="modTransition">
        <pc:chgData name="James Clegg" userId="c6df1435-7a36-4b38-be4d-16e68e91152f" providerId="ADAL" clId="{6ECAE597-A58C-48DE-992F-FA81A2B70CF8}" dt="2020-12-16T16:01:32.743" v="10"/>
        <pc:sldMkLst>
          <pc:docMk/>
          <pc:sldMk cId="861935487" sldId="297"/>
        </pc:sldMkLst>
      </pc:sldChg>
      <pc:sldChg chg="modTransition">
        <pc:chgData name="James Clegg" userId="c6df1435-7a36-4b38-be4d-16e68e91152f" providerId="ADAL" clId="{6ECAE597-A58C-48DE-992F-FA81A2B70CF8}" dt="2020-12-16T16:01:32.743" v="10"/>
        <pc:sldMkLst>
          <pc:docMk/>
          <pc:sldMk cId="895466786" sldId="299"/>
        </pc:sldMkLst>
      </pc:sldChg>
      <pc:sldChg chg="delSp modTransition delAnim">
        <pc:chgData name="James Clegg" userId="c6df1435-7a36-4b38-be4d-16e68e91152f" providerId="ADAL" clId="{6ECAE597-A58C-48DE-992F-FA81A2B70CF8}" dt="2020-12-16T16:01:32.743" v="10"/>
        <pc:sldMkLst>
          <pc:docMk/>
          <pc:sldMk cId="1214213672" sldId="324"/>
        </pc:sldMkLst>
        <pc:picChg chg="del">
          <ac:chgData name="James Clegg" userId="c6df1435-7a36-4b38-be4d-16e68e91152f" providerId="ADAL" clId="{6ECAE597-A58C-48DE-992F-FA81A2B70CF8}" dt="2020-12-16T16:01:11.176" v="4" actId="478"/>
          <ac:picMkLst>
            <pc:docMk/>
            <pc:sldMk cId="1214213672" sldId="324"/>
            <ac:picMk id="2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6ECAE597-A58C-48DE-992F-FA81A2B70CF8}" dt="2020-12-16T16:01:32.743" v="10"/>
        <pc:sldMkLst>
          <pc:docMk/>
          <pc:sldMk cId="1278933920" sldId="354"/>
        </pc:sldMkLst>
        <pc:picChg chg="del">
          <ac:chgData name="James Clegg" userId="c6df1435-7a36-4b38-be4d-16e68e91152f" providerId="ADAL" clId="{6ECAE597-A58C-48DE-992F-FA81A2B70CF8}" dt="2020-12-16T16:01:05.064" v="2" actId="478"/>
          <ac:picMkLst>
            <pc:docMk/>
            <pc:sldMk cId="1278933920" sldId="354"/>
            <ac:picMk id="5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6ECAE597-A58C-48DE-992F-FA81A2B70CF8}" dt="2020-12-16T16:01:32.743" v="10"/>
        <pc:sldMkLst>
          <pc:docMk/>
          <pc:sldMk cId="4055834207" sldId="361"/>
        </pc:sldMkLst>
        <pc:picChg chg="del">
          <ac:chgData name="James Clegg" userId="c6df1435-7a36-4b38-be4d-16e68e91152f" providerId="ADAL" clId="{6ECAE597-A58C-48DE-992F-FA81A2B70CF8}" dt="2020-12-16T16:00:59.249" v="0" actId="478"/>
          <ac:picMkLst>
            <pc:docMk/>
            <pc:sldMk cId="4055834207" sldId="361"/>
            <ac:picMk id="4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6ECAE597-A58C-48DE-992F-FA81A2B70CF8}" dt="2020-12-16T16:01:32.743" v="10"/>
        <pc:sldMkLst>
          <pc:docMk/>
          <pc:sldMk cId="2103627853" sldId="364"/>
        </pc:sldMkLst>
        <pc:picChg chg="del">
          <ac:chgData name="James Clegg" userId="c6df1435-7a36-4b38-be4d-16e68e91152f" providerId="ADAL" clId="{6ECAE597-A58C-48DE-992F-FA81A2B70CF8}" dt="2020-12-16T16:01:08.109" v="3" actId="478"/>
          <ac:picMkLst>
            <pc:docMk/>
            <pc:sldMk cId="2103627853" sldId="364"/>
            <ac:picMk id="9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6ECAE597-A58C-48DE-992F-FA81A2B70CF8}" dt="2020-12-16T16:01:32.743" v="10"/>
        <pc:sldMkLst>
          <pc:docMk/>
          <pc:sldMk cId="818682924" sldId="365"/>
        </pc:sldMkLst>
        <pc:picChg chg="del">
          <ac:chgData name="James Clegg" userId="c6df1435-7a36-4b38-be4d-16e68e91152f" providerId="ADAL" clId="{6ECAE597-A58C-48DE-992F-FA81A2B70CF8}" dt="2020-12-16T16:01:19.751" v="7" actId="478"/>
          <ac:picMkLst>
            <pc:docMk/>
            <pc:sldMk cId="818682924" sldId="365"/>
            <ac:picMk id="2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6ECAE597-A58C-48DE-992F-FA81A2B70CF8}" dt="2020-12-16T16:01:32.743" v="10"/>
        <pc:sldMkLst>
          <pc:docMk/>
          <pc:sldMk cId="2405889289" sldId="366"/>
        </pc:sldMkLst>
        <pc:picChg chg="del">
          <ac:chgData name="James Clegg" userId="c6df1435-7a36-4b38-be4d-16e68e91152f" providerId="ADAL" clId="{6ECAE597-A58C-48DE-992F-FA81A2B70CF8}" dt="2020-12-16T16:01:25.930" v="9" actId="478"/>
          <ac:picMkLst>
            <pc:docMk/>
            <pc:sldMk cId="2405889289" sldId="366"/>
            <ac:picMk id="2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6ECAE597-A58C-48DE-992F-FA81A2B70CF8}" dt="2020-12-16T16:01:32.743" v="10"/>
        <pc:sldMkLst>
          <pc:docMk/>
          <pc:sldMk cId="1283344571" sldId="367"/>
        </pc:sldMkLst>
        <pc:picChg chg="del">
          <ac:chgData name="James Clegg" userId="c6df1435-7a36-4b38-be4d-16e68e91152f" providerId="ADAL" clId="{6ECAE597-A58C-48DE-992F-FA81A2B70CF8}" dt="2020-12-16T16:01:14.160" v="5" actId="478"/>
          <ac:picMkLst>
            <pc:docMk/>
            <pc:sldMk cId="1283344571" sldId="367"/>
            <ac:picMk id="12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6ECAE597-A58C-48DE-992F-FA81A2B70CF8}" dt="2020-12-16T16:01:32.743" v="10"/>
        <pc:sldMkLst>
          <pc:docMk/>
          <pc:sldMk cId="1659819562" sldId="368"/>
        </pc:sldMkLst>
        <pc:picChg chg="del">
          <ac:chgData name="James Clegg" userId="c6df1435-7a36-4b38-be4d-16e68e91152f" providerId="ADAL" clId="{6ECAE597-A58C-48DE-992F-FA81A2B70CF8}" dt="2020-12-16T16:01:22.863" v="8" actId="478"/>
          <ac:picMkLst>
            <pc:docMk/>
            <pc:sldMk cId="1659819562" sldId="368"/>
            <ac:picMk id="25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6ECAE597-A58C-48DE-992F-FA81A2B70CF8}" dt="2020-12-16T16:01:32.743" v="10"/>
        <pc:sldMkLst>
          <pc:docMk/>
          <pc:sldMk cId="1490276395" sldId="369"/>
        </pc:sldMkLst>
        <pc:picChg chg="del">
          <ac:chgData name="James Clegg" userId="c6df1435-7a36-4b38-be4d-16e68e91152f" providerId="ADAL" clId="{6ECAE597-A58C-48DE-992F-FA81A2B70CF8}" dt="2020-12-16T16:01:16.942" v="6" actId="478"/>
          <ac:picMkLst>
            <pc:docMk/>
            <pc:sldMk cId="1490276395" sldId="369"/>
            <ac:picMk id="27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6ECAE597-A58C-48DE-992F-FA81A2B70CF8}" dt="2020-12-16T16:01:32.743" v="10"/>
        <pc:sldMkLst>
          <pc:docMk/>
          <pc:sldMk cId="2177023180" sldId="370"/>
        </pc:sldMkLst>
        <pc:picChg chg="del">
          <ac:chgData name="James Clegg" userId="c6df1435-7a36-4b38-be4d-16e68e91152f" providerId="ADAL" clId="{6ECAE597-A58C-48DE-992F-FA81A2B70CF8}" dt="2020-12-16T16:01:01.318" v="1" actId="478"/>
          <ac:picMkLst>
            <pc:docMk/>
            <pc:sldMk cId="2177023180" sldId="370"/>
            <ac:picMk id="5" creationId="{00000000-0000-0000-0000-000000000000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Comic Sans MS" panose="030F0702030302020204" pitchFamily="66" charset="0"/>
              </a:defRPr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Comic Sans MS" panose="030F0702030302020204" pitchFamily="66" charset="0"/>
              </a:defRPr>
            </a:lvl1pPr>
          </a:lstStyle>
          <a:p>
            <a:fld id="{D1BE4B4D-D867-492E-97B2-A4C94167F287}" type="datetimeFigureOut">
              <a:rPr lang="en-GB" smtClean="0"/>
              <a:pPr/>
              <a:t>26/01/2021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Comic Sans MS" panose="030F0702030302020204" pitchFamily="66" charset="0"/>
              </a:defRPr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Comic Sans MS" panose="030F0702030302020204" pitchFamily="66" charset="0"/>
              </a:defRPr>
            </a:lvl1pPr>
          </a:lstStyle>
          <a:p>
            <a:fld id="{9A63A521-224D-4C95-824A-3CEFF92EB905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0047742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Comic Sans MS" panose="030F0702030302020204" pitchFamily="66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Comic Sans MS" panose="030F0702030302020204" pitchFamily="66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Comic Sans MS" panose="030F0702030302020204" pitchFamily="66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Comic Sans MS" panose="030F0702030302020204" pitchFamily="66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Comic Sans MS" panose="030F0702030302020204" pitchFamily="66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 hasCustomPrompt="1"/>
          </p:nvPr>
        </p:nvSpPr>
        <p:spPr>
          <a:xfrm>
            <a:off x="0" y="2511188"/>
            <a:ext cx="5950424" cy="1787857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ctr">
              <a:defRPr sz="6600" baseline="0">
                <a:solidFill>
                  <a:schemeClr val="bg1"/>
                </a:solidFill>
                <a:latin typeface="KG Primary Penmanship" panose="02000506000000020003" pitchFamily="2" charset="0"/>
              </a:defRPr>
            </a:lvl1pPr>
          </a:lstStyle>
          <a:p>
            <a:r>
              <a:rPr lang="en-US" dirty="0"/>
              <a:t>TITLE – in caps and saved as a picture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788181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Comic Sans MS" panose="030F0702030302020204" pitchFamily="66" charset="0"/>
              </a:defRPr>
            </a:lvl1pPr>
          </a:lstStyle>
          <a:p>
            <a:fld id="{45335E50-1930-44E5-9B14-893AFBD95C69}" type="datetimeFigureOut">
              <a:rPr lang="en-GB" smtClean="0"/>
              <a:pPr/>
              <a:t>26/01/2021</a:t>
            </a:fld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Comic Sans MS" panose="030F0702030302020204" pitchFamily="66" charset="0"/>
              </a:defRPr>
            </a:lvl1pPr>
          </a:lstStyle>
          <a:p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Comic Sans MS" panose="030F0702030302020204" pitchFamily="66" charset="0"/>
              </a:defRPr>
            </a:lvl1pPr>
          </a:lstStyle>
          <a:p>
            <a:fld id="{108BBDC2-4ED5-4A8D-A28C-1B3F6D2413F0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312708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808542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010901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897375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246388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Your turn KS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038082" y="1989208"/>
            <a:ext cx="5703912" cy="3005873"/>
          </a:xfrm>
          <a:prstGeom prst="rect">
            <a:avLst/>
          </a:prstGeom>
        </p:spPr>
        <p:txBody>
          <a:bodyPr anchor="ctr"/>
          <a:lstStyle>
            <a:lvl1pPr algn="ctr">
              <a:defRPr sz="4000" u="none" baseline="0">
                <a:latin typeface="Comic Sans MS" panose="030F0702030302020204" pitchFamily="66" charset="0"/>
              </a:defRPr>
            </a:lvl1pPr>
          </a:lstStyle>
          <a:p>
            <a:r>
              <a:rPr lang="en-US" dirty="0"/>
              <a:t>Have a go at questions 		 on the worksheet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740455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Your turn KS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038082" y="1989208"/>
            <a:ext cx="5703912" cy="3005873"/>
          </a:xfrm>
          <a:prstGeom prst="rect">
            <a:avLst/>
          </a:prstGeom>
        </p:spPr>
        <p:txBody>
          <a:bodyPr anchor="ctr"/>
          <a:lstStyle>
            <a:lvl1pPr algn="ctr">
              <a:defRPr baseline="0">
                <a:latin typeface="+mn-lt"/>
              </a:defRPr>
            </a:lvl1pPr>
          </a:lstStyle>
          <a:p>
            <a:r>
              <a:rPr lang="en-US" dirty="0"/>
              <a:t>Have a go at questions 	on the worksheet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449477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290594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3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4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5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theme" Target="../theme/theme5.xml"/><Relationship Id="rId1" Type="http://schemas.openxmlformats.org/officeDocument/2006/relationships/slideLayout" Target="../slideLayouts/slideLayout6.xml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theme" Target="../theme/theme6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g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theme" Target="../theme/theme7.xml"/><Relationship Id="rId1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close up of a sign&#10;&#10;Description automatically generated">
            <a:extLst>
              <a:ext uri="{FF2B5EF4-FFF2-40B4-BE49-F238E27FC236}">
                <a16:creationId xmlns:a16="http://schemas.microsoft.com/office/drawing/2014/main" id="{F14EDCB3-CC60-E94C-B25C-4D771CB64958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22817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684" r:id="rId2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31B02BD9-91A9-9F43-BF82-7E7C0E55B94B}"/>
              </a:ext>
            </a:extLst>
          </p:cNvPr>
          <p:cNvSpPr/>
          <p:nvPr userDrawn="1"/>
        </p:nvSpPr>
        <p:spPr>
          <a:xfrm>
            <a:off x="546652" y="606287"/>
            <a:ext cx="7523922" cy="57348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Comic Sans MS" panose="030F0702030302020204" pitchFamily="66" charset="0"/>
            </a:endParaRPr>
          </a:p>
        </p:txBody>
      </p:sp>
      <p:sp>
        <p:nvSpPr>
          <p:cNvPr id="2" name="Rectangle 1"/>
          <p:cNvSpPr/>
          <p:nvPr userDrawn="1"/>
        </p:nvSpPr>
        <p:spPr>
          <a:xfrm>
            <a:off x="376518" y="6553200"/>
            <a:ext cx="1470211" cy="2420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Comic Sans MS" panose="030F0702030302020204" pitchFamily="66" charset="0"/>
            </a:endParaRPr>
          </a:p>
        </p:txBody>
      </p:sp>
      <p:pic>
        <p:nvPicPr>
          <p:cNvPr id="5" name="Picture 4" descr="A close up of a logo&#10;&#10;Description automatically generated">
            <a:extLst>
              <a:ext uri="{FF2B5EF4-FFF2-40B4-BE49-F238E27FC236}">
                <a16:creationId xmlns:a16="http://schemas.microsoft.com/office/drawing/2014/main" id="{02C252DA-A0E8-6A49-900E-07188D62BBE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95206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31B02BD9-91A9-9F43-BF82-7E7C0E55B94B}"/>
              </a:ext>
            </a:extLst>
          </p:cNvPr>
          <p:cNvSpPr/>
          <p:nvPr userDrawn="1"/>
        </p:nvSpPr>
        <p:spPr>
          <a:xfrm>
            <a:off x="546652" y="606287"/>
            <a:ext cx="7523922" cy="57348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Comic Sans MS" panose="030F0702030302020204" pitchFamily="66" charset="0"/>
            </a:endParaRPr>
          </a:p>
        </p:txBody>
      </p:sp>
      <p:sp>
        <p:nvSpPr>
          <p:cNvPr id="6" name="Rectangle 5"/>
          <p:cNvSpPr/>
          <p:nvPr userDrawn="1"/>
        </p:nvSpPr>
        <p:spPr>
          <a:xfrm>
            <a:off x="376518" y="6553200"/>
            <a:ext cx="1470211" cy="2420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Comic Sans MS" panose="030F0702030302020204" pitchFamily="66" charset="0"/>
            </a:endParaRPr>
          </a:p>
        </p:txBody>
      </p:sp>
      <p:pic>
        <p:nvPicPr>
          <p:cNvPr id="5" name="Picture 4" descr="A picture containing table&#10;&#10;Description automatically generated">
            <a:extLst>
              <a:ext uri="{FF2B5EF4-FFF2-40B4-BE49-F238E27FC236}">
                <a16:creationId xmlns:a16="http://schemas.microsoft.com/office/drawing/2014/main" id="{D3D08606-BA4C-8046-935F-20760BC2766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40629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green sign with white text&#10;&#10;Description automatically generated">
            <a:extLst>
              <a:ext uri="{FF2B5EF4-FFF2-40B4-BE49-F238E27FC236}">
                <a16:creationId xmlns:a16="http://schemas.microsoft.com/office/drawing/2014/main" id="{E7898E14-59E6-7D4D-8006-F74307CCB98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06573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table&#10;&#10;Description automatically generated">
            <a:extLst>
              <a:ext uri="{FF2B5EF4-FFF2-40B4-BE49-F238E27FC236}">
                <a16:creationId xmlns:a16="http://schemas.microsoft.com/office/drawing/2014/main" id="{F33BA71E-3CF0-1E4E-BEEE-6280AD06DDC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05570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computer&#10;&#10;Description automatically generated">
            <a:extLst>
              <a:ext uri="{FF2B5EF4-FFF2-40B4-BE49-F238E27FC236}">
                <a16:creationId xmlns:a16="http://schemas.microsoft.com/office/drawing/2014/main" id="{3A3B0A72-DFF8-FC43-8B3B-B0D9C1468E83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23473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  <p:sldLayoutId id="2147483681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close up of a logo&#10;&#10;Description automatically generated">
            <a:extLst>
              <a:ext uri="{FF2B5EF4-FFF2-40B4-BE49-F238E27FC236}">
                <a16:creationId xmlns:a16="http://schemas.microsoft.com/office/drawing/2014/main" id="{27FE0188-803D-CF41-A7C4-56C7E1D1B2AE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84241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8.png"/><Relationship Id="rId13" Type="http://schemas.openxmlformats.org/officeDocument/2006/relationships/image" Target="../media/image62.png"/><Relationship Id="rId7" Type="http://schemas.openxmlformats.org/officeDocument/2006/relationships/image" Target="../media/image57.png"/><Relationship Id="rId12" Type="http://schemas.openxmlformats.org/officeDocument/2006/relationships/image" Target="../media/image46.pn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6.xml"/><Relationship Id="rId6" Type="http://schemas.openxmlformats.org/officeDocument/2006/relationships/image" Target="../media/image13.png"/><Relationship Id="rId11" Type="http://schemas.openxmlformats.org/officeDocument/2006/relationships/image" Target="../media/image60.png"/><Relationship Id="rId5" Type="http://schemas.openxmlformats.org/officeDocument/2006/relationships/image" Target="../media/image56.png"/><Relationship Id="rId10" Type="http://schemas.openxmlformats.org/officeDocument/2006/relationships/image" Target="../media/image24.png"/><Relationship Id="rId9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.xml"/><Relationship Id="rId6" Type="http://schemas.openxmlformats.org/officeDocument/2006/relationships/image" Target="../media/image10.png"/><Relationship Id="rId5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7" Type="http://schemas.openxmlformats.org/officeDocument/2006/relationships/image" Target="../media/image13.png"/><Relationship Id="rId12" Type="http://schemas.openxmlformats.org/officeDocument/2006/relationships/image" Target="../media/image18.pn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2.xml"/><Relationship Id="rId6" Type="http://schemas.openxmlformats.org/officeDocument/2006/relationships/image" Target="../media/image11.png"/><Relationship Id="rId11" Type="http://schemas.openxmlformats.org/officeDocument/2006/relationships/image" Target="../media/image17.png"/><Relationship Id="rId5" Type="http://schemas.openxmlformats.org/officeDocument/2006/relationships/image" Target="../media/image120.png"/><Relationship Id="rId10" Type="http://schemas.openxmlformats.org/officeDocument/2006/relationships/image" Target="../media/image16.png"/><Relationship Id="rId9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7" Type="http://schemas.openxmlformats.org/officeDocument/2006/relationships/image" Target="../media/image16.emf"/><Relationship Id="rId12" Type="http://schemas.openxmlformats.org/officeDocument/2006/relationships/image" Target="../media/image19.pn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3.xml"/><Relationship Id="rId6" Type="http://schemas.openxmlformats.org/officeDocument/2006/relationships/image" Target="../media/image15.emf"/><Relationship Id="rId11" Type="http://schemas.openxmlformats.org/officeDocument/2006/relationships/image" Target="../media/image23.png"/><Relationship Id="rId5" Type="http://schemas.openxmlformats.org/officeDocument/2006/relationships/image" Target="../media/image120.png"/><Relationship Id="rId10" Type="http://schemas.openxmlformats.org/officeDocument/2006/relationships/image" Target="../media/image22.png"/><Relationship Id="rId9" Type="http://schemas.openxmlformats.org/officeDocument/2006/relationships/image" Target="../media/image21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7" Type="http://schemas.openxmlformats.org/officeDocument/2006/relationships/image" Target="../media/image27.png"/><Relationship Id="rId12" Type="http://schemas.openxmlformats.org/officeDocument/2006/relationships/image" Target="../media/image32.pn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4.xml"/><Relationship Id="rId6" Type="http://schemas.openxmlformats.org/officeDocument/2006/relationships/image" Target="../media/image26.png"/><Relationship Id="rId11" Type="http://schemas.openxmlformats.org/officeDocument/2006/relationships/image" Target="../media/image31.png"/><Relationship Id="rId5" Type="http://schemas.openxmlformats.org/officeDocument/2006/relationships/image" Target="../media/image25.png"/><Relationship Id="rId10" Type="http://schemas.openxmlformats.org/officeDocument/2006/relationships/image" Target="../media/image30.png"/><Relationship Id="rId9" Type="http://schemas.openxmlformats.org/officeDocument/2006/relationships/image" Target="../media/image29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13" Type="http://schemas.openxmlformats.org/officeDocument/2006/relationships/image" Target="../media/image40.png"/><Relationship Id="rId18" Type="http://schemas.openxmlformats.org/officeDocument/2006/relationships/image" Target="../media/image45.png"/><Relationship Id="rId26" Type="http://schemas.openxmlformats.org/officeDocument/2006/relationships/image" Target="../media/image53.png"/><Relationship Id="rId21" Type="http://schemas.openxmlformats.org/officeDocument/2006/relationships/image" Target="../media/image48.png"/><Relationship Id="rId7" Type="http://schemas.openxmlformats.org/officeDocument/2006/relationships/image" Target="../media/image35.png"/><Relationship Id="rId12" Type="http://schemas.openxmlformats.org/officeDocument/2006/relationships/image" Target="../media/image19.png"/><Relationship Id="rId17" Type="http://schemas.openxmlformats.org/officeDocument/2006/relationships/image" Target="../media/image44.png"/><Relationship Id="rId25" Type="http://schemas.openxmlformats.org/officeDocument/2006/relationships/image" Target="../media/image52.png"/><Relationship Id="rId2" Type="http://schemas.openxmlformats.org/officeDocument/2006/relationships/slideLayout" Target="../slideLayouts/slideLayout6.xml"/><Relationship Id="rId16" Type="http://schemas.openxmlformats.org/officeDocument/2006/relationships/image" Target="../media/image43.png"/><Relationship Id="rId20" Type="http://schemas.openxmlformats.org/officeDocument/2006/relationships/image" Target="../media/image47.png"/><Relationship Id="rId1" Type="http://schemas.openxmlformats.org/officeDocument/2006/relationships/tags" Target="../tags/tag5.xml"/><Relationship Id="rId6" Type="http://schemas.openxmlformats.org/officeDocument/2006/relationships/image" Target="../media/image34.png"/><Relationship Id="rId11" Type="http://schemas.openxmlformats.org/officeDocument/2006/relationships/image" Target="../media/image39.png"/><Relationship Id="rId24" Type="http://schemas.openxmlformats.org/officeDocument/2006/relationships/image" Target="../media/image51.png"/><Relationship Id="rId5" Type="http://schemas.openxmlformats.org/officeDocument/2006/relationships/image" Target="../media/image33.png"/><Relationship Id="rId15" Type="http://schemas.openxmlformats.org/officeDocument/2006/relationships/image" Target="../media/image42.png"/><Relationship Id="rId23" Type="http://schemas.openxmlformats.org/officeDocument/2006/relationships/image" Target="../media/image50.png"/><Relationship Id="rId28" Type="http://schemas.openxmlformats.org/officeDocument/2006/relationships/image" Target="../media/image55.png"/><Relationship Id="rId10" Type="http://schemas.openxmlformats.org/officeDocument/2006/relationships/image" Target="../media/image38.png"/><Relationship Id="rId19" Type="http://schemas.openxmlformats.org/officeDocument/2006/relationships/image" Target="../media/image20.png"/><Relationship Id="rId9" Type="http://schemas.openxmlformats.org/officeDocument/2006/relationships/image" Target="../media/image37.png"/><Relationship Id="rId14" Type="http://schemas.openxmlformats.org/officeDocument/2006/relationships/image" Target="../media/image41.png"/><Relationship Id="rId22" Type="http://schemas.openxmlformats.org/officeDocument/2006/relationships/image" Target="../media/image49.png"/><Relationship Id="rId27" Type="http://schemas.openxmlformats.org/officeDocument/2006/relationships/image" Target="../media/image5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BDC04FD9-17E6-4B5C-B261-9D8C173E2DD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532810"/>
            <a:ext cx="6212362" cy="17923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363980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11E07A39-C123-41B6-89A4-8C7A0F7E22DF}"/>
                  </a:ext>
                </a:extLst>
              </p:cNvPr>
              <p:cNvSpPr txBox="1"/>
              <p:nvPr/>
            </p:nvSpPr>
            <p:spPr>
              <a:xfrm>
                <a:off x="1101027" y="1683763"/>
                <a:ext cx="2753360" cy="2281476"/>
              </a:xfrm>
              <a:prstGeom prst="roundRect">
                <a:avLst/>
              </a:prstGeom>
              <a:noFill/>
              <a:ln w="28575">
                <a:noFill/>
              </a:ln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3200" b="0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32 </a:t>
                </a:r>
                <a14:m>
                  <m:oMath xmlns:m="http://schemas.openxmlformats.org/officeDocument/2006/math">
                    <m:r>
                      <a:rPr kumimoji="0" lang="en-GB" sz="3200" b="0" i="1" u="none" strike="noStrike" kern="1200" cap="none" spc="0" normalizeH="0" baseline="0" noProof="0" smtClean="0">
                        <a:ln>
                          <a:noFill/>
                        </a:ln>
                        <a:effectLst/>
                        <a:uLnTx/>
                        <a:uFillTx/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kumimoji="0" lang="en-GB" sz="3200" b="0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6</a:t>
                </a:r>
              </a:p>
              <a:p>
                <a:pPr algn="ctr">
                  <a:defRPr/>
                </a:pPr>
                <a:r>
                  <a:rPr lang="en-GB" sz="3200" dirty="0"/>
                  <a:t>6 </a:t>
                </a:r>
                <a14:m>
                  <m:oMath xmlns:m="http://schemas.openxmlformats.org/officeDocument/2006/math">
                    <m:r>
                      <a:rPr lang="en-GB" sz="32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GB" sz="3200" dirty="0"/>
                  <a:t> 3 </a:t>
                </a:r>
                <a14:m>
                  <m:oMath xmlns:m="http://schemas.openxmlformats.org/officeDocument/2006/math">
                    <m:r>
                      <a:rPr lang="en-GB" sz="3200" b="0" i="1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3200" dirty="0"/>
                  <a:t> 18</a:t>
                </a:r>
              </a:p>
              <a:p>
                <a:pPr algn="ctr">
                  <a:defRPr/>
                </a:pPr>
                <a:r>
                  <a:rPr lang="en-GB" sz="3200" dirty="0"/>
                  <a:t>6 </a:t>
                </a:r>
                <a14:m>
                  <m:oMath xmlns:m="http://schemas.openxmlformats.org/officeDocument/2006/math">
                    <m:r>
                      <a:rPr lang="en-GB" sz="32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GB" sz="3200" dirty="0"/>
                  <a:t> 20 </a:t>
                </a:r>
                <a14:m>
                  <m:oMath xmlns:m="http://schemas.openxmlformats.org/officeDocument/2006/math">
                    <m:r>
                      <a:rPr lang="en-GB" sz="3200" i="1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3200" dirty="0"/>
                  <a:t> 120</a:t>
                </a:r>
              </a:p>
              <a:p>
                <a:pPr algn="ctr">
                  <a:defRPr/>
                </a:pPr>
                <a:r>
                  <a:rPr lang="en-GB" sz="3200" dirty="0"/>
                  <a:t>32 </a:t>
                </a:r>
                <a14:m>
                  <m:oMath xmlns:m="http://schemas.openxmlformats.org/officeDocument/2006/math">
                    <m:r>
                      <a:rPr lang="en-GB" sz="32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GB" sz="3200" dirty="0"/>
                  <a:t> 6 </a:t>
                </a:r>
                <a14:m>
                  <m:oMath xmlns:m="http://schemas.openxmlformats.org/officeDocument/2006/math">
                    <m:r>
                      <a:rPr lang="en-GB" sz="3200" i="1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3200" dirty="0"/>
                  <a:t> 138</a:t>
                </a:r>
                <a:r>
                  <a:rPr lang="en-GB" sz="3200" dirty="0">
                    <a:latin typeface="Calibri" panose="020F0502020204030204"/>
                  </a:rPr>
                  <a:t> </a:t>
                </a:r>
                <a:endParaRPr kumimoji="0" lang="en-GB" sz="32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mc:Choice>
        <mc:Fallback xmlns="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11E07A39-C123-41B6-89A4-8C7A0F7E22D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01027" y="1683763"/>
                <a:ext cx="2753360" cy="2281476"/>
              </a:xfrm>
              <a:prstGeom prst="roundRect">
                <a:avLst/>
              </a:prstGeom>
              <a:blipFill>
                <a:blip r:embed="rId5"/>
                <a:stretch>
                  <a:fillRect r="-2217" b="-3476"/>
                </a:stretch>
              </a:blipFill>
              <a:ln w="28575">
                <a:noFill/>
              </a:ln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" name="Picture 1">
            <a:extLst>
              <a:ext uri="{FF2B5EF4-FFF2-40B4-BE49-F238E27FC236}">
                <a16:creationId xmlns:a16="http://schemas.microsoft.com/office/drawing/2014/main" id="{15FEB595-2F1C-486E-A7C8-10F2EF61B4D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flipH="1">
            <a:off x="6273594" y="3843691"/>
            <a:ext cx="1769379" cy="1237201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6782E6F2-182B-4B3B-9768-172B2976B761}"/>
              </a:ext>
            </a:extLst>
          </p:cNvPr>
          <p:cNvSpPr txBox="1"/>
          <p:nvPr/>
        </p:nvSpPr>
        <p:spPr>
          <a:xfrm>
            <a:off x="866987" y="640644"/>
            <a:ext cx="7057813" cy="1191816"/>
          </a:xfrm>
          <a:prstGeom prst="roundRect">
            <a:avLst/>
          </a:prstGeom>
          <a:noFill/>
          <a:ln w="28575">
            <a:noFill/>
          </a:ln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Can you find which of </a:t>
            </a:r>
            <a:r>
              <a:rPr kumimoji="0" lang="en-GB" sz="32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Tiny’s</a:t>
            </a:r>
            <a:r>
              <a:rPr kumimoji="0" lang="en-GB" sz="3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calculations are correct and which are incorrect?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8530E018-6934-4F0A-A52C-60C448F01550}"/>
                  </a:ext>
                </a:extLst>
              </p:cNvPr>
              <p:cNvSpPr txBox="1"/>
              <p:nvPr/>
            </p:nvSpPr>
            <p:spPr>
              <a:xfrm>
                <a:off x="5171440" y="1683763"/>
                <a:ext cx="2753360" cy="2281476"/>
              </a:xfrm>
              <a:prstGeom prst="roundRect">
                <a:avLst/>
              </a:prstGeom>
              <a:noFill/>
              <a:ln w="28575">
                <a:noFill/>
              </a:ln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3200" b="0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42 </a:t>
                </a:r>
                <a14:m>
                  <m:oMath xmlns:m="http://schemas.openxmlformats.org/officeDocument/2006/math">
                    <m:r>
                      <a:rPr kumimoji="0" lang="en-GB" sz="3200" b="0" i="1" u="none" strike="noStrike" kern="1200" cap="none" spc="0" normalizeH="0" baseline="0" noProof="0" smtClean="0">
                        <a:ln>
                          <a:noFill/>
                        </a:ln>
                        <a:effectLst/>
                        <a:uLnTx/>
                        <a:uFillTx/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kumimoji="0" lang="en-GB" sz="3200" b="0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3</a:t>
                </a:r>
              </a:p>
              <a:p>
                <a:pPr algn="ctr">
                  <a:defRPr/>
                </a:pPr>
                <a:r>
                  <a:rPr lang="en-GB" sz="3200" dirty="0"/>
                  <a:t>40 </a:t>
                </a:r>
                <a14:m>
                  <m:oMath xmlns:m="http://schemas.openxmlformats.org/officeDocument/2006/math">
                    <m:r>
                      <a:rPr lang="en-GB" sz="32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GB" sz="3200" dirty="0"/>
                  <a:t> 3 </a:t>
                </a:r>
                <a14:m>
                  <m:oMath xmlns:m="http://schemas.openxmlformats.org/officeDocument/2006/math">
                    <m:r>
                      <a:rPr lang="en-GB" sz="3200" b="0" i="1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3200" dirty="0"/>
                  <a:t> 120</a:t>
                </a:r>
              </a:p>
              <a:p>
                <a:pPr algn="ctr">
                  <a:defRPr/>
                </a:pPr>
                <a:r>
                  <a:rPr lang="en-GB" sz="3200" dirty="0"/>
                  <a:t>2 </a:t>
                </a:r>
                <a14:m>
                  <m:oMath xmlns:m="http://schemas.openxmlformats.org/officeDocument/2006/math">
                    <m:r>
                      <a:rPr lang="en-GB" sz="32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GB" sz="3200" dirty="0"/>
                  <a:t> 3 </a:t>
                </a:r>
                <a14:m>
                  <m:oMath xmlns:m="http://schemas.openxmlformats.org/officeDocument/2006/math">
                    <m:r>
                      <a:rPr lang="en-GB" sz="3200" i="1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3200" dirty="0"/>
                  <a:t> 6</a:t>
                </a:r>
              </a:p>
              <a:p>
                <a:pPr algn="ctr">
                  <a:defRPr/>
                </a:pPr>
                <a:r>
                  <a:rPr lang="en-GB" sz="3200" dirty="0"/>
                  <a:t>42 </a:t>
                </a:r>
                <a14:m>
                  <m:oMath xmlns:m="http://schemas.openxmlformats.org/officeDocument/2006/math">
                    <m:r>
                      <a:rPr lang="en-GB" sz="32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GB" sz="3200" dirty="0"/>
                  <a:t> 3 </a:t>
                </a:r>
                <a14:m>
                  <m:oMath xmlns:m="http://schemas.openxmlformats.org/officeDocument/2006/math">
                    <m:r>
                      <a:rPr lang="en-GB" sz="3200" i="1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3200" dirty="0"/>
                  <a:t> 126</a:t>
                </a:r>
                <a:r>
                  <a:rPr lang="en-GB" sz="3200" dirty="0">
                    <a:latin typeface="Calibri" panose="020F0502020204030204"/>
                  </a:rPr>
                  <a:t> </a:t>
                </a:r>
                <a:endParaRPr kumimoji="0" lang="en-GB" sz="32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mc:Choice>
        <mc:Fallback xmlns=""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8530E018-6934-4F0A-A52C-60C448F0155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71440" y="1683763"/>
                <a:ext cx="2753360" cy="2281476"/>
              </a:xfrm>
              <a:prstGeom prst="roundRect">
                <a:avLst/>
              </a:prstGeom>
              <a:blipFill>
                <a:blip r:embed="rId7"/>
                <a:stretch>
                  <a:fillRect r="-2212" b="-3476"/>
                </a:stretch>
              </a:blipFill>
              <a:ln w="28575">
                <a:noFill/>
              </a:ln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5AEB8C7B-DE11-4668-BB25-799735769677}"/>
                  </a:ext>
                </a:extLst>
              </p:cNvPr>
              <p:cNvSpPr txBox="1"/>
              <p:nvPr/>
            </p:nvSpPr>
            <p:spPr>
              <a:xfrm>
                <a:off x="3136234" y="3624323"/>
                <a:ext cx="2753360" cy="2281476"/>
              </a:xfrm>
              <a:prstGeom prst="roundRect">
                <a:avLst/>
              </a:prstGeom>
              <a:noFill/>
              <a:ln w="28575">
                <a:noFill/>
              </a:ln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3200" b="0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54 </a:t>
                </a:r>
                <a14:m>
                  <m:oMath xmlns:m="http://schemas.openxmlformats.org/officeDocument/2006/math">
                    <m:r>
                      <a:rPr kumimoji="0" lang="en-GB" sz="3200" b="0" i="1" u="none" strike="noStrike" kern="1200" cap="none" spc="0" normalizeH="0" baseline="0" noProof="0" smtClean="0">
                        <a:ln>
                          <a:noFill/>
                        </a:ln>
                        <a:effectLst/>
                        <a:uLnTx/>
                        <a:uFillTx/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kumimoji="0" lang="en-GB" sz="3200" b="0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5</a:t>
                </a:r>
              </a:p>
              <a:p>
                <a:pPr algn="ctr">
                  <a:defRPr/>
                </a:pPr>
                <a:r>
                  <a:rPr lang="en-GB" sz="3200" dirty="0"/>
                  <a:t>50 </a:t>
                </a:r>
                <a14:m>
                  <m:oMath xmlns:m="http://schemas.openxmlformats.org/officeDocument/2006/math">
                    <m:r>
                      <a:rPr lang="en-GB" sz="32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GB" sz="3200" dirty="0"/>
                  <a:t> 5 </a:t>
                </a:r>
                <a14:m>
                  <m:oMath xmlns:m="http://schemas.openxmlformats.org/officeDocument/2006/math">
                    <m:r>
                      <a:rPr lang="en-GB" sz="3200" b="0" i="1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3200" dirty="0"/>
                  <a:t> 200</a:t>
                </a:r>
              </a:p>
              <a:p>
                <a:pPr algn="ctr">
                  <a:defRPr/>
                </a:pPr>
                <a:r>
                  <a:rPr lang="en-GB" sz="3200" dirty="0"/>
                  <a:t>4 </a:t>
                </a:r>
                <a14:m>
                  <m:oMath xmlns:m="http://schemas.openxmlformats.org/officeDocument/2006/math">
                    <m:r>
                      <a:rPr lang="en-GB" sz="32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GB" sz="3200" dirty="0"/>
                  <a:t> 5 </a:t>
                </a:r>
                <a14:m>
                  <m:oMath xmlns:m="http://schemas.openxmlformats.org/officeDocument/2006/math">
                    <m:r>
                      <a:rPr lang="en-GB" sz="3200" i="1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3200" dirty="0"/>
                  <a:t> 20</a:t>
                </a:r>
              </a:p>
              <a:p>
                <a:pPr algn="ctr">
                  <a:defRPr/>
                </a:pPr>
                <a:r>
                  <a:rPr lang="en-GB" sz="3200" dirty="0"/>
                  <a:t>54 </a:t>
                </a:r>
                <a14:m>
                  <m:oMath xmlns:m="http://schemas.openxmlformats.org/officeDocument/2006/math">
                    <m:r>
                      <a:rPr lang="en-GB" sz="32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GB" sz="3200" dirty="0"/>
                  <a:t> 5 </a:t>
                </a:r>
                <a14:m>
                  <m:oMath xmlns:m="http://schemas.openxmlformats.org/officeDocument/2006/math">
                    <m:r>
                      <a:rPr lang="en-GB" sz="3200" i="1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3200" dirty="0"/>
                  <a:t> 220</a:t>
                </a:r>
                <a:r>
                  <a:rPr lang="en-GB" sz="3200" dirty="0">
                    <a:latin typeface="Calibri" panose="020F0502020204030204"/>
                  </a:rPr>
                  <a:t> </a:t>
                </a:r>
                <a:endParaRPr kumimoji="0" lang="en-GB" sz="32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mc:Choice>
        <mc:Fallback xmlns="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5AEB8C7B-DE11-4668-BB25-79973576967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36234" y="3624323"/>
                <a:ext cx="2753360" cy="2281476"/>
              </a:xfrm>
              <a:prstGeom prst="roundRect">
                <a:avLst/>
              </a:prstGeom>
              <a:blipFill>
                <a:blip r:embed="rId8"/>
                <a:stretch>
                  <a:fillRect r="-2212" b="-3476"/>
                </a:stretch>
              </a:blipFill>
              <a:ln w="28575">
                <a:noFill/>
              </a:ln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7" name="Picture 6">
            <a:extLst>
              <a:ext uri="{FF2B5EF4-FFF2-40B4-BE49-F238E27FC236}">
                <a16:creationId xmlns:a16="http://schemas.microsoft.com/office/drawing/2014/main" id="{867861FF-6ED8-4C15-B9F0-882A576266F9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460286" y="5008358"/>
            <a:ext cx="747045" cy="747045"/>
          </a:xfrm>
          <a:prstGeom prst="rect">
            <a:avLst/>
          </a:prstGeom>
        </p:spPr>
      </p:pic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7DF28D15-D61C-4920-9126-81FAFF29E676}"/>
              </a:ext>
            </a:extLst>
          </p:cNvPr>
          <p:cNvSpPr/>
          <p:nvPr/>
        </p:nvSpPr>
        <p:spPr>
          <a:xfrm>
            <a:off x="1808481" y="1832460"/>
            <a:ext cx="1368214" cy="490793"/>
          </a:xfrm>
          <a:prstGeom prst="roundRect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D8BA7C7D-FE4D-46D3-B21C-C65FB6591DFF}"/>
              </a:ext>
            </a:extLst>
          </p:cNvPr>
          <p:cNvSpPr/>
          <p:nvPr/>
        </p:nvSpPr>
        <p:spPr>
          <a:xfrm>
            <a:off x="5864013" y="1832459"/>
            <a:ext cx="1368214" cy="490793"/>
          </a:xfrm>
          <a:prstGeom prst="roundRect">
            <a:avLst/>
          </a:prstGeom>
          <a:noFill/>
          <a:ln w="381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24870FE3-B4DF-4A4D-9498-7A4533BDC77F}"/>
              </a:ext>
            </a:extLst>
          </p:cNvPr>
          <p:cNvSpPr/>
          <p:nvPr/>
        </p:nvSpPr>
        <p:spPr>
          <a:xfrm>
            <a:off x="3803226" y="3786876"/>
            <a:ext cx="1368214" cy="490793"/>
          </a:xfrm>
          <a:prstGeom prst="roundRect">
            <a:avLst/>
          </a:prstGeom>
          <a:noFill/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CC15AFE8-93A3-4F48-B107-835FC28F7361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338940" y="1778923"/>
            <a:ext cx="621431" cy="575096"/>
          </a:xfrm>
          <a:prstGeom prst="rect">
            <a:avLst/>
          </a:prstGeom>
        </p:spPr>
      </p:pic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8465820E-6C4C-4CB5-A6AB-BB223E7363BD}"/>
              </a:ext>
            </a:extLst>
          </p:cNvPr>
          <p:cNvCxnSpPr/>
          <p:nvPr/>
        </p:nvCxnSpPr>
        <p:spPr>
          <a:xfrm>
            <a:off x="2188150" y="2766254"/>
            <a:ext cx="345440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6093C62D-3E42-4F6E-8879-51C887BE5424}"/>
              </a:ext>
            </a:extLst>
          </p:cNvPr>
          <p:cNvCxnSpPr/>
          <p:nvPr/>
        </p:nvCxnSpPr>
        <p:spPr>
          <a:xfrm>
            <a:off x="2100101" y="3270867"/>
            <a:ext cx="345440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AAC3D38E-C8E7-41A3-AE9A-BE3DECA95900}"/>
              </a:ext>
            </a:extLst>
          </p:cNvPr>
          <p:cNvCxnSpPr>
            <a:cxnSpLocks/>
          </p:cNvCxnSpPr>
          <p:nvPr/>
        </p:nvCxnSpPr>
        <p:spPr>
          <a:xfrm>
            <a:off x="4978582" y="4737316"/>
            <a:ext cx="640081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21" name="TextBox 20">
                <a:extLst>
                  <a:ext uri="{FF2B5EF4-FFF2-40B4-BE49-F238E27FC236}">
                    <a16:creationId xmlns:a16="http://schemas.microsoft.com/office/drawing/2014/main" id="{E0FE5484-5F04-4B3D-9837-6BFFE0D6468D}"/>
                  </a:ext>
                </a:extLst>
              </p:cNvPr>
              <p:cNvSpPr txBox="1"/>
              <p:nvPr/>
            </p:nvSpPr>
            <p:spPr>
              <a:xfrm>
                <a:off x="3136234" y="3624323"/>
                <a:ext cx="2753360" cy="2281476"/>
              </a:xfrm>
              <a:prstGeom prst="roundRect">
                <a:avLst/>
              </a:prstGeom>
              <a:solidFill>
                <a:schemeClr val="bg1"/>
              </a:solidFill>
              <a:ln w="28575">
                <a:noFill/>
              </a:ln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3200" b="0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54 </a:t>
                </a:r>
                <a14:m>
                  <m:oMath xmlns:m="http://schemas.openxmlformats.org/officeDocument/2006/math">
                    <m:r>
                      <a:rPr kumimoji="0" lang="en-GB" sz="3200" b="0" i="1" u="none" strike="noStrike" kern="1200" cap="none" spc="0" normalizeH="0" baseline="0" noProof="0" smtClean="0">
                        <a:ln>
                          <a:noFill/>
                        </a:ln>
                        <a:effectLst/>
                        <a:uLnTx/>
                        <a:uFillTx/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kumimoji="0" lang="en-GB" sz="3200" b="0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5</a:t>
                </a:r>
              </a:p>
              <a:p>
                <a:pPr algn="ctr">
                  <a:defRPr/>
                </a:pPr>
                <a:r>
                  <a:rPr lang="en-GB" sz="3200" dirty="0"/>
                  <a:t>50 </a:t>
                </a:r>
                <a14:m>
                  <m:oMath xmlns:m="http://schemas.openxmlformats.org/officeDocument/2006/math">
                    <m:r>
                      <a:rPr lang="en-GB" sz="32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GB" sz="3200" dirty="0"/>
                  <a:t> 5 </a:t>
                </a:r>
                <a14:m>
                  <m:oMath xmlns:m="http://schemas.openxmlformats.org/officeDocument/2006/math">
                    <m:r>
                      <a:rPr lang="en-GB" sz="3200" b="0" i="1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3200" dirty="0"/>
                  <a:t> 250</a:t>
                </a:r>
              </a:p>
              <a:p>
                <a:pPr algn="ctr">
                  <a:defRPr/>
                </a:pPr>
                <a:r>
                  <a:rPr lang="en-GB" sz="3200" dirty="0"/>
                  <a:t>4 </a:t>
                </a:r>
                <a14:m>
                  <m:oMath xmlns:m="http://schemas.openxmlformats.org/officeDocument/2006/math">
                    <m:r>
                      <a:rPr lang="en-GB" sz="32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GB" sz="3200" dirty="0"/>
                  <a:t> 5 </a:t>
                </a:r>
                <a14:m>
                  <m:oMath xmlns:m="http://schemas.openxmlformats.org/officeDocument/2006/math">
                    <m:r>
                      <a:rPr lang="en-GB" sz="3200" i="1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3200" dirty="0"/>
                  <a:t> 20</a:t>
                </a:r>
              </a:p>
              <a:p>
                <a:pPr algn="ctr">
                  <a:defRPr/>
                </a:pPr>
                <a:r>
                  <a:rPr lang="en-GB" sz="3200" dirty="0"/>
                  <a:t>54 </a:t>
                </a:r>
                <a14:m>
                  <m:oMath xmlns:m="http://schemas.openxmlformats.org/officeDocument/2006/math">
                    <m:r>
                      <a:rPr lang="en-GB" sz="32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GB" sz="3200" dirty="0"/>
                  <a:t> 5 </a:t>
                </a:r>
                <a14:m>
                  <m:oMath xmlns:m="http://schemas.openxmlformats.org/officeDocument/2006/math">
                    <m:r>
                      <a:rPr lang="en-GB" sz="3200" i="1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3200" dirty="0"/>
                  <a:t> 270</a:t>
                </a:r>
                <a:r>
                  <a:rPr lang="en-GB" sz="3200" dirty="0">
                    <a:latin typeface="Calibri" panose="020F0502020204030204"/>
                  </a:rPr>
                  <a:t> </a:t>
                </a:r>
                <a:endParaRPr kumimoji="0" lang="en-GB" sz="32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mc:Choice>
        <mc:Fallback xmlns="">
          <p:sp>
            <p:nvSpPr>
              <p:cNvPr id="21" name="TextBox 20">
                <a:extLst>
                  <a:ext uri="{FF2B5EF4-FFF2-40B4-BE49-F238E27FC236}">
                    <a16:creationId xmlns:a16="http://schemas.microsoft.com/office/drawing/2014/main" id="{E0FE5484-5F04-4B3D-9837-6BFFE0D6468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36234" y="3624323"/>
                <a:ext cx="2753360" cy="2281476"/>
              </a:xfrm>
              <a:prstGeom prst="roundRect">
                <a:avLst/>
              </a:prstGeom>
              <a:blipFill>
                <a:blip r:embed="rId11"/>
                <a:stretch>
                  <a:fillRect r="-2212" b="-3476"/>
                </a:stretch>
              </a:blipFill>
              <a:ln w="28575">
                <a:noFill/>
              </a:ln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2" name="Rectangle: Rounded Corners 21">
            <a:extLst>
              <a:ext uri="{FF2B5EF4-FFF2-40B4-BE49-F238E27FC236}">
                <a16:creationId xmlns:a16="http://schemas.microsoft.com/office/drawing/2014/main" id="{CD0BEE23-1D52-4E16-AB90-290225CA8C2C}"/>
              </a:ext>
            </a:extLst>
          </p:cNvPr>
          <p:cNvSpPr/>
          <p:nvPr/>
        </p:nvSpPr>
        <p:spPr>
          <a:xfrm>
            <a:off x="3803226" y="3786876"/>
            <a:ext cx="1368214" cy="490793"/>
          </a:xfrm>
          <a:prstGeom prst="roundRect">
            <a:avLst/>
          </a:prstGeom>
          <a:noFill/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23" name="Picture 22">
            <a:extLst>
              <a:ext uri="{FF2B5EF4-FFF2-40B4-BE49-F238E27FC236}">
                <a16:creationId xmlns:a16="http://schemas.microsoft.com/office/drawing/2014/main" id="{328FBB4E-B824-47E6-BD91-B0CABE74A088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5385514" y="3804419"/>
            <a:ext cx="455706" cy="455706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6623DC16-CAA1-4BA6-9741-45A893078617}"/>
              </a:ext>
            </a:extLst>
          </p:cNvPr>
          <p:cNvSpPr txBox="1"/>
          <p:nvPr/>
        </p:nvSpPr>
        <p:spPr>
          <a:xfrm>
            <a:off x="5738672" y="5153426"/>
            <a:ext cx="2095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Have a think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58670D42-EDFA-400E-92C9-649C9A053B80}"/>
                  </a:ext>
                </a:extLst>
              </p:cNvPr>
              <p:cNvSpPr txBox="1"/>
              <p:nvPr/>
            </p:nvSpPr>
            <p:spPr>
              <a:xfrm>
                <a:off x="1101027" y="1683763"/>
                <a:ext cx="2753360" cy="2281476"/>
              </a:xfrm>
              <a:prstGeom prst="roundRect">
                <a:avLst/>
              </a:prstGeom>
              <a:solidFill>
                <a:schemeClr val="bg1"/>
              </a:solidFill>
              <a:ln w="28575">
                <a:noFill/>
              </a:ln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3200" b="0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32 </a:t>
                </a:r>
                <a14:m>
                  <m:oMath xmlns:m="http://schemas.openxmlformats.org/officeDocument/2006/math">
                    <m:r>
                      <a:rPr kumimoji="0" lang="en-GB" sz="3200" b="0" i="1" u="none" strike="noStrike" kern="1200" cap="none" spc="0" normalizeH="0" baseline="0" noProof="0" smtClean="0">
                        <a:ln>
                          <a:noFill/>
                        </a:ln>
                        <a:effectLst/>
                        <a:uLnTx/>
                        <a:uFillTx/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kumimoji="0" lang="en-GB" sz="3200" b="0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6</a:t>
                </a:r>
              </a:p>
              <a:p>
                <a:pPr algn="ctr">
                  <a:defRPr/>
                </a:pPr>
                <a:r>
                  <a:rPr lang="en-GB" sz="3200" dirty="0"/>
                  <a:t>6 </a:t>
                </a:r>
                <a14:m>
                  <m:oMath xmlns:m="http://schemas.openxmlformats.org/officeDocument/2006/math">
                    <m:r>
                      <a:rPr lang="en-GB" sz="32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GB" sz="3200" dirty="0"/>
                  <a:t> 2 </a:t>
                </a:r>
                <a14:m>
                  <m:oMath xmlns:m="http://schemas.openxmlformats.org/officeDocument/2006/math">
                    <m:r>
                      <a:rPr lang="en-GB" sz="3200" b="0" i="1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3200" dirty="0"/>
                  <a:t> 12</a:t>
                </a:r>
              </a:p>
              <a:p>
                <a:pPr algn="ctr">
                  <a:defRPr/>
                </a:pPr>
                <a:r>
                  <a:rPr lang="en-GB" sz="3200" dirty="0"/>
                  <a:t>6 </a:t>
                </a:r>
                <a14:m>
                  <m:oMath xmlns:m="http://schemas.openxmlformats.org/officeDocument/2006/math">
                    <m:r>
                      <a:rPr lang="en-GB" sz="32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GB" sz="3200" dirty="0"/>
                  <a:t> 30 </a:t>
                </a:r>
                <a14:m>
                  <m:oMath xmlns:m="http://schemas.openxmlformats.org/officeDocument/2006/math">
                    <m:r>
                      <a:rPr lang="en-GB" sz="3200" i="1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3200" dirty="0"/>
                  <a:t> 180</a:t>
                </a:r>
              </a:p>
              <a:p>
                <a:pPr algn="ctr">
                  <a:defRPr/>
                </a:pPr>
                <a:r>
                  <a:rPr lang="en-GB" sz="3200" dirty="0"/>
                  <a:t>32 </a:t>
                </a:r>
                <a14:m>
                  <m:oMath xmlns:m="http://schemas.openxmlformats.org/officeDocument/2006/math">
                    <m:r>
                      <a:rPr lang="en-GB" sz="32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GB" sz="3200" dirty="0"/>
                  <a:t> 6 </a:t>
                </a:r>
                <a14:m>
                  <m:oMath xmlns:m="http://schemas.openxmlformats.org/officeDocument/2006/math">
                    <m:r>
                      <a:rPr lang="en-GB" sz="3200" i="1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3200" dirty="0"/>
                  <a:t> 192</a:t>
                </a:r>
                <a:r>
                  <a:rPr lang="en-GB" sz="3200" dirty="0">
                    <a:latin typeface="Calibri" panose="020F0502020204030204"/>
                  </a:rPr>
                  <a:t> </a:t>
                </a:r>
                <a:endParaRPr kumimoji="0" lang="en-GB" sz="32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mc:Choice>
        <mc:Fallback xmlns=""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58670D42-EDFA-400E-92C9-649C9A053B8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01027" y="1683763"/>
                <a:ext cx="2753360" cy="2281476"/>
              </a:xfrm>
              <a:prstGeom prst="roundRect">
                <a:avLst/>
              </a:prstGeom>
              <a:blipFill>
                <a:blip r:embed="rId13"/>
                <a:stretch>
                  <a:fillRect r="-2217" b="-3476"/>
                </a:stretch>
              </a:blipFill>
              <a:ln w="28575">
                <a:noFill/>
              </a:ln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0" name="Rectangle: Rounded Corners 19">
            <a:extLst>
              <a:ext uri="{FF2B5EF4-FFF2-40B4-BE49-F238E27FC236}">
                <a16:creationId xmlns:a16="http://schemas.microsoft.com/office/drawing/2014/main" id="{F2472A5F-A088-4060-9440-218412DB4B29}"/>
              </a:ext>
            </a:extLst>
          </p:cNvPr>
          <p:cNvSpPr/>
          <p:nvPr/>
        </p:nvSpPr>
        <p:spPr>
          <a:xfrm>
            <a:off x="1808481" y="1832460"/>
            <a:ext cx="1368214" cy="490793"/>
          </a:xfrm>
          <a:prstGeom prst="roundRect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0CFF1498-534D-4360-8F21-C81854BB8419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347520" y="1850085"/>
            <a:ext cx="455706" cy="455706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6598195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3" grpId="0"/>
      <p:bldP spid="4" grpId="0"/>
      <p:bldP spid="6" grpId="0"/>
      <p:bldP spid="9" grpId="0" animBg="1"/>
      <p:bldP spid="10" grpId="0" animBg="1"/>
      <p:bldP spid="11" grpId="0" animBg="1"/>
      <p:bldP spid="21" grpId="0" animBg="1"/>
      <p:bldP spid="22" grpId="0" animBg="1"/>
      <p:bldP spid="8" grpId="0"/>
      <p:bldP spid="8" grpId="1"/>
      <p:bldP spid="19" grpId="0" animBg="1"/>
      <p:bldP spid="2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6193548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/>
              <p:cNvSpPr txBox="1"/>
              <p:nvPr/>
            </p:nvSpPr>
            <p:spPr>
              <a:xfrm>
                <a:off x="695550" y="316855"/>
                <a:ext cx="7625490" cy="65556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539750" indent="-539750">
                  <a:buFontTx/>
                  <a:buAutoNum type="arabicParenR"/>
                  <a:defRPr/>
                </a:pPr>
                <a:r>
                  <a:rPr lang="en-GB" sz="2800" dirty="0">
                    <a:solidFill>
                      <a:prstClr val="black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3 </a:t>
                </a:r>
                <a14:m>
                  <m:oMath xmlns:m="http://schemas.openxmlformats.org/officeDocument/2006/math">
                    <m:r>
                      <a:rPr lang="en-GB" sz="28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Calibri" panose="020F0502020204030204" pitchFamily="34" charset="0"/>
                      </a:rPr>
                      <m:t>×</m:t>
                    </m:r>
                  </m:oMath>
                </a14:m>
                <a:r>
                  <a:rPr lang="en-GB" sz="2800" dirty="0">
                    <a:solidFill>
                      <a:prstClr val="black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 1 </a:t>
                </a:r>
                <a14:m>
                  <m:oMath xmlns:m="http://schemas.openxmlformats.org/officeDocument/2006/math">
                    <m:r>
                      <a:rPr lang="en-GB" sz="28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cs typeface="Calibri" panose="020F0502020204030204" pitchFamily="34" charset="0"/>
                      </a:rPr>
                      <m:t>=</m:t>
                    </m:r>
                  </m:oMath>
                </a14:m>
                <a:r>
                  <a:rPr lang="en-GB" sz="2800" dirty="0">
                    <a:solidFill>
                      <a:prstClr val="black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			3 </a:t>
                </a:r>
                <a14:m>
                  <m:oMath xmlns:m="http://schemas.openxmlformats.org/officeDocument/2006/math">
                    <m:r>
                      <a:rPr lang="en-GB" sz="28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Calibri" panose="020F0502020204030204" pitchFamily="34" charset="0"/>
                      </a:rPr>
                      <m:t>×</m:t>
                    </m:r>
                  </m:oMath>
                </a14:m>
                <a:r>
                  <a:rPr lang="en-GB" sz="2800" dirty="0">
                    <a:solidFill>
                      <a:prstClr val="black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 10 </a:t>
                </a:r>
                <a14:m>
                  <m:oMath xmlns:m="http://schemas.openxmlformats.org/officeDocument/2006/math">
                    <m:r>
                      <a:rPr lang="en-GB" sz="28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cs typeface="Calibri" panose="020F0502020204030204" pitchFamily="34" charset="0"/>
                      </a:rPr>
                      <m:t>=</m:t>
                    </m:r>
                  </m:oMath>
                </a14:m>
                <a:r>
                  <a:rPr lang="en-GB" sz="2800" dirty="0">
                    <a:solidFill>
                      <a:prstClr val="black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			</a:t>
                </a:r>
              </a:p>
              <a:p>
                <a:pPr>
                  <a:defRPr/>
                </a:pPr>
                <a:r>
                  <a:rPr lang="en-GB" sz="2800" dirty="0">
                    <a:solidFill>
                      <a:prstClr val="black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	 3 </a:t>
                </a:r>
                <a14:m>
                  <m:oMath xmlns:m="http://schemas.openxmlformats.org/officeDocument/2006/math">
                    <m:r>
                      <a:rPr lang="en-GB" sz="28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Calibri" panose="020F0502020204030204" pitchFamily="34" charset="0"/>
                      </a:rPr>
                      <m:t>×</m:t>
                    </m:r>
                  </m:oMath>
                </a14:m>
                <a:r>
                  <a:rPr lang="en-GB" sz="2800" dirty="0">
                    <a:solidFill>
                      <a:prstClr val="black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 2 </a:t>
                </a:r>
                <a14:m>
                  <m:oMath xmlns:m="http://schemas.openxmlformats.org/officeDocument/2006/math">
                    <m:r>
                      <a:rPr lang="en-GB" sz="28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cs typeface="Calibri" panose="020F0502020204030204" pitchFamily="34" charset="0"/>
                      </a:rPr>
                      <m:t>=</m:t>
                    </m:r>
                  </m:oMath>
                </a14:m>
                <a:r>
                  <a:rPr lang="en-GB" sz="2800" dirty="0">
                    <a:solidFill>
                      <a:prstClr val="black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			3 </a:t>
                </a:r>
                <a14:m>
                  <m:oMath xmlns:m="http://schemas.openxmlformats.org/officeDocument/2006/math">
                    <m:r>
                      <a:rPr lang="en-GB" sz="28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Calibri" panose="020F0502020204030204" pitchFamily="34" charset="0"/>
                      </a:rPr>
                      <m:t>×</m:t>
                    </m:r>
                  </m:oMath>
                </a14:m>
                <a:r>
                  <a:rPr lang="en-GB" sz="2800" dirty="0">
                    <a:solidFill>
                      <a:prstClr val="black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 20 </a:t>
                </a:r>
                <a14:m>
                  <m:oMath xmlns:m="http://schemas.openxmlformats.org/officeDocument/2006/math">
                    <m:r>
                      <a:rPr lang="en-GB" sz="28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cs typeface="Calibri" panose="020F0502020204030204" pitchFamily="34" charset="0"/>
                      </a:rPr>
                      <m:t>= </m:t>
                    </m:r>
                  </m:oMath>
                </a14:m>
                <a:r>
                  <a:rPr lang="en-GB" sz="2800" dirty="0">
                    <a:solidFill>
                      <a:prstClr val="black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		</a:t>
                </a:r>
              </a:p>
              <a:p>
                <a:pPr>
                  <a:defRPr/>
                </a:pPr>
                <a:r>
                  <a:rPr lang="en-GB" sz="2800" dirty="0">
                    <a:solidFill>
                      <a:prstClr val="black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	 3 </a:t>
                </a:r>
                <a14:m>
                  <m:oMath xmlns:m="http://schemas.openxmlformats.org/officeDocument/2006/math">
                    <m:r>
                      <a:rPr lang="en-GB" sz="28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Calibri" panose="020F0502020204030204" pitchFamily="34" charset="0"/>
                      </a:rPr>
                      <m:t>×</m:t>
                    </m:r>
                  </m:oMath>
                </a14:m>
                <a:r>
                  <a:rPr lang="en-GB" sz="2800" dirty="0">
                    <a:solidFill>
                      <a:prstClr val="black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 3 </a:t>
                </a:r>
                <a14:m>
                  <m:oMath xmlns:m="http://schemas.openxmlformats.org/officeDocument/2006/math">
                    <m:r>
                      <a:rPr lang="en-GB" sz="28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cs typeface="Calibri" panose="020F0502020204030204" pitchFamily="34" charset="0"/>
                      </a:rPr>
                      <m:t>=</m:t>
                    </m:r>
                  </m:oMath>
                </a14:m>
                <a:r>
                  <a:rPr lang="en-GB" sz="2800" dirty="0">
                    <a:solidFill>
                      <a:prstClr val="black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			3 </a:t>
                </a:r>
                <a14:m>
                  <m:oMath xmlns:m="http://schemas.openxmlformats.org/officeDocument/2006/math">
                    <m:r>
                      <a:rPr lang="en-GB" sz="28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Calibri" panose="020F0502020204030204" pitchFamily="34" charset="0"/>
                      </a:rPr>
                      <m:t>×</m:t>
                    </m:r>
                  </m:oMath>
                </a14:m>
                <a:r>
                  <a:rPr lang="en-GB" sz="2800" dirty="0">
                    <a:solidFill>
                      <a:prstClr val="black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 30 </a:t>
                </a:r>
                <a14:m>
                  <m:oMath xmlns:m="http://schemas.openxmlformats.org/officeDocument/2006/math">
                    <m:r>
                      <a:rPr lang="en-GB" sz="28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cs typeface="Calibri" panose="020F0502020204030204" pitchFamily="34" charset="0"/>
                      </a:rPr>
                      <m:t>= </m:t>
                    </m:r>
                  </m:oMath>
                </a14:m>
                <a:r>
                  <a:rPr lang="en-GB" sz="2800" dirty="0">
                    <a:solidFill>
                      <a:prstClr val="black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		</a:t>
                </a:r>
              </a:p>
              <a:p>
                <a:pPr>
                  <a:defRPr/>
                </a:pPr>
                <a:r>
                  <a:rPr lang="en-GB" sz="2800" dirty="0">
                    <a:solidFill>
                      <a:prstClr val="black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	 3 </a:t>
                </a:r>
                <a14:m>
                  <m:oMath xmlns:m="http://schemas.openxmlformats.org/officeDocument/2006/math">
                    <m:r>
                      <a:rPr lang="en-GB" sz="28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Calibri" panose="020F0502020204030204" pitchFamily="34" charset="0"/>
                      </a:rPr>
                      <m:t>×</m:t>
                    </m:r>
                  </m:oMath>
                </a14:m>
                <a:r>
                  <a:rPr lang="en-GB" sz="2800" dirty="0">
                    <a:solidFill>
                      <a:prstClr val="black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 4 </a:t>
                </a:r>
                <a14:m>
                  <m:oMath xmlns:m="http://schemas.openxmlformats.org/officeDocument/2006/math">
                    <m:r>
                      <a:rPr lang="en-GB" sz="28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cs typeface="Calibri" panose="020F0502020204030204" pitchFamily="34" charset="0"/>
                      </a:rPr>
                      <m:t>=</m:t>
                    </m:r>
                  </m:oMath>
                </a14:m>
                <a:r>
                  <a:rPr lang="en-GB" sz="2800" dirty="0">
                    <a:solidFill>
                      <a:prstClr val="black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			3 </a:t>
                </a:r>
                <a14:m>
                  <m:oMath xmlns:m="http://schemas.openxmlformats.org/officeDocument/2006/math">
                    <m:r>
                      <a:rPr lang="en-GB" sz="28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Calibri" panose="020F0502020204030204" pitchFamily="34" charset="0"/>
                      </a:rPr>
                      <m:t>×</m:t>
                    </m:r>
                  </m:oMath>
                </a14:m>
                <a:r>
                  <a:rPr lang="en-GB" sz="2800" dirty="0">
                    <a:solidFill>
                      <a:prstClr val="black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 40 </a:t>
                </a:r>
                <a14:m>
                  <m:oMath xmlns:m="http://schemas.openxmlformats.org/officeDocument/2006/math">
                    <m:r>
                      <a:rPr lang="en-GB" sz="28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cs typeface="Calibri" panose="020F0502020204030204" pitchFamily="34" charset="0"/>
                      </a:rPr>
                      <m:t>=</m:t>
                    </m:r>
                  </m:oMath>
                </a14:m>
                <a:endParaRPr lang="en-GB" sz="2800" dirty="0">
                  <a:solidFill>
                    <a:prstClr val="black"/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  <a:p>
                <a:pPr marR="0" lvl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tabLst/>
                  <a:defRPr/>
                </a:pPr>
                <a:endParaRPr lang="en-GB" sz="2800" dirty="0">
                  <a:solidFill>
                    <a:prstClr val="black"/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  <a:p>
                <a:pPr marR="0" lvl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tabLst/>
                  <a:defRPr/>
                </a:pPr>
                <a:r>
                  <a:rPr lang="en-GB" sz="2800" dirty="0">
                    <a:solidFill>
                      <a:prstClr val="black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2)	 Complete the part-whole models</a:t>
                </a:r>
              </a:p>
              <a:p>
                <a:pPr>
                  <a:defRPr/>
                </a:pPr>
                <a:endParaRPr lang="en-GB" sz="2800" dirty="0">
                  <a:solidFill>
                    <a:prstClr val="black"/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  <a:p>
                <a:pPr>
                  <a:defRPr/>
                </a:pPr>
                <a:endParaRPr lang="en-GB" sz="2800" dirty="0">
                  <a:solidFill>
                    <a:prstClr val="black"/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  <a:p>
                <a:pPr>
                  <a:defRPr/>
                </a:pPr>
                <a:endParaRPr lang="en-GB" sz="2800" dirty="0">
                  <a:solidFill>
                    <a:prstClr val="black"/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  <a:p>
                <a:pPr>
                  <a:defRPr/>
                </a:pPr>
                <a:endParaRPr lang="en-GB" sz="2800" dirty="0">
                  <a:solidFill>
                    <a:prstClr val="black"/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  <a:p>
                <a:pPr marL="514350" indent="-514350">
                  <a:buAutoNum type="arabicParenR" startAt="3"/>
                  <a:defRPr/>
                </a:pPr>
                <a:r>
                  <a:rPr lang="en-GB" sz="2800" dirty="0">
                    <a:solidFill>
                      <a:prstClr val="black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3 </a:t>
                </a:r>
                <a14:m>
                  <m:oMath xmlns:m="http://schemas.openxmlformats.org/officeDocument/2006/math">
                    <m:r>
                      <a:rPr lang="en-GB" sz="2800" b="0" i="1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Calibri" panose="020F0502020204030204" pitchFamily="34" charset="0"/>
                      </a:rPr>
                      <m:t>+</m:t>
                    </m:r>
                  </m:oMath>
                </a14:m>
                <a:r>
                  <a:rPr lang="en-GB" sz="2800" dirty="0">
                    <a:solidFill>
                      <a:prstClr val="black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 3 </a:t>
                </a:r>
                <a14:m>
                  <m:oMath xmlns:m="http://schemas.openxmlformats.org/officeDocument/2006/math">
                    <m:r>
                      <a:rPr lang="en-GB" sz="2800" b="0" i="1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  <a:cs typeface="Calibri" panose="020F0502020204030204" pitchFamily="34" charset="0"/>
                      </a:rPr>
                      <m:t>+</m:t>
                    </m:r>
                  </m:oMath>
                </a14:m>
                <a:r>
                  <a:rPr lang="en-GB" sz="2800" dirty="0">
                    <a:solidFill>
                      <a:prstClr val="black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 3 </a:t>
                </a:r>
                <a14:m>
                  <m:oMath xmlns:m="http://schemas.openxmlformats.org/officeDocument/2006/math">
                    <m:r>
                      <a:rPr lang="en-GB" sz="28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cs typeface="Calibri" panose="020F0502020204030204" pitchFamily="34" charset="0"/>
                      </a:rPr>
                      <m:t>=</m:t>
                    </m:r>
                  </m:oMath>
                </a14:m>
                <a:r>
                  <a:rPr lang="en-GB" sz="2800" dirty="0">
                    <a:solidFill>
                      <a:prstClr val="black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			 5 </a:t>
                </a:r>
                <a14:m>
                  <m:oMath xmlns:m="http://schemas.openxmlformats.org/officeDocument/2006/math">
                    <m:r>
                      <a:rPr lang="en-GB" sz="28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Calibri" panose="020F0502020204030204" pitchFamily="34" charset="0"/>
                      </a:rPr>
                      <m:t>+</m:t>
                    </m:r>
                  </m:oMath>
                </a14:m>
                <a:r>
                  <a:rPr lang="en-GB" sz="2800" dirty="0">
                    <a:solidFill>
                      <a:prstClr val="black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 2 </a:t>
                </a:r>
                <a14:m>
                  <m:oMath xmlns:m="http://schemas.openxmlformats.org/officeDocument/2006/math">
                    <m:r>
                      <a:rPr lang="en-GB" sz="28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cs typeface="Calibri" panose="020F0502020204030204" pitchFamily="34" charset="0"/>
                      </a:rPr>
                      <m:t>+</m:t>
                    </m:r>
                  </m:oMath>
                </a14:m>
                <a:r>
                  <a:rPr lang="en-GB" sz="2800" dirty="0">
                    <a:solidFill>
                      <a:prstClr val="black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 2 </a:t>
                </a:r>
                <a14:m>
                  <m:oMath xmlns:m="http://schemas.openxmlformats.org/officeDocument/2006/math">
                    <m:r>
                      <a:rPr lang="en-GB" sz="28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cs typeface="Calibri" panose="020F0502020204030204" pitchFamily="34" charset="0"/>
                      </a:rPr>
                      <m:t>=</m:t>
                    </m:r>
                  </m:oMath>
                </a14:m>
                <a:r>
                  <a:rPr lang="en-GB" sz="2800" dirty="0">
                    <a:solidFill>
                      <a:prstClr val="black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 </a:t>
                </a:r>
              </a:p>
              <a:p>
                <a:pPr>
                  <a:defRPr/>
                </a:pPr>
                <a:r>
                  <a:rPr lang="en-GB" sz="2800" dirty="0">
                    <a:solidFill>
                      <a:prstClr val="black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	 5 </a:t>
                </a:r>
                <a14:m>
                  <m:oMath xmlns:m="http://schemas.openxmlformats.org/officeDocument/2006/math">
                    <m:r>
                      <a:rPr lang="en-GB" sz="28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Calibri" panose="020F0502020204030204" pitchFamily="34" charset="0"/>
                      </a:rPr>
                      <m:t>+</m:t>
                    </m:r>
                  </m:oMath>
                </a14:m>
                <a:r>
                  <a:rPr lang="en-GB" sz="2800" dirty="0">
                    <a:solidFill>
                      <a:prstClr val="black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 4 </a:t>
                </a:r>
                <a14:m>
                  <m:oMath xmlns:m="http://schemas.openxmlformats.org/officeDocument/2006/math">
                    <m:r>
                      <a:rPr lang="en-GB" sz="28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cs typeface="Calibri" panose="020F0502020204030204" pitchFamily="34" charset="0"/>
                      </a:rPr>
                      <m:t>=</m:t>
                    </m:r>
                  </m:oMath>
                </a14:m>
                <a:r>
                  <a:rPr lang="en-GB" sz="2800" dirty="0">
                    <a:solidFill>
                      <a:prstClr val="black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				 5 </a:t>
                </a:r>
                <a14:m>
                  <m:oMath xmlns:m="http://schemas.openxmlformats.org/officeDocument/2006/math">
                    <m:r>
                      <a:rPr lang="en-GB" sz="28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Calibri" panose="020F0502020204030204" pitchFamily="34" charset="0"/>
                      </a:rPr>
                      <m:t>+</m:t>
                    </m:r>
                  </m:oMath>
                </a14:m>
                <a:r>
                  <a:rPr lang="en-GB" sz="2800" dirty="0">
                    <a:solidFill>
                      <a:prstClr val="black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 1 </a:t>
                </a:r>
                <a14:m>
                  <m:oMath xmlns:m="http://schemas.openxmlformats.org/officeDocument/2006/math">
                    <m:r>
                      <a:rPr lang="en-GB" sz="28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cs typeface="Calibri" panose="020F0502020204030204" pitchFamily="34" charset="0"/>
                      </a:rPr>
                      <m:t>+</m:t>
                    </m:r>
                  </m:oMath>
                </a14:m>
                <a:r>
                  <a:rPr lang="en-GB" sz="2800" dirty="0">
                    <a:solidFill>
                      <a:prstClr val="black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 1 </a:t>
                </a:r>
                <a14:m>
                  <m:oMath xmlns:m="http://schemas.openxmlformats.org/officeDocument/2006/math">
                    <m:r>
                      <a:rPr lang="en-GB" sz="28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Calibri" panose="020F0502020204030204" pitchFamily="34" charset="0"/>
                      </a:rPr>
                      <m:t>+</m:t>
                    </m:r>
                  </m:oMath>
                </a14:m>
                <a:r>
                  <a:rPr lang="en-GB" sz="2800" dirty="0">
                    <a:solidFill>
                      <a:prstClr val="black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 1 </a:t>
                </a:r>
                <a14:m>
                  <m:oMath xmlns:m="http://schemas.openxmlformats.org/officeDocument/2006/math">
                    <m:r>
                      <a:rPr lang="en-GB" sz="28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cs typeface="Calibri" panose="020F0502020204030204" pitchFamily="34" charset="0"/>
                      </a:rPr>
                      <m:t>+</m:t>
                    </m:r>
                  </m:oMath>
                </a14:m>
                <a:r>
                  <a:rPr lang="en-GB" sz="2800" dirty="0">
                    <a:solidFill>
                      <a:prstClr val="black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 1 </a:t>
                </a:r>
                <a14:m>
                  <m:oMath xmlns:m="http://schemas.openxmlformats.org/officeDocument/2006/math">
                    <m:r>
                      <a:rPr lang="en-GB" sz="28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cs typeface="Calibri" panose="020F0502020204030204" pitchFamily="34" charset="0"/>
                      </a:rPr>
                      <m:t>=</m:t>
                    </m:r>
                  </m:oMath>
                </a14:m>
                <a:endParaRPr lang="en-GB" sz="2800" dirty="0">
                  <a:solidFill>
                    <a:prstClr val="black"/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  <a:p>
                <a:pPr>
                  <a:defRPr/>
                </a:pPr>
                <a:r>
                  <a:rPr lang="en-GB" sz="2800" dirty="0">
                    <a:solidFill>
                      <a:prstClr val="black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	 10 </a:t>
                </a:r>
                <a14:m>
                  <m:oMath xmlns:m="http://schemas.openxmlformats.org/officeDocument/2006/math">
                    <m:r>
                      <a:rPr lang="en-GB" sz="2800" b="0" i="1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  <a:cs typeface="Calibri" panose="020F0502020204030204" pitchFamily="34" charset="0"/>
                      </a:rPr>
                      <m:t>−</m:t>
                    </m:r>
                  </m:oMath>
                </a14:m>
                <a:r>
                  <a:rPr lang="en-GB" sz="2800" dirty="0">
                    <a:solidFill>
                      <a:prstClr val="black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 1 </a:t>
                </a:r>
                <a14:m>
                  <m:oMath xmlns:m="http://schemas.openxmlformats.org/officeDocument/2006/math">
                    <m:r>
                      <a:rPr lang="en-GB" sz="2800" b="0" i="1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  <a:cs typeface="Calibri" panose="020F0502020204030204" pitchFamily="34" charset="0"/>
                      </a:rPr>
                      <m:t>=</m:t>
                    </m:r>
                  </m:oMath>
                </a14:m>
                <a:endParaRPr lang="en-GB" sz="2800" dirty="0">
                  <a:solidFill>
                    <a:prstClr val="black"/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  <a:p>
                <a:pPr>
                  <a:defRPr/>
                </a:pPr>
                <a:endParaRPr kumimoji="0" lang="en-GB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endParaRPr>
              </a:p>
              <a:p>
                <a:pPr lvl="0">
                  <a:defRPr/>
                </a:pPr>
                <a:r>
                  <a:rPr lang="en-GB" sz="2800" dirty="0">
                    <a:solidFill>
                      <a:prstClr val="black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	</a:t>
                </a:r>
                <a:endParaRPr kumimoji="0" lang="en-GB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endParaRPr>
              </a:p>
            </p:txBody>
          </p:sp>
        </mc:Choice>
        <mc:Fallback xmlns="">
          <p:sp>
            <p:nvSpPr>
              <p:cNvPr id="2" name="TextBox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5550" y="316855"/>
                <a:ext cx="7625490" cy="6555641"/>
              </a:xfrm>
              <a:prstGeom prst="rect">
                <a:avLst/>
              </a:prstGeom>
              <a:blipFill>
                <a:blip r:embed="rId4"/>
                <a:stretch>
                  <a:fillRect l="-1679" t="-1023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7" name="Picture 6">
            <a:extLst>
              <a:ext uri="{FF2B5EF4-FFF2-40B4-BE49-F238E27FC236}">
                <a16:creationId xmlns:a16="http://schemas.microsoft.com/office/drawing/2014/main" id="{1882F8B1-5F4C-4571-9CA1-B959017E1A9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80395" y="2926079"/>
            <a:ext cx="1508676" cy="151030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802D716E-28BA-4AF8-BBAC-713BC88A6AAB}"/>
              </a:ext>
            </a:extLst>
          </p:cNvPr>
          <p:cNvSpPr txBox="1"/>
          <p:nvPr/>
        </p:nvSpPr>
        <p:spPr>
          <a:xfrm>
            <a:off x="1908070" y="2980530"/>
            <a:ext cx="148100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 panose="020F0502020204030204"/>
              </a:rPr>
              <a:t>23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3097FD4-5725-4E2D-974C-CB4F2C25D79C}"/>
              </a:ext>
            </a:extLst>
          </p:cNvPr>
          <p:cNvSpPr txBox="1"/>
          <p:nvPr/>
        </p:nvSpPr>
        <p:spPr>
          <a:xfrm>
            <a:off x="2785948" y="3844660"/>
            <a:ext cx="5828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 panose="020F0502020204030204"/>
              </a:rPr>
              <a:t>3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91343D42-5398-437A-A414-C324D6F4C5AF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4139512" y="2926893"/>
            <a:ext cx="1508676" cy="1510305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A1C6FB68-60B4-40D7-B427-120D7FABB8B3}"/>
              </a:ext>
            </a:extLst>
          </p:cNvPr>
          <p:cNvSpPr txBox="1"/>
          <p:nvPr/>
        </p:nvSpPr>
        <p:spPr>
          <a:xfrm>
            <a:off x="3726594" y="3420435"/>
            <a:ext cx="148100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 panose="020F0502020204030204"/>
              </a:rPr>
              <a:t>34</a:t>
            </a:r>
          </a:p>
        </p:txBody>
      </p:sp>
    </p:spTree>
    <p:extLst>
      <p:ext uri="{BB962C8B-B14F-4D97-AF65-F5344CB8AC3E}">
        <p14:creationId xmlns:p14="http://schemas.microsoft.com/office/powerpoint/2010/main" val="405583420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/>
              <p:cNvSpPr txBox="1"/>
              <p:nvPr/>
            </p:nvSpPr>
            <p:spPr>
              <a:xfrm>
                <a:off x="695550" y="316855"/>
                <a:ext cx="7625490" cy="61247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539750" indent="-539750">
                  <a:buFontTx/>
                  <a:buAutoNum type="arabicParenR"/>
                  <a:defRPr/>
                </a:pPr>
                <a:r>
                  <a:rPr lang="en-GB" sz="2800" dirty="0">
                    <a:solidFill>
                      <a:prstClr val="black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3 </a:t>
                </a:r>
                <a14:m>
                  <m:oMath xmlns:m="http://schemas.openxmlformats.org/officeDocument/2006/math">
                    <m:r>
                      <a:rPr lang="en-GB" sz="28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Calibri" panose="020F0502020204030204" pitchFamily="34" charset="0"/>
                      </a:rPr>
                      <m:t>×</m:t>
                    </m:r>
                  </m:oMath>
                </a14:m>
                <a:r>
                  <a:rPr lang="en-GB" sz="2800" dirty="0">
                    <a:solidFill>
                      <a:prstClr val="black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 1 </a:t>
                </a:r>
                <a14:m>
                  <m:oMath xmlns:m="http://schemas.openxmlformats.org/officeDocument/2006/math">
                    <m:r>
                      <a:rPr lang="en-GB" sz="28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cs typeface="Calibri" panose="020F0502020204030204" pitchFamily="34" charset="0"/>
                      </a:rPr>
                      <m:t>=</m:t>
                    </m:r>
                  </m:oMath>
                </a14:m>
                <a:r>
                  <a:rPr lang="en-GB" sz="2800" dirty="0">
                    <a:solidFill>
                      <a:prstClr val="black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			3 </a:t>
                </a:r>
                <a14:m>
                  <m:oMath xmlns:m="http://schemas.openxmlformats.org/officeDocument/2006/math">
                    <m:r>
                      <a:rPr lang="en-GB" sz="28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Calibri" panose="020F0502020204030204" pitchFamily="34" charset="0"/>
                      </a:rPr>
                      <m:t>×</m:t>
                    </m:r>
                  </m:oMath>
                </a14:m>
                <a:r>
                  <a:rPr lang="en-GB" sz="2800" dirty="0">
                    <a:solidFill>
                      <a:prstClr val="black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 10 </a:t>
                </a:r>
                <a14:m>
                  <m:oMath xmlns:m="http://schemas.openxmlformats.org/officeDocument/2006/math">
                    <m:r>
                      <a:rPr lang="en-GB" sz="28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cs typeface="Calibri" panose="020F0502020204030204" pitchFamily="34" charset="0"/>
                      </a:rPr>
                      <m:t>=</m:t>
                    </m:r>
                  </m:oMath>
                </a14:m>
                <a:r>
                  <a:rPr lang="en-GB" sz="2800" dirty="0">
                    <a:solidFill>
                      <a:prstClr val="black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			</a:t>
                </a:r>
              </a:p>
              <a:p>
                <a:pPr>
                  <a:defRPr/>
                </a:pPr>
                <a:r>
                  <a:rPr lang="en-GB" sz="2800" dirty="0">
                    <a:solidFill>
                      <a:prstClr val="black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	 3 </a:t>
                </a:r>
                <a14:m>
                  <m:oMath xmlns:m="http://schemas.openxmlformats.org/officeDocument/2006/math">
                    <m:r>
                      <a:rPr lang="en-GB" sz="28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Calibri" panose="020F0502020204030204" pitchFamily="34" charset="0"/>
                      </a:rPr>
                      <m:t>×</m:t>
                    </m:r>
                  </m:oMath>
                </a14:m>
                <a:r>
                  <a:rPr lang="en-GB" sz="2800" dirty="0">
                    <a:solidFill>
                      <a:prstClr val="black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 2 </a:t>
                </a:r>
                <a14:m>
                  <m:oMath xmlns:m="http://schemas.openxmlformats.org/officeDocument/2006/math">
                    <m:r>
                      <a:rPr lang="en-GB" sz="28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cs typeface="Calibri" panose="020F0502020204030204" pitchFamily="34" charset="0"/>
                      </a:rPr>
                      <m:t>=</m:t>
                    </m:r>
                  </m:oMath>
                </a14:m>
                <a:r>
                  <a:rPr lang="en-GB" sz="2800" dirty="0">
                    <a:solidFill>
                      <a:prstClr val="black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			3 </a:t>
                </a:r>
                <a14:m>
                  <m:oMath xmlns:m="http://schemas.openxmlformats.org/officeDocument/2006/math">
                    <m:r>
                      <a:rPr lang="en-GB" sz="28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Calibri" panose="020F0502020204030204" pitchFamily="34" charset="0"/>
                      </a:rPr>
                      <m:t>×</m:t>
                    </m:r>
                  </m:oMath>
                </a14:m>
                <a:r>
                  <a:rPr lang="en-GB" sz="2800" dirty="0">
                    <a:solidFill>
                      <a:prstClr val="black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 20 </a:t>
                </a:r>
                <a14:m>
                  <m:oMath xmlns:m="http://schemas.openxmlformats.org/officeDocument/2006/math">
                    <m:r>
                      <a:rPr lang="en-GB" sz="28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cs typeface="Calibri" panose="020F0502020204030204" pitchFamily="34" charset="0"/>
                      </a:rPr>
                      <m:t>= </m:t>
                    </m:r>
                  </m:oMath>
                </a14:m>
                <a:r>
                  <a:rPr lang="en-GB" sz="2800" dirty="0">
                    <a:solidFill>
                      <a:prstClr val="black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		</a:t>
                </a:r>
              </a:p>
              <a:p>
                <a:pPr>
                  <a:defRPr/>
                </a:pPr>
                <a:r>
                  <a:rPr lang="en-GB" sz="2800" dirty="0">
                    <a:solidFill>
                      <a:prstClr val="black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	 3 </a:t>
                </a:r>
                <a14:m>
                  <m:oMath xmlns:m="http://schemas.openxmlformats.org/officeDocument/2006/math">
                    <m:r>
                      <a:rPr lang="en-GB" sz="28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Calibri" panose="020F0502020204030204" pitchFamily="34" charset="0"/>
                      </a:rPr>
                      <m:t>×</m:t>
                    </m:r>
                  </m:oMath>
                </a14:m>
                <a:r>
                  <a:rPr lang="en-GB" sz="2800" dirty="0">
                    <a:solidFill>
                      <a:prstClr val="black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 3 </a:t>
                </a:r>
                <a14:m>
                  <m:oMath xmlns:m="http://schemas.openxmlformats.org/officeDocument/2006/math">
                    <m:r>
                      <a:rPr lang="en-GB" sz="28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cs typeface="Calibri" panose="020F0502020204030204" pitchFamily="34" charset="0"/>
                      </a:rPr>
                      <m:t>=</m:t>
                    </m:r>
                  </m:oMath>
                </a14:m>
                <a:r>
                  <a:rPr lang="en-GB" sz="2800" dirty="0">
                    <a:solidFill>
                      <a:prstClr val="black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			3 </a:t>
                </a:r>
                <a14:m>
                  <m:oMath xmlns:m="http://schemas.openxmlformats.org/officeDocument/2006/math">
                    <m:r>
                      <a:rPr lang="en-GB" sz="28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Calibri" panose="020F0502020204030204" pitchFamily="34" charset="0"/>
                      </a:rPr>
                      <m:t>×</m:t>
                    </m:r>
                  </m:oMath>
                </a14:m>
                <a:r>
                  <a:rPr lang="en-GB" sz="2800" dirty="0">
                    <a:solidFill>
                      <a:prstClr val="black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 30 </a:t>
                </a:r>
                <a14:m>
                  <m:oMath xmlns:m="http://schemas.openxmlformats.org/officeDocument/2006/math">
                    <m:r>
                      <a:rPr lang="en-GB" sz="28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cs typeface="Calibri" panose="020F0502020204030204" pitchFamily="34" charset="0"/>
                      </a:rPr>
                      <m:t>= </m:t>
                    </m:r>
                  </m:oMath>
                </a14:m>
                <a:r>
                  <a:rPr lang="en-GB" sz="2800" dirty="0">
                    <a:solidFill>
                      <a:prstClr val="black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		</a:t>
                </a:r>
              </a:p>
              <a:p>
                <a:pPr>
                  <a:defRPr/>
                </a:pPr>
                <a:r>
                  <a:rPr lang="en-GB" sz="2800" dirty="0">
                    <a:solidFill>
                      <a:prstClr val="black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	 3 </a:t>
                </a:r>
                <a14:m>
                  <m:oMath xmlns:m="http://schemas.openxmlformats.org/officeDocument/2006/math">
                    <m:r>
                      <a:rPr lang="en-GB" sz="28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Calibri" panose="020F0502020204030204" pitchFamily="34" charset="0"/>
                      </a:rPr>
                      <m:t>×</m:t>
                    </m:r>
                  </m:oMath>
                </a14:m>
                <a:r>
                  <a:rPr lang="en-GB" sz="2800" dirty="0">
                    <a:solidFill>
                      <a:prstClr val="black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 4 </a:t>
                </a:r>
                <a14:m>
                  <m:oMath xmlns:m="http://schemas.openxmlformats.org/officeDocument/2006/math">
                    <m:r>
                      <a:rPr lang="en-GB" sz="28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cs typeface="Calibri" panose="020F0502020204030204" pitchFamily="34" charset="0"/>
                      </a:rPr>
                      <m:t>=</m:t>
                    </m:r>
                  </m:oMath>
                </a14:m>
                <a:r>
                  <a:rPr lang="en-GB" sz="2800" dirty="0">
                    <a:solidFill>
                      <a:prstClr val="black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			3 </a:t>
                </a:r>
                <a14:m>
                  <m:oMath xmlns:m="http://schemas.openxmlformats.org/officeDocument/2006/math">
                    <m:r>
                      <a:rPr lang="en-GB" sz="28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Calibri" panose="020F0502020204030204" pitchFamily="34" charset="0"/>
                      </a:rPr>
                      <m:t>×</m:t>
                    </m:r>
                  </m:oMath>
                </a14:m>
                <a:r>
                  <a:rPr lang="en-GB" sz="2800" dirty="0">
                    <a:solidFill>
                      <a:prstClr val="black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 40 </a:t>
                </a:r>
                <a14:m>
                  <m:oMath xmlns:m="http://schemas.openxmlformats.org/officeDocument/2006/math">
                    <m:r>
                      <a:rPr lang="en-GB" sz="28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cs typeface="Calibri" panose="020F0502020204030204" pitchFamily="34" charset="0"/>
                      </a:rPr>
                      <m:t>=</m:t>
                    </m:r>
                  </m:oMath>
                </a14:m>
                <a:endParaRPr lang="en-GB" sz="2800" dirty="0">
                  <a:solidFill>
                    <a:prstClr val="black"/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  <a:p>
                <a:pPr marR="0" lvl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tabLst/>
                  <a:defRPr/>
                </a:pPr>
                <a:endParaRPr lang="en-GB" sz="2800" dirty="0">
                  <a:solidFill>
                    <a:prstClr val="black"/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  <a:p>
                <a:pPr marR="0" lvl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tabLst/>
                  <a:defRPr/>
                </a:pPr>
                <a:r>
                  <a:rPr lang="en-GB" sz="2800" dirty="0">
                    <a:solidFill>
                      <a:prstClr val="black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2)	 Complete the part-whole models</a:t>
                </a:r>
              </a:p>
              <a:p>
                <a:pPr>
                  <a:defRPr/>
                </a:pPr>
                <a:endParaRPr lang="en-GB" sz="2800" dirty="0">
                  <a:solidFill>
                    <a:prstClr val="black"/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  <a:p>
                <a:pPr>
                  <a:defRPr/>
                </a:pPr>
                <a:endParaRPr lang="en-GB" sz="2800" dirty="0">
                  <a:solidFill>
                    <a:prstClr val="black"/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  <a:p>
                <a:pPr>
                  <a:defRPr/>
                </a:pPr>
                <a:endParaRPr lang="en-GB" sz="2800" dirty="0">
                  <a:solidFill>
                    <a:prstClr val="black"/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  <a:p>
                <a:pPr>
                  <a:defRPr/>
                </a:pPr>
                <a:endParaRPr lang="en-GB" sz="2800" dirty="0">
                  <a:solidFill>
                    <a:prstClr val="black"/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  <a:p>
                <a:pPr marL="514350" indent="-514350">
                  <a:buAutoNum type="arabicParenR" startAt="3"/>
                  <a:defRPr/>
                </a:pPr>
                <a:r>
                  <a:rPr lang="en-GB" sz="2800" dirty="0">
                    <a:solidFill>
                      <a:prstClr val="black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3 </a:t>
                </a:r>
                <a14:m>
                  <m:oMath xmlns:m="http://schemas.openxmlformats.org/officeDocument/2006/math">
                    <m:r>
                      <a:rPr lang="en-GB" sz="2800" b="0" i="1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Calibri" panose="020F0502020204030204" pitchFamily="34" charset="0"/>
                      </a:rPr>
                      <m:t>+</m:t>
                    </m:r>
                  </m:oMath>
                </a14:m>
                <a:r>
                  <a:rPr lang="en-GB" sz="2800" dirty="0">
                    <a:solidFill>
                      <a:prstClr val="black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 3 </a:t>
                </a:r>
                <a14:m>
                  <m:oMath xmlns:m="http://schemas.openxmlformats.org/officeDocument/2006/math">
                    <m:r>
                      <a:rPr lang="en-GB" sz="2800" b="0" i="1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  <a:cs typeface="Calibri" panose="020F0502020204030204" pitchFamily="34" charset="0"/>
                      </a:rPr>
                      <m:t>+</m:t>
                    </m:r>
                  </m:oMath>
                </a14:m>
                <a:r>
                  <a:rPr lang="en-GB" sz="2800" dirty="0">
                    <a:solidFill>
                      <a:prstClr val="black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 3 </a:t>
                </a:r>
                <a14:m>
                  <m:oMath xmlns:m="http://schemas.openxmlformats.org/officeDocument/2006/math">
                    <m:r>
                      <a:rPr lang="en-GB" sz="28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cs typeface="Calibri" panose="020F0502020204030204" pitchFamily="34" charset="0"/>
                      </a:rPr>
                      <m:t>=</m:t>
                    </m:r>
                  </m:oMath>
                </a14:m>
                <a:r>
                  <a:rPr lang="en-GB" sz="2800" dirty="0">
                    <a:solidFill>
                      <a:prstClr val="black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			 5 </a:t>
                </a:r>
                <a14:m>
                  <m:oMath xmlns:m="http://schemas.openxmlformats.org/officeDocument/2006/math">
                    <m:r>
                      <a:rPr lang="en-GB" sz="28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Calibri" panose="020F0502020204030204" pitchFamily="34" charset="0"/>
                      </a:rPr>
                      <m:t>+</m:t>
                    </m:r>
                  </m:oMath>
                </a14:m>
                <a:r>
                  <a:rPr lang="en-GB" sz="2800" dirty="0">
                    <a:solidFill>
                      <a:prstClr val="black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 2 </a:t>
                </a:r>
                <a14:m>
                  <m:oMath xmlns:m="http://schemas.openxmlformats.org/officeDocument/2006/math">
                    <m:r>
                      <a:rPr lang="en-GB" sz="28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cs typeface="Calibri" panose="020F0502020204030204" pitchFamily="34" charset="0"/>
                      </a:rPr>
                      <m:t>+</m:t>
                    </m:r>
                  </m:oMath>
                </a14:m>
                <a:r>
                  <a:rPr lang="en-GB" sz="2800" dirty="0">
                    <a:solidFill>
                      <a:prstClr val="black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 2 </a:t>
                </a:r>
                <a14:m>
                  <m:oMath xmlns:m="http://schemas.openxmlformats.org/officeDocument/2006/math">
                    <m:r>
                      <a:rPr lang="en-GB" sz="28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cs typeface="Calibri" panose="020F0502020204030204" pitchFamily="34" charset="0"/>
                      </a:rPr>
                      <m:t>=</m:t>
                    </m:r>
                  </m:oMath>
                </a14:m>
                <a:r>
                  <a:rPr lang="en-GB" sz="2800" dirty="0">
                    <a:solidFill>
                      <a:prstClr val="black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 </a:t>
                </a:r>
              </a:p>
              <a:p>
                <a:pPr>
                  <a:defRPr/>
                </a:pPr>
                <a:r>
                  <a:rPr lang="en-GB" sz="2800" dirty="0">
                    <a:solidFill>
                      <a:prstClr val="black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	 5 </a:t>
                </a:r>
                <a14:m>
                  <m:oMath xmlns:m="http://schemas.openxmlformats.org/officeDocument/2006/math">
                    <m:r>
                      <a:rPr lang="en-GB" sz="28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Calibri" panose="020F0502020204030204" pitchFamily="34" charset="0"/>
                      </a:rPr>
                      <m:t>+</m:t>
                    </m:r>
                  </m:oMath>
                </a14:m>
                <a:r>
                  <a:rPr lang="en-GB" sz="2800" dirty="0">
                    <a:solidFill>
                      <a:prstClr val="black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 4 </a:t>
                </a:r>
                <a14:m>
                  <m:oMath xmlns:m="http://schemas.openxmlformats.org/officeDocument/2006/math">
                    <m:r>
                      <a:rPr lang="en-GB" sz="28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cs typeface="Calibri" panose="020F0502020204030204" pitchFamily="34" charset="0"/>
                      </a:rPr>
                      <m:t>=</m:t>
                    </m:r>
                  </m:oMath>
                </a14:m>
                <a:r>
                  <a:rPr lang="en-GB" sz="2800" dirty="0">
                    <a:solidFill>
                      <a:prstClr val="black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				 5 </a:t>
                </a:r>
                <a14:m>
                  <m:oMath xmlns:m="http://schemas.openxmlformats.org/officeDocument/2006/math">
                    <m:r>
                      <a:rPr lang="en-GB" sz="28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Calibri" panose="020F0502020204030204" pitchFamily="34" charset="0"/>
                      </a:rPr>
                      <m:t>+</m:t>
                    </m:r>
                  </m:oMath>
                </a14:m>
                <a:r>
                  <a:rPr lang="en-GB" sz="2800" dirty="0">
                    <a:solidFill>
                      <a:prstClr val="black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 1 </a:t>
                </a:r>
                <a14:m>
                  <m:oMath xmlns:m="http://schemas.openxmlformats.org/officeDocument/2006/math">
                    <m:r>
                      <a:rPr lang="en-GB" sz="28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cs typeface="Calibri" panose="020F0502020204030204" pitchFamily="34" charset="0"/>
                      </a:rPr>
                      <m:t>+</m:t>
                    </m:r>
                  </m:oMath>
                </a14:m>
                <a:r>
                  <a:rPr lang="en-GB" sz="2800" dirty="0">
                    <a:solidFill>
                      <a:prstClr val="black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 1 </a:t>
                </a:r>
                <a14:m>
                  <m:oMath xmlns:m="http://schemas.openxmlformats.org/officeDocument/2006/math">
                    <m:r>
                      <a:rPr lang="en-GB" sz="28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Calibri" panose="020F0502020204030204" pitchFamily="34" charset="0"/>
                      </a:rPr>
                      <m:t>+</m:t>
                    </m:r>
                  </m:oMath>
                </a14:m>
                <a:r>
                  <a:rPr lang="en-GB" sz="2800" dirty="0">
                    <a:solidFill>
                      <a:prstClr val="black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 1 </a:t>
                </a:r>
                <a14:m>
                  <m:oMath xmlns:m="http://schemas.openxmlformats.org/officeDocument/2006/math">
                    <m:r>
                      <a:rPr lang="en-GB" sz="28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cs typeface="Calibri" panose="020F0502020204030204" pitchFamily="34" charset="0"/>
                      </a:rPr>
                      <m:t>+</m:t>
                    </m:r>
                  </m:oMath>
                </a14:m>
                <a:r>
                  <a:rPr lang="en-GB" sz="2800" dirty="0">
                    <a:solidFill>
                      <a:prstClr val="black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 1 </a:t>
                </a:r>
                <a14:m>
                  <m:oMath xmlns:m="http://schemas.openxmlformats.org/officeDocument/2006/math">
                    <m:r>
                      <a:rPr lang="en-GB" sz="28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cs typeface="Calibri" panose="020F0502020204030204" pitchFamily="34" charset="0"/>
                      </a:rPr>
                      <m:t>=</m:t>
                    </m:r>
                  </m:oMath>
                </a14:m>
                <a:endParaRPr lang="en-GB" sz="2800" dirty="0">
                  <a:solidFill>
                    <a:prstClr val="black"/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  <a:p>
                <a:pPr>
                  <a:defRPr/>
                </a:pPr>
                <a:r>
                  <a:rPr lang="en-GB" sz="2800" dirty="0">
                    <a:solidFill>
                      <a:prstClr val="black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	 10 </a:t>
                </a:r>
                <a14:m>
                  <m:oMath xmlns:m="http://schemas.openxmlformats.org/officeDocument/2006/math">
                    <m:r>
                      <a:rPr lang="en-GB" sz="2800" b="0" i="1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  <a:cs typeface="Calibri" panose="020F0502020204030204" pitchFamily="34" charset="0"/>
                      </a:rPr>
                      <m:t>−</m:t>
                    </m:r>
                  </m:oMath>
                </a14:m>
                <a:r>
                  <a:rPr lang="en-GB" sz="2800" dirty="0">
                    <a:solidFill>
                      <a:prstClr val="black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 1 </a:t>
                </a:r>
                <a14:m>
                  <m:oMath xmlns:m="http://schemas.openxmlformats.org/officeDocument/2006/math">
                    <m:r>
                      <a:rPr lang="en-GB" sz="2800" b="0" i="1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  <a:cs typeface="Calibri" panose="020F0502020204030204" pitchFamily="34" charset="0"/>
                      </a:rPr>
                      <m:t>=</m:t>
                    </m:r>
                  </m:oMath>
                </a14:m>
                <a:endParaRPr lang="en-GB" sz="2800" dirty="0">
                  <a:solidFill>
                    <a:prstClr val="black"/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  <a:p>
                <a:pPr lvl="0">
                  <a:defRPr/>
                </a:pPr>
                <a:r>
                  <a:rPr lang="en-GB" sz="2800" dirty="0">
                    <a:solidFill>
                      <a:prstClr val="black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	</a:t>
                </a:r>
                <a:endParaRPr kumimoji="0" lang="en-GB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endParaRPr>
              </a:p>
            </p:txBody>
          </p:sp>
        </mc:Choice>
        <mc:Fallback xmlns="">
          <p:sp>
            <p:nvSpPr>
              <p:cNvPr id="2" name="TextBox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5550" y="316855"/>
                <a:ext cx="7625490" cy="6124754"/>
              </a:xfrm>
              <a:prstGeom prst="rect">
                <a:avLst/>
              </a:prstGeom>
              <a:blipFill>
                <a:blip r:embed="rId5"/>
                <a:stretch>
                  <a:fillRect l="-1679" t="-1095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7" name="Picture 6">
            <a:extLst>
              <a:ext uri="{FF2B5EF4-FFF2-40B4-BE49-F238E27FC236}">
                <a16:creationId xmlns:a16="http://schemas.microsoft.com/office/drawing/2014/main" id="{1882F8B1-5F4C-4571-9CA1-B959017E1A9B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80395" y="2926079"/>
            <a:ext cx="1508676" cy="151030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802D716E-28BA-4AF8-BBAC-713BC88A6AAB}"/>
              </a:ext>
            </a:extLst>
          </p:cNvPr>
          <p:cNvSpPr txBox="1"/>
          <p:nvPr/>
        </p:nvSpPr>
        <p:spPr>
          <a:xfrm>
            <a:off x="1908070" y="2980530"/>
            <a:ext cx="148100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 panose="020F0502020204030204"/>
              </a:rPr>
              <a:t>23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3097FD4-5725-4E2D-974C-CB4F2C25D79C}"/>
              </a:ext>
            </a:extLst>
          </p:cNvPr>
          <p:cNvSpPr txBox="1"/>
          <p:nvPr/>
        </p:nvSpPr>
        <p:spPr>
          <a:xfrm>
            <a:off x="2785948" y="3844660"/>
            <a:ext cx="5828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 panose="020F0502020204030204"/>
              </a:rPr>
              <a:t>3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91343D42-5398-437A-A414-C324D6F4C5AF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4139512" y="2926893"/>
            <a:ext cx="1508676" cy="1510305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A1C6FB68-60B4-40D7-B427-120D7FABB8B3}"/>
              </a:ext>
            </a:extLst>
          </p:cNvPr>
          <p:cNvSpPr txBox="1"/>
          <p:nvPr/>
        </p:nvSpPr>
        <p:spPr>
          <a:xfrm>
            <a:off x="3726594" y="3420435"/>
            <a:ext cx="148100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 panose="020F0502020204030204"/>
              </a:rPr>
              <a:t>34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7CE338A-8EF9-47FA-A55D-04DD1B8AAC8D}"/>
              </a:ext>
            </a:extLst>
          </p:cNvPr>
          <p:cNvSpPr txBox="1"/>
          <p:nvPr/>
        </p:nvSpPr>
        <p:spPr>
          <a:xfrm>
            <a:off x="2473287" y="316855"/>
            <a:ext cx="61186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3</a:t>
            </a:r>
            <a:endParaRPr kumimoji="0" lang="en-GB" sz="3200" b="0" i="0" u="none" strike="noStrike" kern="1200" cap="none" spc="0" normalizeH="0" baseline="0" noProof="0" dirty="0">
              <a:ln>
                <a:noFill/>
              </a:ln>
              <a:solidFill>
                <a:srgbClr val="5B9BD5">
                  <a:lumMod val="75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EA32CF8A-BA16-4F4E-9D8A-402FD3177E57}"/>
              </a:ext>
            </a:extLst>
          </p:cNvPr>
          <p:cNvSpPr txBox="1"/>
          <p:nvPr/>
        </p:nvSpPr>
        <p:spPr>
          <a:xfrm>
            <a:off x="4837119" y="316855"/>
            <a:ext cx="61186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30</a:t>
            </a:r>
            <a:endParaRPr kumimoji="0" lang="en-GB" sz="3200" b="0" i="0" u="none" strike="noStrike" kern="1200" cap="none" spc="0" normalizeH="0" baseline="0" noProof="0" dirty="0">
              <a:ln>
                <a:noFill/>
              </a:ln>
              <a:solidFill>
                <a:srgbClr val="5B9BD5">
                  <a:lumMod val="75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83AD633F-9DA8-4890-B2E9-5F737DBCBAA3}"/>
              </a:ext>
            </a:extLst>
          </p:cNvPr>
          <p:cNvSpPr txBox="1"/>
          <p:nvPr/>
        </p:nvSpPr>
        <p:spPr>
          <a:xfrm>
            <a:off x="2473287" y="739850"/>
            <a:ext cx="61186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6</a:t>
            </a:r>
            <a:endParaRPr kumimoji="0" lang="en-GB" sz="3200" b="0" i="0" u="none" strike="noStrike" kern="1200" cap="none" spc="0" normalizeH="0" baseline="0" noProof="0" dirty="0">
              <a:ln>
                <a:noFill/>
              </a:ln>
              <a:solidFill>
                <a:srgbClr val="5B9BD5">
                  <a:lumMod val="75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A7792E78-9243-4AFA-BE8F-4DBB460624B3}"/>
              </a:ext>
            </a:extLst>
          </p:cNvPr>
          <p:cNvSpPr txBox="1"/>
          <p:nvPr/>
        </p:nvSpPr>
        <p:spPr>
          <a:xfrm>
            <a:off x="4837119" y="739850"/>
            <a:ext cx="76991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60</a:t>
            </a:r>
            <a:endParaRPr kumimoji="0" lang="en-GB" sz="3200" b="0" i="0" u="none" strike="noStrike" kern="1200" cap="none" spc="0" normalizeH="0" baseline="0" noProof="0" dirty="0">
              <a:ln>
                <a:noFill/>
              </a:ln>
              <a:solidFill>
                <a:srgbClr val="5B9BD5">
                  <a:lumMod val="75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73F02367-7224-4588-837A-1ED62C21C1C1}"/>
              </a:ext>
            </a:extLst>
          </p:cNvPr>
          <p:cNvSpPr txBox="1"/>
          <p:nvPr/>
        </p:nvSpPr>
        <p:spPr>
          <a:xfrm>
            <a:off x="2473287" y="1163889"/>
            <a:ext cx="61186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9</a:t>
            </a:r>
            <a:endParaRPr kumimoji="0" lang="en-GB" sz="3200" b="0" i="0" u="none" strike="noStrike" kern="1200" cap="none" spc="0" normalizeH="0" baseline="0" noProof="0" dirty="0">
              <a:ln>
                <a:noFill/>
              </a:ln>
              <a:solidFill>
                <a:srgbClr val="5B9BD5">
                  <a:lumMod val="75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F5B23CA9-5294-4A7A-AABF-A743989B99EB}"/>
              </a:ext>
            </a:extLst>
          </p:cNvPr>
          <p:cNvSpPr txBox="1"/>
          <p:nvPr/>
        </p:nvSpPr>
        <p:spPr>
          <a:xfrm>
            <a:off x="4837119" y="1163889"/>
            <a:ext cx="76991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90</a:t>
            </a:r>
            <a:endParaRPr kumimoji="0" lang="en-GB" sz="3200" b="0" i="0" u="none" strike="noStrike" kern="1200" cap="none" spc="0" normalizeH="0" baseline="0" noProof="0" dirty="0">
              <a:ln>
                <a:noFill/>
              </a:ln>
              <a:solidFill>
                <a:srgbClr val="5B9BD5">
                  <a:lumMod val="75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958F1C45-6F48-44A5-B7FA-DB8E4DED95C5}"/>
              </a:ext>
            </a:extLst>
          </p:cNvPr>
          <p:cNvSpPr txBox="1"/>
          <p:nvPr/>
        </p:nvSpPr>
        <p:spPr>
          <a:xfrm>
            <a:off x="2473287" y="1587405"/>
            <a:ext cx="82601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12</a:t>
            </a:r>
            <a:endParaRPr kumimoji="0" lang="en-GB" sz="3200" b="0" i="0" u="none" strike="noStrike" kern="1200" cap="none" spc="0" normalizeH="0" baseline="0" noProof="0" dirty="0">
              <a:ln>
                <a:noFill/>
              </a:ln>
              <a:solidFill>
                <a:srgbClr val="5B9BD5">
                  <a:lumMod val="75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36EB1B1C-860E-43D1-B5F9-0424C6D8245D}"/>
              </a:ext>
            </a:extLst>
          </p:cNvPr>
          <p:cNvSpPr txBox="1"/>
          <p:nvPr/>
        </p:nvSpPr>
        <p:spPr>
          <a:xfrm>
            <a:off x="4837119" y="1587405"/>
            <a:ext cx="82601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120</a:t>
            </a:r>
            <a:endParaRPr kumimoji="0" lang="en-GB" sz="3200" b="0" i="0" u="none" strike="noStrike" kern="1200" cap="none" spc="0" normalizeH="0" baseline="0" noProof="0" dirty="0">
              <a:ln>
                <a:noFill/>
              </a:ln>
              <a:solidFill>
                <a:srgbClr val="5B9BD5">
                  <a:lumMod val="75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7C7E3358-9CFA-4F89-B244-21956A8A8963}"/>
              </a:ext>
            </a:extLst>
          </p:cNvPr>
          <p:cNvSpPr txBox="1"/>
          <p:nvPr/>
        </p:nvSpPr>
        <p:spPr>
          <a:xfrm>
            <a:off x="1931533" y="3862602"/>
            <a:ext cx="82601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20</a:t>
            </a:r>
            <a:endParaRPr kumimoji="0" lang="en-GB" sz="3200" b="0" i="0" u="none" strike="noStrike" kern="1200" cap="none" spc="0" normalizeH="0" baseline="0" noProof="0" dirty="0">
              <a:ln>
                <a:noFill/>
              </a:ln>
              <a:solidFill>
                <a:srgbClr val="5B9BD5">
                  <a:lumMod val="75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8FE7E3FC-8ABA-4803-8786-4A34FB7946A4}"/>
              </a:ext>
            </a:extLst>
          </p:cNvPr>
          <p:cNvSpPr txBox="1"/>
          <p:nvPr/>
        </p:nvSpPr>
        <p:spPr>
          <a:xfrm>
            <a:off x="5048646" y="2980530"/>
            <a:ext cx="82601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30</a:t>
            </a:r>
            <a:endParaRPr kumimoji="0" lang="en-GB" sz="3200" b="0" i="0" u="none" strike="noStrike" kern="1200" cap="none" spc="0" normalizeH="0" baseline="0" noProof="0" dirty="0">
              <a:ln>
                <a:noFill/>
              </a:ln>
              <a:solidFill>
                <a:srgbClr val="5B9BD5">
                  <a:lumMod val="75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36DCFDD2-3D8C-4B25-B350-07FCDE607413}"/>
              </a:ext>
            </a:extLst>
          </p:cNvPr>
          <p:cNvSpPr txBox="1"/>
          <p:nvPr/>
        </p:nvSpPr>
        <p:spPr>
          <a:xfrm>
            <a:off x="5143052" y="3850435"/>
            <a:ext cx="82601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4</a:t>
            </a:r>
            <a:endParaRPr kumimoji="0" lang="en-GB" sz="3200" b="0" i="0" u="none" strike="noStrike" kern="1200" cap="none" spc="0" normalizeH="0" baseline="0" noProof="0" dirty="0">
              <a:ln>
                <a:noFill/>
              </a:ln>
              <a:solidFill>
                <a:srgbClr val="5B9BD5">
                  <a:lumMod val="75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2A0CCFF4-BCCF-46D8-8CC4-56D23EBE1DD9}"/>
              </a:ext>
            </a:extLst>
          </p:cNvPr>
          <p:cNvSpPr txBox="1"/>
          <p:nvPr/>
        </p:nvSpPr>
        <p:spPr>
          <a:xfrm>
            <a:off x="3063316" y="4597141"/>
            <a:ext cx="82601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9</a:t>
            </a:r>
            <a:endParaRPr kumimoji="0" lang="en-GB" sz="3200" b="0" i="0" u="none" strike="noStrike" kern="1200" cap="none" spc="0" normalizeH="0" baseline="0" noProof="0" dirty="0">
              <a:ln>
                <a:noFill/>
              </a:ln>
              <a:solidFill>
                <a:srgbClr val="5B9BD5">
                  <a:lumMod val="75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319F5CFD-ADE9-4EA5-911C-8C9B1872FDB6}"/>
              </a:ext>
            </a:extLst>
          </p:cNvPr>
          <p:cNvSpPr txBox="1"/>
          <p:nvPr/>
        </p:nvSpPr>
        <p:spPr>
          <a:xfrm>
            <a:off x="5844089" y="4597141"/>
            <a:ext cx="82601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9</a:t>
            </a:r>
            <a:endParaRPr kumimoji="0" lang="en-GB" sz="3200" b="0" i="0" u="none" strike="noStrike" kern="1200" cap="none" spc="0" normalizeH="0" baseline="0" noProof="0" dirty="0">
              <a:ln>
                <a:noFill/>
              </a:ln>
              <a:solidFill>
                <a:srgbClr val="5B9BD5">
                  <a:lumMod val="75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7665B6F7-81E9-4248-85EA-6724B61EF096}"/>
              </a:ext>
            </a:extLst>
          </p:cNvPr>
          <p:cNvSpPr txBox="1"/>
          <p:nvPr/>
        </p:nvSpPr>
        <p:spPr>
          <a:xfrm>
            <a:off x="2523655" y="5003017"/>
            <a:ext cx="82601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9</a:t>
            </a:r>
            <a:endParaRPr kumimoji="0" lang="en-GB" sz="3200" b="0" i="0" u="none" strike="noStrike" kern="1200" cap="none" spc="0" normalizeH="0" baseline="0" noProof="0" dirty="0">
              <a:ln>
                <a:noFill/>
              </a:ln>
              <a:solidFill>
                <a:srgbClr val="5B9BD5">
                  <a:lumMod val="75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8F91670C-1375-428A-8753-0CB9378B3A9E}"/>
              </a:ext>
            </a:extLst>
          </p:cNvPr>
          <p:cNvSpPr txBox="1"/>
          <p:nvPr/>
        </p:nvSpPr>
        <p:spPr>
          <a:xfrm>
            <a:off x="7082564" y="5008851"/>
            <a:ext cx="82601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9</a:t>
            </a:r>
            <a:endParaRPr kumimoji="0" lang="en-GB" sz="3200" b="0" i="0" u="none" strike="noStrike" kern="1200" cap="none" spc="0" normalizeH="0" baseline="0" noProof="0" dirty="0">
              <a:ln>
                <a:noFill/>
              </a:ln>
              <a:solidFill>
                <a:srgbClr val="5B9BD5">
                  <a:lumMod val="75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17C372-B9B8-4B57-935E-9738C653DD4F}"/>
              </a:ext>
            </a:extLst>
          </p:cNvPr>
          <p:cNvSpPr txBox="1"/>
          <p:nvPr/>
        </p:nvSpPr>
        <p:spPr>
          <a:xfrm>
            <a:off x="2705482" y="5444175"/>
            <a:ext cx="82601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9</a:t>
            </a:r>
            <a:endParaRPr kumimoji="0" lang="en-GB" sz="3200" b="0" i="0" u="none" strike="noStrike" kern="1200" cap="none" spc="0" normalizeH="0" baseline="0" noProof="0" dirty="0">
              <a:ln>
                <a:noFill/>
              </a:ln>
              <a:solidFill>
                <a:srgbClr val="5B9BD5">
                  <a:lumMod val="75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770231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9546678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8" name="Rectangle 127">
                <a:extLst>
                  <a:ext uri="{FF2B5EF4-FFF2-40B4-BE49-F238E27FC236}">
                    <a16:creationId xmlns:a16="http://schemas.microsoft.com/office/drawing/2014/main" id="{7C7399B4-05E9-45A9-8211-1ADAEEAA4D92}"/>
                  </a:ext>
                </a:extLst>
              </p:cNvPr>
              <p:cNvSpPr/>
              <p:nvPr/>
            </p:nvSpPr>
            <p:spPr>
              <a:xfrm>
                <a:off x="1720817" y="669667"/>
                <a:ext cx="2159566" cy="58477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       </a:t>
                </a:r>
                <a14:m>
                  <m:oMath xmlns:m="http://schemas.openxmlformats.org/officeDocument/2006/math">
                    <m:r>
                      <a:rPr kumimoji="0" lang="en-GB" sz="3200" b="0" i="1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mbria Math" panose="02040503050406030204" pitchFamily="18" charset="0"/>
                        <a:cs typeface="+mn-cs"/>
                      </a:rPr>
                      <m:t>×</m:t>
                    </m:r>
                    <m:r>
                      <a:rPr kumimoji="0" lang="en-GB" sz="3200" b="0" i="1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+mn-ea"/>
                        <a:cs typeface="+mn-cs"/>
                      </a:rPr>
                      <m:t>      =</m:t>
                    </m:r>
                  </m:oMath>
                </a14:m>
                <a:r>
                  <a:rPr kumimoji="0" lang="en-GB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</a:t>
                </a:r>
              </a:p>
            </p:txBody>
          </p:sp>
        </mc:Choice>
        <mc:Fallback xmlns="">
          <p:sp>
            <p:nvSpPr>
              <p:cNvPr id="128" name="Rectangle 127">
                <a:extLst>
                  <a:ext uri="{FF2B5EF4-FFF2-40B4-BE49-F238E27FC236}">
                    <a16:creationId xmlns:a16="http://schemas.microsoft.com/office/drawing/2014/main" id="{7C7399B4-05E9-45A9-8211-1ADAEEAA4D92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20817" y="669667"/>
                <a:ext cx="2159566" cy="584775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1" name="Rectangle 130">
            <a:extLst>
              <a:ext uri="{FF2B5EF4-FFF2-40B4-BE49-F238E27FC236}">
                <a16:creationId xmlns:a16="http://schemas.microsoft.com/office/drawing/2014/main" id="{060F29D8-0D8F-46AE-A330-6884D872EC52}"/>
              </a:ext>
            </a:extLst>
          </p:cNvPr>
          <p:cNvSpPr/>
          <p:nvPr/>
        </p:nvSpPr>
        <p:spPr>
          <a:xfrm>
            <a:off x="3832420" y="694350"/>
            <a:ext cx="718457" cy="54616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32" name="TextBox 131">
            <a:extLst>
              <a:ext uri="{FF2B5EF4-FFF2-40B4-BE49-F238E27FC236}">
                <a16:creationId xmlns:a16="http://schemas.microsoft.com/office/drawing/2014/main" id="{D75E6052-4FCF-4560-AF3B-920B5A8157E7}"/>
              </a:ext>
            </a:extLst>
          </p:cNvPr>
          <p:cNvSpPr txBox="1"/>
          <p:nvPr/>
        </p:nvSpPr>
        <p:spPr>
          <a:xfrm>
            <a:off x="2813881" y="675043"/>
            <a:ext cx="61186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4</a:t>
            </a:r>
          </a:p>
        </p:txBody>
      </p:sp>
      <p:sp>
        <p:nvSpPr>
          <p:cNvPr id="133" name="TextBox 132">
            <a:extLst>
              <a:ext uri="{FF2B5EF4-FFF2-40B4-BE49-F238E27FC236}">
                <a16:creationId xmlns:a16="http://schemas.microsoft.com/office/drawing/2014/main" id="{D6C39ADB-6A64-46EC-A97F-A4E0E7F1C9A0}"/>
              </a:ext>
            </a:extLst>
          </p:cNvPr>
          <p:cNvSpPr txBox="1"/>
          <p:nvPr/>
        </p:nvSpPr>
        <p:spPr>
          <a:xfrm>
            <a:off x="1887526" y="675043"/>
            <a:ext cx="61186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23</a:t>
            </a:r>
          </a:p>
        </p:txBody>
      </p:sp>
      <p:sp>
        <p:nvSpPr>
          <p:cNvPr id="134" name="TextBox 133">
            <a:extLst>
              <a:ext uri="{FF2B5EF4-FFF2-40B4-BE49-F238E27FC236}">
                <a16:creationId xmlns:a16="http://schemas.microsoft.com/office/drawing/2014/main" id="{83BE85D1-E28D-46A7-9730-759546BF8242}"/>
              </a:ext>
            </a:extLst>
          </p:cNvPr>
          <p:cNvSpPr txBox="1"/>
          <p:nvPr/>
        </p:nvSpPr>
        <p:spPr>
          <a:xfrm>
            <a:off x="3881070" y="675043"/>
            <a:ext cx="61186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200" b="0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92</a:t>
            </a:r>
          </a:p>
        </p:txBody>
      </p:sp>
      <p:pic>
        <p:nvPicPr>
          <p:cNvPr id="23" name="Picture 22">
            <a:extLst>
              <a:ext uri="{FF2B5EF4-FFF2-40B4-BE49-F238E27FC236}">
                <a16:creationId xmlns:a16="http://schemas.microsoft.com/office/drawing/2014/main" id="{7457156B-47F5-48A9-819D-EDFB92B0ACA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756092" y="1672026"/>
            <a:ext cx="532039" cy="518935"/>
          </a:xfrm>
          <a:prstGeom prst="rect">
            <a:avLst/>
          </a:prstGeom>
        </p:spPr>
      </p:pic>
      <p:pic>
        <p:nvPicPr>
          <p:cNvPr id="327" name="Picture 326">
            <a:extLst>
              <a:ext uri="{FF2B5EF4-FFF2-40B4-BE49-F238E27FC236}">
                <a16:creationId xmlns:a16="http://schemas.microsoft.com/office/drawing/2014/main" id="{CF26FC3C-7FCA-4914-932E-FEF1895D11A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111692" y="1824426"/>
            <a:ext cx="532039" cy="518935"/>
          </a:xfrm>
          <a:prstGeom prst="rect">
            <a:avLst/>
          </a:prstGeom>
        </p:spPr>
      </p:pic>
      <p:pic>
        <p:nvPicPr>
          <p:cNvPr id="328" name="Picture 327">
            <a:extLst>
              <a:ext uri="{FF2B5EF4-FFF2-40B4-BE49-F238E27FC236}">
                <a16:creationId xmlns:a16="http://schemas.microsoft.com/office/drawing/2014/main" id="{AFC37CB0-83C5-4F1D-A912-47446F4B289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756092" y="2007694"/>
            <a:ext cx="532039" cy="518935"/>
          </a:xfrm>
          <a:prstGeom prst="rect">
            <a:avLst/>
          </a:prstGeom>
        </p:spPr>
      </p:pic>
      <p:pic>
        <p:nvPicPr>
          <p:cNvPr id="329" name="Picture 328">
            <a:extLst>
              <a:ext uri="{FF2B5EF4-FFF2-40B4-BE49-F238E27FC236}">
                <a16:creationId xmlns:a16="http://schemas.microsoft.com/office/drawing/2014/main" id="{5C25E7F4-D285-4BB8-A606-E1C848D3A1C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111691" y="2175528"/>
            <a:ext cx="532039" cy="518935"/>
          </a:xfrm>
          <a:prstGeom prst="rect">
            <a:avLst/>
          </a:prstGeom>
        </p:spPr>
      </p:pic>
      <p:pic>
        <p:nvPicPr>
          <p:cNvPr id="330" name="Picture 329">
            <a:extLst>
              <a:ext uri="{FF2B5EF4-FFF2-40B4-BE49-F238E27FC236}">
                <a16:creationId xmlns:a16="http://schemas.microsoft.com/office/drawing/2014/main" id="{5D5DC31E-196F-4B70-AD6D-7B3EDD92A54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818581" y="1672026"/>
            <a:ext cx="532039" cy="518935"/>
          </a:xfrm>
          <a:prstGeom prst="rect">
            <a:avLst/>
          </a:prstGeom>
        </p:spPr>
      </p:pic>
      <p:pic>
        <p:nvPicPr>
          <p:cNvPr id="331" name="Picture 330">
            <a:extLst>
              <a:ext uri="{FF2B5EF4-FFF2-40B4-BE49-F238E27FC236}">
                <a16:creationId xmlns:a16="http://schemas.microsoft.com/office/drawing/2014/main" id="{60FE6E87-FB24-4804-9DA2-9124F4C0D2C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174181" y="1824426"/>
            <a:ext cx="532039" cy="518935"/>
          </a:xfrm>
          <a:prstGeom prst="rect">
            <a:avLst/>
          </a:prstGeom>
        </p:spPr>
      </p:pic>
      <p:pic>
        <p:nvPicPr>
          <p:cNvPr id="332" name="Picture 331">
            <a:extLst>
              <a:ext uri="{FF2B5EF4-FFF2-40B4-BE49-F238E27FC236}">
                <a16:creationId xmlns:a16="http://schemas.microsoft.com/office/drawing/2014/main" id="{89479258-2723-4A3D-90A8-2BC8F6B2F0C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818581" y="2007694"/>
            <a:ext cx="532039" cy="518935"/>
          </a:xfrm>
          <a:prstGeom prst="rect">
            <a:avLst/>
          </a:prstGeom>
        </p:spPr>
      </p:pic>
      <p:pic>
        <p:nvPicPr>
          <p:cNvPr id="333" name="Picture 332">
            <a:extLst>
              <a:ext uri="{FF2B5EF4-FFF2-40B4-BE49-F238E27FC236}">
                <a16:creationId xmlns:a16="http://schemas.microsoft.com/office/drawing/2014/main" id="{B49169A3-2371-4BD5-805A-3F2CDEB6006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174180" y="2175528"/>
            <a:ext cx="532039" cy="518935"/>
          </a:xfrm>
          <a:prstGeom prst="rect">
            <a:avLst/>
          </a:prstGeom>
        </p:spPr>
      </p:pic>
      <p:pic>
        <p:nvPicPr>
          <p:cNvPr id="334" name="Picture 333">
            <a:extLst>
              <a:ext uri="{FF2B5EF4-FFF2-40B4-BE49-F238E27FC236}">
                <a16:creationId xmlns:a16="http://schemas.microsoft.com/office/drawing/2014/main" id="{BE1AE6D0-B501-491F-B652-17AFF6F65E5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881070" y="1672026"/>
            <a:ext cx="532039" cy="518935"/>
          </a:xfrm>
          <a:prstGeom prst="rect">
            <a:avLst/>
          </a:prstGeom>
        </p:spPr>
      </p:pic>
      <p:pic>
        <p:nvPicPr>
          <p:cNvPr id="335" name="Picture 334">
            <a:extLst>
              <a:ext uri="{FF2B5EF4-FFF2-40B4-BE49-F238E27FC236}">
                <a16:creationId xmlns:a16="http://schemas.microsoft.com/office/drawing/2014/main" id="{9F1E8E8B-1A51-428F-9DF8-1A04A04A363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236670" y="1824426"/>
            <a:ext cx="532039" cy="518935"/>
          </a:xfrm>
          <a:prstGeom prst="rect">
            <a:avLst/>
          </a:prstGeom>
        </p:spPr>
      </p:pic>
      <p:pic>
        <p:nvPicPr>
          <p:cNvPr id="336" name="Picture 335">
            <a:extLst>
              <a:ext uri="{FF2B5EF4-FFF2-40B4-BE49-F238E27FC236}">
                <a16:creationId xmlns:a16="http://schemas.microsoft.com/office/drawing/2014/main" id="{9D4DCF41-7760-4D16-A44D-51D6D196F15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881070" y="2007694"/>
            <a:ext cx="532039" cy="518935"/>
          </a:xfrm>
          <a:prstGeom prst="rect">
            <a:avLst/>
          </a:prstGeom>
        </p:spPr>
      </p:pic>
      <p:pic>
        <p:nvPicPr>
          <p:cNvPr id="337" name="Picture 336">
            <a:extLst>
              <a:ext uri="{FF2B5EF4-FFF2-40B4-BE49-F238E27FC236}">
                <a16:creationId xmlns:a16="http://schemas.microsoft.com/office/drawing/2014/main" id="{0B4D3CA1-29D8-4B1A-9048-9BD23AC6A96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236669" y="2175528"/>
            <a:ext cx="532039" cy="518935"/>
          </a:xfrm>
          <a:prstGeom prst="rect">
            <a:avLst/>
          </a:prstGeom>
        </p:spPr>
      </p:pic>
      <p:pic>
        <p:nvPicPr>
          <p:cNvPr id="338" name="Picture 337">
            <a:extLst>
              <a:ext uri="{FF2B5EF4-FFF2-40B4-BE49-F238E27FC236}">
                <a16:creationId xmlns:a16="http://schemas.microsoft.com/office/drawing/2014/main" id="{B14CE32A-948F-4724-949E-3C7A49B1489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943559" y="1672026"/>
            <a:ext cx="532039" cy="518935"/>
          </a:xfrm>
          <a:prstGeom prst="rect">
            <a:avLst/>
          </a:prstGeom>
        </p:spPr>
      </p:pic>
      <p:pic>
        <p:nvPicPr>
          <p:cNvPr id="339" name="Picture 338">
            <a:extLst>
              <a:ext uri="{FF2B5EF4-FFF2-40B4-BE49-F238E27FC236}">
                <a16:creationId xmlns:a16="http://schemas.microsoft.com/office/drawing/2014/main" id="{7CE503E6-36BF-4805-A812-3AA7BE14522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299159" y="1824426"/>
            <a:ext cx="532039" cy="518935"/>
          </a:xfrm>
          <a:prstGeom prst="rect">
            <a:avLst/>
          </a:prstGeom>
        </p:spPr>
      </p:pic>
      <p:pic>
        <p:nvPicPr>
          <p:cNvPr id="340" name="Picture 339">
            <a:extLst>
              <a:ext uri="{FF2B5EF4-FFF2-40B4-BE49-F238E27FC236}">
                <a16:creationId xmlns:a16="http://schemas.microsoft.com/office/drawing/2014/main" id="{959AF381-DF8E-4166-99F1-0C69462F53F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943559" y="2007694"/>
            <a:ext cx="532039" cy="518935"/>
          </a:xfrm>
          <a:prstGeom prst="rect">
            <a:avLst/>
          </a:prstGeom>
        </p:spPr>
      </p:pic>
      <p:pic>
        <p:nvPicPr>
          <p:cNvPr id="341" name="Picture 340">
            <a:extLst>
              <a:ext uri="{FF2B5EF4-FFF2-40B4-BE49-F238E27FC236}">
                <a16:creationId xmlns:a16="http://schemas.microsoft.com/office/drawing/2014/main" id="{2FA1F11E-7610-4135-9DB1-8D1ACBACE01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299158" y="2175528"/>
            <a:ext cx="532039" cy="518935"/>
          </a:xfrm>
          <a:prstGeom prst="rect">
            <a:avLst/>
          </a:prstGeom>
        </p:spPr>
      </p:pic>
      <p:pic>
        <p:nvPicPr>
          <p:cNvPr id="342" name="Picture 341">
            <a:extLst>
              <a:ext uri="{FF2B5EF4-FFF2-40B4-BE49-F238E27FC236}">
                <a16:creationId xmlns:a16="http://schemas.microsoft.com/office/drawing/2014/main" id="{0D450B6E-AD46-4766-AAFF-8B1B861ACD4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06048" y="1672026"/>
            <a:ext cx="532039" cy="518935"/>
          </a:xfrm>
          <a:prstGeom prst="rect">
            <a:avLst/>
          </a:prstGeom>
        </p:spPr>
      </p:pic>
      <p:pic>
        <p:nvPicPr>
          <p:cNvPr id="343" name="Picture 342">
            <a:extLst>
              <a:ext uri="{FF2B5EF4-FFF2-40B4-BE49-F238E27FC236}">
                <a16:creationId xmlns:a16="http://schemas.microsoft.com/office/drawing/2014/main" id="{EEB2D211-E830-4B2A-9F2A-55FF323F968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361648" y="1824426"/>
            <a:ext cx="532039" cy="518935"/>
          </a:xfrm>
          <a:prstGeom prst="rect">
            <a:avLst/>
          </a:prstGeom>
        </p:spPr>
      </p:pic>
      <p:pic>
        <p:nvPicPr>
          <p:cNvPr id="344" name="Picture 343">
            <a:extLst>
              <a:ext uri="{FF2B5EF4-FFF2-40B4-BE49-F238E27FC236}">
                <a16:creationId xmlns:a16="http://schemas.microsoft.com/office/drawing/2014/main" id="{6180C996-B62B-4780-B607-E7200618620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06048" y="2007694"/>
            <a:ext cx="532039" cy="518935"/>
          </a:xfrm>
          <a:prstGeom prst="rect">
            <a:avLst/>
          </a:prstGeom>
        </p:spPr>
      </p:pic>
      <p:pic>
        <p:nvPicPr>
          <p:cNvPr id="345" name="Picture 344">
            <a:extLst>
              <a:ext uri="{FF2B5EF4-FFF2-40B4-BE49-F238E27FC236}">
                <a16:creationId xmlns:a16="http://schemas.microsoft.com/office/drawing/2014/main" id="{FF4F76D8-1F6D-4638-9CC2-C25B0480391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361647" y="2175528"/>
            <a:ext cx="532039" cy="518935"/>
          </a:xfrm>
          <a:prstGeom prst="rect">
            <a:avLst/>
          </a:prstGeom>
        </p:spPr>
      </p:pic>
      <p:pic>
        <p:nvPicPr>
          <p:cNvPr id="346" name="Picture 345">
            <a:extLst>
              <a:ext uri="{FF2B5EF4-FFF2-40B4-BE49-F238E27FC236}">
                <a16:creationId xmlns:a16="http://schemas.microsoft.com/office/drawing/2014/main" id="{49D42750-B0BD-4A77-BAAF-75C9DB85FDB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068537" y="1672026"/>
            <a:ext cx="532039" cy="518935"/>
          </a:xfrm>
          <a:prstGeom prst="rect">
            <a:avLst/>
          </a:prstGeom>
        </p:spPr>
      </p:pic>
      <p:pic>
        <p:nvPicPr>
          <p:cNvPr id="347" name="Picture 346">
            <a:extLst>
              <a:ext uri="{FF2B5EF4-FFF2-40B4-BE49-F238E27FC236}">
                <a16:creationId xmlns:a16="http://schemas.microsoft.com/office/drawing/2014/main" id="{505A63FC-8005-43C5-AC7D-A7AC3DBCA5E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424137" y="1824426"/>
            <a:ext cx="532039" cy="518935"/>
          </a:xfrm>
          <a:prstGeom prst="rect">
            <a:avLst/>
          </a:prstGeom>
        </p:spPr>
      </p:pic>
      <p:pic>
        <p:nvPicPr>
          <p:cNvPr id="348" name="Picture 347">
            <a:extLst>
              <a:ext uri="{FF2B5EF4-FFF2-40B4-BE49-F238E27FC236}">
                <a16:creationId xmlns:a16="http://schemas.microsoft.com/office/drawing/2014/main" id="{94DB70E6-74FA-4534-9FF7-D7CFC11F1BF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068537" y="2007694"/>
            <a:ext cx="532039" cy="518935"/>
          </a:xfrm>
          <a:prstGeom prst="rect">
            <a:avLst/>
          </a:prstGeom>
        </p:spPr>
      </p:pic>
      <p:pic>
        <p:nvPicPr>
          <p:cNvPr id="349" name="Picture 348">
            <a:extLst>
              <a:ext uri="{FF2B5EF4-FFF2-40B4-BE49-F238E27FC236}">
                <a16:creationId xmlns:a16="http://schemas.microsoft.com/office/drawing/2014/main" id="{BC985749-1755-49F9-9BAF-22925C57B22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424136" y="2175528"/>
            <a:ext cx="532039" cy="518935"/>
          </a:xfrm>
          <a:prstGeom prst="rect">
            <a:avLst/>
          </a:prstGeom>
        </p:spPr>
      </p:pic>
      <p:pic>
        <p:nvPicPr>
          <p:cNvPr id="350" name="Picture 349">
            <a:extLst>
              <a:ext uri="{FF2B5EF4-FFF2-40B4-BE49-F238E27FC236}">
                <a16:creationId xmlns:a16="http://schemas.microsoft.com/office/drawing/2014/main" id="{FA42FB53-94ED-4CBB-B3F3-2367F29CFC8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756092" y="2757665"/>
            <a:ext cx="532039" cy="518935"/>
          </a:xfrm>
          <a:prstGeom prst="rect">
            <a:avLst/>
          </a:prstGeom>
        </p:spPr>
      </p:pic>
      <p:pic>
        <p:nvPicPr>
          <p:cNvPr id="351" name="Picture 350">
            <a:extLst>
              <a:ext uri="{FF2B5EF4-FFF2-40B4-BE49-F238E27FC236}">
                <a16:creationId xmlns:a16="http://schemas.microsoft.com/office/drawing/2014/main" id="{5DDAE95A-C54A-460E-8BCE-034F7855157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111692" y="2910065"/>
            <a:ext cx="532039" cy="518935"/>
          </a:xfrm>
          <a:prstGeom prst="rect">
            <a:avLst/>
          </a:prstGeom>
        </p:spPr>
      </p:pic>
      <p:pic>
        <p:nvPicPr>
          <p:cNvPr id="352" name="Picture 351">
            <a:extLst>
              <a:ext uri="{FF2B5EF4-FFF2-40B4-BE49-F238E27FC236}">
                <a16:creationId xmlns:a16="http://schemas.microsoft.com/office/drawing/2014/main" id="{9F568A7C-7092-4F34-BE1C-6580445631B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756092" y="3093333"/>
            <a:ext cx="532039" cy="518935"/>
          </a:xfrm>
          <a:prstGeom prst="rect">
            <a:avLst/>
          </a:prstGeom>
        </p:spPr>
      </p:pic>
      <p:pic>
        <p:nvPicPr>
          <p:cNvPr id="353" name="Picture 352">
            <a:extLst>
              <a:ext uri="{FF2B5EF4-FFF2-40B4-BE49-F238E27FC236}">
                <a16:creationId xmlns:a16="http://schemas.microsoft.com/office/drawing/2014/main" id="{FE2AF7B4-4C7F-442E-91B7-9087DC61549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111691" y="3261167"/>
            <a:ext cx="532039" cy="518935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027CA3B0-03D8-40F9-8A65-1A5191507FA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flipH="1">
            <a:off x="6361647" y="4219197"/>
            <a:ext cx="1769379" cy="1237201"/>
          </a:xfrm>
          <a:prstGeom prst="rect">
            <a:avLst/>
          </a:prstGeom>
        </p:spPr>
      </p:pic>
      <p:sp>
        <p:nvSpPr>
          <p:cNvPr id="354" name="TextBox 353">
            <a:extLst>
              <a:ext uri="{FF2B5EF4-FFF2-40B4-BE49-F238E27FC236}">
                <a16:creationId xmlns:a16="http://schemas.microsoft.com/office/drawing/2014/main" id="{6C0D3DDD-48F2-4AD0-BE71-A1C71897ABB4}"/>
              </a:ext>
            </a:extLst>
          </p:cNvPr>
          <p:cNvSpPr txBox="1"/>
          <p:nvPr/>
        </p:nvSpPr>
        <p:spPr>
          <a:xfrm>
            <a:off x="2818581" y="2862297"/>
            <a:ext cx="5371253" cy="1191816"/>
          </a:xfrm>
          <a:prstGeom prst="wedgeRoundRectCallout">
            <a:avLst>
              <a:gd name="adj1" fmla="val 15737"/>
              <a:gd name="adj2" fmla="val 69320"/>
              <a:gd name="adj3" fmla="val 16667"/>
            </a:avLst>
          </a:prstGeom>
          <a:noFill/>
          <a:ln w="28575">
            <a:solidFill>
              <a:schemeClr val="accent6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Remember that multiplication is commutative</a:t>
            </a:r>
          </a:p>
        </p:txBody>
      </p:sp>
      <p:graphicFrame>
        <p:nvGraphicFramePr>
          <p:cNvPr id="374" name="Table 373">
            <a:extLst>
              <a:ext uri="{FF2B5EF4-FFF2-40B4-BE49-F238E27FC236}">
                <a16:creationId xmlns:a16="http://schemas.microsoft.com/office/drawing/2014/main" id="{DA631584-84B5-40A1-B8D9-CA28E3FE335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8614286"/>
              </p:ext>
            </p:extLst>
          </p:nvPr>
        </p:nvGraphicFramePr>
        <p:xfrm>
          <a:off x="1061724" y="2897340"/>
          <a:ext cx="5214962" cy="1116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607481">
                  <a:extLst>
                    <a:ext uri="{9D8B030D-6E8A-4147-A177-3AD203B41FA5}">
                      <a16:colId xmlns:a16="http://schemas.microsoft.com/office/drawing/2014/main" val="2550450566"/>
                    </a:ext>
                  </a:extLst>
                </a:gridCol>
                <a:gridCol w="2607481">
                  <a:extLst>
                    <a:ext uri="{9D8B030D-6E8A-4147-A177-3AD203B41FA5}">
                      <a16:colId xmlns:a16="http://schemas.microsoft.com/office/drawing/2014/main" val="544942445"/>
                    </a:ext>
                  </a:extLst>
                </a:gridCol>
              </a:tblGrid>
              <a:tr h="468000"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latin typeface="+mn-lt"/>
                        </a:rPr>
                        <a:t>Tens</a:t>
                      </a:r>
                    </a:p>
                  </a:txBody>
                  <a:tcPr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latin typeface="+mn-lt"/>
                        </a:rPr>
                        <a:t>Ones</a:t>
                      </a:r>
                    </a:p>
                  </a:txBody>
                  <a:tcPr anchor="ctr">
                    <a:solidFill>
                      <a:srgbClr val="FF5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67756721"/>
                  </a:ext>
                </a:extLst>
              </a:tr>
              <a:tr h="648000">
                <a:tc>
                  <a:txBody>
                    <a:bodyPr/>
                    <a:lstStyle/>
                    <a:p>
                      <a:pPr algn="ctr"/>
                      <a:endParaRPr lang="en-GB">
                        <a:latin typeface="Berlin Sans FB" panose="020E0602020502020306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Berlin Sans FB" panose="020E0602020502020306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54577473"/>
                  </a:ext>
                </a:extLst>
              </a:tr>
            </a:tbl>
          </a:graphicData>
        </a:graphic>
      </p:graphicFrame>
      <p:graphicFrame>
        <p:nvGraphicFramePr>
          <p:cNvPr id="375" name="Table 374">
            <a:extLst>
              <a:ext uri="{FF2B5EF4-FFF2-40B4-BE49-F238E27FC236}">
                <a16:creationId xmlns:a16="http://schemas.microsoft.com/office/drawing/2014/main" id="{5BAF6C8B-7BB6-442C-B676-221B9C3A2EE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16726044"/>
              </p:ext>
            </p:extLst>
          </p:nvPr>
        </p:nvGraphicFramePr>
        <p:xfrm>
          <a:off x="1061724" y="2897340"/>
          <a:ext cx="5214962" cy="3060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607481">
                  <a:extLst>
                    <a:ext uri="{9D8B030D-6E8A-4147-A177-3AD203B41FA5}">
                      <a16:colId xmlns:a16="http://schemas.microsoft.com/office/drawing/2014/main" val="2550450566"/>
                    </a:ext>
                  </a:extLst>
                </a:gridCol>
                <a:gridCol w="2607481">
                  <a:extLst>
                    <a:ext uri="{9D8B030D-6E8A-4147-A177-3AD203B41FA5}">
                      <a16:colId xmlns:a16="http://schemas.microsoft.com/office/drawing/2014/main" val="544942445"/>
                    </a:ext>
                  </a:extLst>
                </a:gridCol>
              </a:tblGrid>
              <a:tr h="468000"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latin typeface="+mn-lt"/>
                        </a:rPr>
                        <a:t>Tens</a:t>
                      </a:r>
                    </a:p>
                  </a:txBody>
                  <a:tcPr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latin typeface="+mn-lt"/>
                        </a:rPr>
                        <a:t>Ones</a:t>
                      </a:r>
                    </a:p>
                  </a:txBody>
                  <a:tcPr anchor="ctr">
                    <a:solidFill>
                      <a:srgbClr val="FF5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67756721"/>
                  </a:ext>
                </a:extLst>
              </a:tr>
              <a:tr h="648000">
                <a:tc>
                  <a:txBody>
                    <a:bodyPr/>
                    <a:lstStyle/>
                    <a:p>
                      <a:pPr algn="ctr"/>
                      <a:endParaRPr lang="en-GB">
                        <a:latin typeface="Berlin Sans FB" panose="020E0602020502020306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Berlin Sans FB" panose="020E0602020502020306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54577473"/>
                  </a:ext>
                </a:extLst>
              </a:tr>
              <a:tr h="648000"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Berlin Sans FB" panose="020E0602020502020306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Berlin Sans FB" panose="020E0602020502020306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132685860"/>
                  </a:ext>
                </a:extLst>
              </a:tr>
              <a:tr h="648000">
                <a:tc>
                  <a:txBody>
                    <a:bodyPr/>
                    <a:lstStyle/>
                    <a:p>
                      <a:pPr algn="ctr"/>
                      <a:endParaRPr lang="en-GB">
                        <a:latin typeface="Berlin Sans FB" panose="020E0602020502020306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Berlin Sans FB" panose="020E0602020502020306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709113611"/>
                  </a:ext>
                </a:extLst>
              </a:tr>
              <a:tr h="648000">
                <a:tc>
                  <a:txBody>
                    <a:bodyPr/>
                    <a:lstStyle/>
                    <a:p>
                      <a:pPr algn="ctr"/>
                      <a:endParaRPr lang="en-GB">
                        <a:latin typeface="Berlin Sans FB" panose="020E0602020502020306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Berlin Sans FB" panose="020E0602020502020306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165760388"/>
                  </a:ext>
                </a:extLst>
              </a:tr>
            </a:tbl>
          </a:graphicData>
        </a:graphic>
      </p:graphicFrame>
      <p:pic>
        <p:nvPicPr>
          <p:cNvPr id="25" name="Picture 24">
            <a:extLst>
              <a:ext uri="{FF2B5EF4-FFF2-40B4-BE49-F238E27FC236}">
                <a16:creationId xmlns:a16="http://schemas.microsoft.com/office/drawing/2014/main" id="{7E3F2F98-FE1F-41CC-A3AE-EDA383776F0A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657576" y="1615559"/>
            <a:ext cx="532039" cy="518935"/>
          </a:xfrm>
          <a:prstGeom prst="rect">
            <a:avLst/>
          </a:prstGeom>
        </p:spPr>
      </p:pic>
      <p:pic>
        <p:nvPicPr>
          <p:cNvPr id="355" name="Picture 354">
            <a:extLst>
              <a:ext uri="{FF2B5EF4-FFF2-40B4-BE49-F238E27FC236}">
                <a16:creationId xmlns:a16="http://schemas.microsoft.com/office/drawing/2014/main" id="{76BC1F5F-6DE8-4335-B32B-BC98BA8790D5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026729" y="1622332"/>
            <a:ext cx="532039" cy="518935"/>
          </a:xfrm>
          <a:prstGeom prst="rect">
            <a:avLst/>
          </a:prstGeom>
        </p:spPr>
      </p:pic>
      <p:pic>
        <p:nvPicPr>
          <p:cNvPr id="356" name="Picture 355">
            <a:extLst>
              <a:ext uri="{FF2B5EF4-FFF2-40B4-BE49-F238E27FC236}">
                <a16:creationId xmlns:a16="http://schemas.microsoft.com/office/drawing/2014/main" id="{9866B22A-0B95-4036-A674-4B75E48EC05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148034" y="2027677"/>
            <a:ext cx="532039" cy="518935"/>
          </a:xfrm>
          <a:prstGeom prst="rect">
            <a:avLst/>
          </a:prstGeom>
        </p:spPr>
      </p:pic>
      <p:pic>
        <p:nvPicPr>
          <p:cNvPr id="357" name="Picture 356">
            <a:extLst>
              <a:ext uri="{FF2B5EF4-FFF2-40B4-BE49-F238E27FC236}">
                <a16:creationId xmlns:a16="http://schemas.microsoft.com/office/drawing/2014/main" id="{4C1D95F2-670A-4D93-B000-C1C22327FEA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409728" y="1929662"/>
            <a:ext cx="532039" cy="518935"/>
          </a:xfrm>
          <a:prstGeom prst="rect">
            <a:avLst/>
          </a:prstGeom>
        </p:spPr>
      </p:pic>
      <p:pic>
        <p:nvPicPr>
          <p:cNvPr id="358" name="Picture 357">
            <a:extLst>
              <a:ext uri="{FF2B5EF4-FFF2-40B4-BE49-F238E27FC236}">
                <a16:creationId xmlns:a16="http://schemas.microsoft.com/office/drawing/2014/main" id="{ED884680-9368-4012-803F-E284C0A937F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757452" y="2050993"/>
            <a:ext cx="532039" cy="518935"/>
          </a:xfrm>
          <a:prstGeom prst="rect">
            <a:avLst/>
          </a:prstGeom>
        </p:spPr>
      </p:pic>
      <p:pic>
        <p:nvPicPr>
          <p:cNvPr id="359" name="Picture 358">
            <a:extLst>
              <a:ext uri="{FF2B5EF4-FFF2-40B4-BE49-F238E27FC236}">
                <a16:creationId xmlns:a16="http://schemas.microsoft.com/office/drawing/2014/main" id="{7779728F-F526-4009-BE16-3A88BCD1936F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426955" y="1608786"/>
            <a:ext cx="532039" cy="518935"/>
          </a:xfrm>
          <a:prstGeom prst="rect">
            <a:avLst/>
          </a:prstGeom>
        </p:spPr>
      </p:pic>
      <p:pic>
        <p:nvPicPr>
          <p:cNvPr id="360" name="Picture 359">
            <a:extLst>
              <a:ext uri="{FF2B5EF4-FFF2-40B4-BE49-F238E27FC236}">
                <a16:creationId xmlns:a16="http://schemas.microsoft.com/office/drawing/2014/main" id="{CC10C056-9574-4991-BB88-C79F35B292F1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796108" y="1615559"/>
            <a:ext cx="532039" cy="518935"/>
          </a:xfrm>
          <a:prstGeom prst="rect">
            <a:avLst/>
          </a:prstGeom>
        </p:spPr>
      </p:pic>
      <p:pic>
        <p:nvPicPr>
          <p:cNvPr id="361" name="Picture 360">
            <a:extLst>
              <a:ext uri="{FF2B5EF4-FFF2-40B4-BE49-F238E27FC236}">
                <a16:creationId xmlns:a16="http://schemas.microsoft.com/office/drawing/2014/main" id="{EDEAF634-6B78-42A1-BCEC-820150D6CC1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917413" y="2020904"/>
            <a:ext cx="532039" cy="518935"/>
          </a:xfrm>
          <a:prstGeom prst="rect">
            <a:avLst/>
          </a:prstGeom>
        </p:spPr>
      </p:pic>
      <p:pic>
        <p:nvPicPr>
          <p:cNvPr id="362" name="Picture 361">
            <a:extLst>
              <a:ext uri="{FF2B5EF4-FFF2-40B4-BE49-F238E27FC236}">
                <a16:creationId xmlns:a16="http://schemas.microsoft.com/office/drawing/2014/main" id="{14F979C6-6718-42F0-8923-2F0D4103C50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179107" y="1922889"/>
            <a:ext cx="532039" cy="518935"/>
          </a:xfrm>
          <a:prstGeom prst="rect">
            <a:avLst/>
          </a:prstGeom>
        </p:spPr>
      </p:pic>
      <p:pic>
        <p:nvPicPr>
          <p:cNvPr id="363" name="Picture 362">
            <a:extLst>
              <a:ext uri="{FF2B5EF4-FFF2-40B4-BE49-F238E27FC236}">
                <a16:creationId xmlns:a16="http://schemas.microsoft.com/office/drawing/2014/main" id="{D59ACF2E-50B1-488B-93C7-0B3062C7F87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526831" y="2044220"/>
            <a:ext cx="532039" cy="518935"/>
          </a:xfrm>
          <a:prstGeom prst="rect">
            <a:avLst/>
          </a:prstGeom>
        </p:spPr>
      </p:pic>
      <p:pic>
        <p:nvPicPr>
          <p:cNvPr id="364" name="Picture 363">
            <a:extLst>
              <a:ext uri="{FF2B5EF4-FFF2-40B4-BE49-F238E27FC236}">
                <a16:creationId xmlns:a16="http://schemas.microsoft.com/office/drawing/2014/main" id="{4E7D1AD7-54C6-47B9-9F45-1B6D23586D55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196334" y="1602013"/>
            <a:ext cx="532039" cy="518935"/>
          </a:xfrm>
          <a:prstGeom prst="rect">
            <a:avLst/>
          </a:prstGeom>
        </p:spPr>
      </p:pic>
      <p:pic>
        <p:nvPicPr>
          <p:cNvPr id="365" name="Picture 364">
            <a:extLst>
              <a:ext uri="{FF2B5EF4-FFF2-40B4-BE49-F238E27FC236}">
                <a16:creationId xmlns:a16="http://schemas.microsoft.com/office/drawing/2014/main" id="{BD4E9B16-FC93-466C-A372-52DBB1338CEF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565487" y="1608786"/>
            <a:ext cx="532039" cy="518935"/>
          </a:xfrm>
          <a:prstGeom prst="rect">
            <a:avLst/>
          </a:prstGeom>
        </p:spPr>
      </p:pic>
      <p:pic>
        <p:nvPicPr>
          <p:cNvPr id="366" name="Picture 365">
            <a:extLst>
              <a:ext uri="{FF2B5EF4-FFF2-40B4-BE49-F238E27FC236}">
                <a16:creationId xmlns:a16="http://schemas.microsoft.com/office/drawing/2014/main" id="{B95E2134-1D31-4E24-AA19-D98FB88962E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686792" y="2014131"/>
            <a:ext cx="532039" cy="518935"/>
          </a:xfrm>
          <a:prstGeom prst="rect">
            <a:avLst/>
          </a:prstGeom>
        </p:spPr>
      </p:pic>
      <p:pic>
        <p:nvPicPr>
          <p:cNvPr id="367" name="Picture 366">
            <a:extLst>
              <a:ext uri="{FF2B5EF4-FFF2-40B4-BE49-F238E27FC236}">
                <a16:creationId xmlns:a16="http://schemas.microsoft.com/office/drawing/2014/main" id="{6759ABC1-EB95-4537-86DB-7492F81930B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948486" y="1916116"/>
            <a:ext cx="532039" cy="518935"/>
          </a:xfrm>
          <a:prstGeom prst="rect">
            <a:avLst/>
          </a:prstGeom>
        </p:spPr>
      </p:pic>
      <p:pic>
        <p:nvPicPr>
          <p:cNvPr id="368" name="Picture 367">
            <a:extLst>
              <a:ext uri="{FF2B5EF4-FFF2-40B4-BE49-F238E27FC236}">
                <a16:creationId xmlns:a16="http://schemas.microsoft.com/office/drawing/2014/main" id="{140618A8-4EC9-45BA-B5DF-22A00EF3284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296210" y="2037447"/>
            <a:ext cx="532039" cy="518935"/>
          </a:xfrm>
          <a:prstGeom prst="rect">
            <a:avLst/>
          </a:prstGeom>
        </p:spPr>
      </p:pic>
      <p:pic>
        <p:nvPicPr>
          <p:cNvPr id="369" name="Picture 368">
            <a:extLst>
              <a:ext uri="{FF2B5EF4-FFF2-40B4-BE49-F238E27FC236}">
                <a16:creationId xmlns:a16="http://schemas.microsoft.com/office/drawing/2014/main" id="{A12DE4E6-5C66-4E1A-9D12-0C3ACD30CE60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965713" y="1595240"/>
            <a:ext cx="532039" cy="518935"/>
          </a:xfrm>
          <a:prstGeom prst="rect">
            <a:avLst/>
          </a:prstGeom>
        </p:spPr>
      </p:pic>
      <p:pic>
        <p:nvPicPr>
          <p:cNvPr id="370" name="Picture 369">
            <a:extLst>
              <a:ext uri="{FF2B5EF4-FFF2-40B4-BE49-F238E27FC236}">
                <a16:creationId xmlns:a16="http://schemas.microsoft.com/office/drawing/2014/main" id="{D679BC25-864A-413F-A9C9-475C959BE80C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334866" y="1602013"/>
            <a:ext cx="532039" cy="518935"/>
          </a:xfrm>
          <a:prstGeom prst="rect">
            <a:avLst/>
          </a:prstGeom>
        </p:spPr>
      </p:pic>
      <p:pic>
        <p:nvPicPr>
          <p:cNvPr id="371" name="Picture 370">
            <a:extLst>
              <a:ext uri="{FF2B5EF4-FFF2-40B4-BE49-F238E27FC236}">
                <a16:creationId xmlns:a16="http://schemas.microsoft.com/office/drawing/2014/main" id="{226C4573-7B10-4F20-88BD-45B3C0A9B19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456171" y="2007358"/>
            <a:ext cx="532039" cy="518935"/>
          </a:xfrm>
          <a:prstGeom prst="rect">
            <a:avLst/>
          </a:prstGeom>
        </p:spPr>
      </p:pic>
      <p:pic>
        <p:nvPicPr>
          <p:cNvPr id="372" name="Picture 371">
            <a:extLst>
              <a:ext uri="{FF2B5EF4-FFF2-40B4-BE49-F238E27FC236}">
                <a16:creationId xmlns:a16="http://schemas.microsoft.com/office/drawing/2014/main" id="{B3487127-C9D6-4B1A-8C93-6CE197812B9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717865" y="1909343"/>
            <a:ext cx="532039" cy="518935"/>
          </a:xfrm>
          <a:prstGeom prst="rect">
            <a:avLst/>
          </a:prstGeom>
        </p:spPr>
      </p:pic>
      <p:pic>
        <p:nvPicPr>
          <p:cNvPr id="373" name="Picture 372">
            <a:extLst>
              <a:ext uri="{FF2B5EF4-FFF2-40B4-BE49-F238E27FC236}">
                <a16:creationId xmlns:a16="http://schemas.microsoft.com/office/drawing/2014/main" id="{998BF37C-004F-466D-A963-8F29DCAEC52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065589" y="2030674"/>
            <a:ext cx="532039" cy="518935"/>
          </a:xfrm>
          <a:prstGeom prst="rect">
            <a:avLst/>
          </a:prstGeom>
        </p:spPr>
      </p:pic>
      <p:pic>
        <p:nvPicPr>
          <p:cNvPr id="376" name="Picture 375">
            <a:extLst>
              <a:ext uri="{FF2B5EF4-FFF2-40B4-BE49-F238E27FC236}">
                <a16:creationId xmlns:a16="http://schemas.microsoft.com/office/drawing/2014/main" id="{D8811F48-E5A4-4CC7-B3EF-9A513955D3D4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78697" y="401607"/>
            <a:ext cx="2353516" cy="2356058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377" name="TextBox 376">
                <a:extLst>
                  <a:ext uri="{FF2B5EF4-FFF2-40B4-BE49-F238E27FC236}">
                    <a16:creationId xmlns:a16="http://schemas.microsoft.com/office/drawing/2014/main" id="{9AD593E4-9E57-423E-B763-183495C64F15}"/>
                  </a:ext>
                </a:extLst>
              </p:cNvPr>
              <p:cNvSpPr txBox="1"/>
              <p:nvPr/>
            </p:nvSpPr>
            <p:spPr>
              <a:xfrm>
                <a:off x="5733332" y="631250"/>
                <a:ext cx="1481001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2800" b="0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Calibri" panose="020F0502020204030204"/>
                  </a:rPr>
                  <a:t>23 </a:t>
                </a:r>
                <a14:m>
                  <m:oMath xmlns:m="http://schemas.openxmlformats.org/officeDocument/2006/math">
                    <m:r>
                      <a:rPr kumimoji="0" lang="en-GB" sz="2800" b="0" i="1" u="none" strike="noStrike" kern="1200" cap="none" spc="0" normalizeH="0" baseline="0" noProof="0" smtClean="0">
                        <a:ln>
                          <a:noFill/>
                        </a:ln>
                        <a:effectLst/>
                        <a:uLnTx/>
                        <a:uFillTx/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kumimoji="0" lang="en-GB" sz="2800" b="0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Calibri" panose="020F0502020204030204"/>
                  </a:rPr>
                  <a:t> 4</a:t>
                </a:r>
              </a:p>
            </p:txBody>
          </p:sp>
        </mc:Choice>
        <mc:Fallback xmlns="">
          <p:sp>
            <p:nvSpPr>
              <p:cNvPr id="377" name="TextBox 376">
                <a:extLst>
                  <a:ext uri="{FF2B5EF4-FFF2-40B4-BE49-F238E27FC236}">
                    <a16:creationId xmlns:a16="http://schemas.microsoft.com/office/drawing/2014/main" id="{9AD593E4-9E57-423E-B763-183495C64F1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33332" y="631250"/>
                <a:ext cx="1481001" cy="523220"/>
              </a:xfrm>
              <a:prstGeom prst="rect">
                <a:avLst/>
              </a:prstGeom>
              <a:blipFill>
                <a:blip r:embed="rId10"/>
                <a:stretch>
                  <a:fillRect t="-11765" b="-3411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78" name="TextBox 377">
                <a:extLst>
                  <a:ext uri="{FF2B5EF4-FFF2-40B4-BE49-F238E27FC236}">
                    <a16:creationId xmlns:a16="http://schemas.microsoft.com/office/drawing/2014/main" id="{4E1AC5D9-D1CC-446E-A149-1F8407C8CEC4}"/>
                  </a:ext>
                </a:extLst>
              </p:cNvPr>
              <p:cNvSpPr txBox="1"/>
              <p:nvPr/>
            </p:nvSpPr>
            <p:spPr>
              <a:xfrm>
                <a:off x="5032791" y="1939489"/>
                <a:ext cx="1481001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2800" b="0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Calibri" panose="020F0502020204030204"/>
                  </a:rPr>
                  <a:t>20 </a:t>
                </a:r>
                <a14:m>
                  <m:oMath xmlns:m="http://schemas.openxmlformats.org/officeDocument/2006/math">
                    <m:r>
                      <a:rPr kumimoji="0" lang="en-GB" sz="2800" b="0" i="1" u="none" strike="noStrike" kern="1200" cap="none" spc="0" normalizeH="0" baseline="0" noProof="0" smtClean="0">
                        <a:ln>
                          <a:noFill/>
                        </a:ln>
                        <a:effectLst/>
                        <a:uLnTx/>
                        <a:uFillTx/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kumimoji="0" lang="en-GB" sz="2800" b="0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Calibri" panose="020F0502020204030204"/>
                  </a:rPr>
                  <a:t> 4</a:t>
                </a:r>
              </a:p>
            </p:txBody>
          </p:sp>
        </mc:Choice>
        <mc:Fallback xmlns="">
          <p:sp>
            <p:nvSpPr>
              <p:cNvPr id="378" name="TextBox 377">
                <a:extLst>
                  <a:ext uri="{FF2B5EF4-FFF2-40B4-BE49-F238E27FC236}">
                    <a16:creationId xmlns:a16="http://schemas.microsoft.com/office/drawing/2014/main" id="{4E1AC5D9-D1CC-446E-A149-1F8407C8CEC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32791" y="1939489"/>
                <a:ext cx="1481001" cy="523220"/>
              </a:xfrm>
              <a:prstGeom prst="rect">
                <a:avLst/>
              </a:prstGeom>
              <a:blipFill>
                <a:blip r:embed="rId11"/>
                <a:stretch>
                  <a:fillRect t="-10465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79" name="TextBox 378">
                <a:extLst>
                  <a:ext uri="{FF2B5EF4-FFF2-40B4-BE49-F238E27FC236}">
                    <a16:creationId xmlns:a16="http://schemas.microsoft.com/office/drawing/2014/main" id="{0FE60F48-5137-438C-8B28-B2E18AE9FD30}"/>
                  </a:ext>
                </a:extLst>
              </p:cNvPr>
              <p:cNvSpPr txBox="1"/>
              <p:nvPr/>
            </p:nvSpPr>
            <p:spPr>
              <a:xfrm>
                <a:off x="6374692" y="1949193"/>
                <a:ext cx="1481001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2800" b="0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Calibri" panose="020F0502020204030204"/>
                  </a:rPr>
                  <a:t>3 </a:t>
                </a:r>
                <a14:m>
                  <m:oMath xmlns:m="http://schemas.openxmlformats.org/officeDocument/2006/math">
                    <m:r>
                      <a:rPr kumimoji="0" lang="en-GB" sz="2800" b="0" i="1" u="none" strike="noStrike" kern="1200" cap="none" spc="0" normalizeH="0" baseline="0" noProof="0" smtClean="0">
                        <a:ln>
                          <a:noFill/>
                        </a:ln>
                        <a:effectLst/>
                        <a:uLnTx/>
                        <a:uFillTx/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kumimoji="0" lang="en-GB" sz="2800" b="0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Calibri" panose="020F0502020204030204"/>
                  </a:rPr>
                  <a:t> 4</a:t>
                </a:r>
              </a:p>
            </p:txBody>
          </p:sp>
        </mc:Choice>
        <mc:Fallback xmlns="">
          <p:sp>
            <p:nvSpPr>
              <p:cNvPr id="379" name="TextBox 378">
                <a:extLst>
                  <a:ext uri="{FF2B5EF4-FFF2-40B4-BE49-F238E27FC236}">
                    <a16:creationId xmlns:a16="http://schemas.microsoft.com/office/drawing/2014/main" id="{0FE60F48-5137-438C-8B28-B2E18AE9FD3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74692" y="1949193"/>
                <a:ext cx="1481001" cy="523220"/>
              </a:xfrm>
              <a:prstGeom prst="rect">
                <a:avLst/>
              </a:prstGeom>
              <a:blipFill>
                <a:blip r:embed="rId12"/>
                <a:stretch>
                  <a:fillRect t="-11628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80" name="TextBox 379">
            <a:extLst>
              <a:ext uri="{FF2B5EF4-FFF2-40B4-BE49-F238E27FC236}">
                <a16:creationId xmlns:a16="http://schemas.microsoft.com/office/drawing/2014/main" id="{B89FB75B-EDF4-47E8-9E19-52074A0B142C}"/>
              </a:ext>
            </a:extLst>
          </p:cNvPr>
          <p:cNvSpPr txBox="1"/>
          <p:nvPr/>
        </p:nvSpPr>
        <p:spPr>
          <a:xfrm>
            <a:off x="6374691" y="2245749"/>
            <a:ext cx="148100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Calibri" panose="020F0502020204030204"/>
              </a:rPr>
              <a:t>12</a:t>
            </a:r>
          </a:p>
        </p:txBody>
      </p:sp>
      <p:sp>
        <p:nvSpPr>
          <p:cNvPr id="381" name="TextBox 380">
            <a:extLst>
              <a:ext uri="{FF2B5EF4-FFF2-40B4-BE49-F238E27FC236}">
                <a16:creationId xmlns:a16="http://schemas.microsoft.com/office/drawing/2014/main" id="{49D87D28-FDFB-4BF2-8E69-3E0C49E7F31D}"/>
              </a:ext>
            </a:extLst>
          </p:cNvPr>
          <p:cNvSpPr txBox="1"/>
          <p:nvPr/>
        </p:nvSpPr>
        <p:spPr>
          <a:xfrm>
            <a:off x="5055217" y="2245749"/>
            <a:ext cx="148100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Calibri" panose="020F0502020204030204"/>
              </a:rPr>
              <a:t>80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789339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500"/>
                            </p:stCondLst>
                            <p:childTnLst>
                              <p:par>
                                <p:cTn id="8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6" fill="hold">
                      <p:stCondLst>
                        <p:cond delay="indefinite"/>
                      </p:stCondLst>
                      <p:childTnLst>
                        <p:par>
                          <p:cTn id="177" fill="hold">
                            <p:stCondLst>
                              <p:cond delay="0"/>
                            </p:stCondLst>
                            <p:childTnLst>
                              <p:par>
                                <p:cTn id="17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8" fill="hold">
                      <p:stCondLst>
                        <p:cond delay="indefinite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4" fill="hold">
                      <p:stCondLst>
                        <p:cond delay="indefinite"/>
                      </p:stCondLst>
                      <p:childTnLst>
                        <p:par>
                          <p:cTn id="195" fill="hold">
                            <p:stCondLst>
                              <p:cond delay="0"/>
                            </p:stCondLst>
                            <p:childTnLst>
                              <p:par>
                                <p:cTn id="19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8" dur="3000"/>
                                        <p:tgtEl>
                                          <p:spTgt spid="3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9" fill="hold">
                      <p:stCondLst>
                        <p:cond delay="indefinite"/>
                      </p:stCondLst>
                      <p:childTnLst>
                        <p:par>
                          <p:cTn id="200" fill="hold">
                            <p:stCondLst>
                              <p:cond delay="0"/>
                            </p:stCondLst>
                            <p:childTnLst>
                              <p:par>
                                <p:cTn id="201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3.7037E-7 L 0.00504 0.26574 " pathEditMode="relative" rAng="0" ptsTypes="AA">
                                      <p:cBhvr>
                                        <p:cTn id="202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3" y="13287"/>
                                    </p:animMotion>
                                  </p:childTnLst>
                                </p:cTn>
                              </p:par>
                              <p:par>
                                <p:cTn id="203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4.44444E-6 L 0.04809 0.26458 " pathEditMode="relative" rAng="0" ptsTypes="AA">
                                      <p:cBhvr>
                                        <p:cTn id="204" dur="2000" fill="hold"/>
                                        <p:tgtEl>
                                          <p:spTgt spid="3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96" y="13218"/>
                                    </p:animMotion>
                                  </p:childTnLst>
                                </p:cTn>
                              </p:par>
                              <p:par>
                                <p:cTn id="20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-3.33333E-6 L 0.3625 0.20556 " pathEditMode="relative" rAng="0" ptsTypes="AA">
                                      <p:cBhvr>
                                        <p:cTn id="206" dur="2000" fill="hold"/>
                                        <p:tgtEl>
                                          <p:spTgt spid="3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125" y="10278"/>
                                    </p:animMotion>
                                  </p:childTnLst>
                                </p:cTn>
                              </p:par>
                              <p:par>
                                <p:cTn id="20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-2.96296E-6 L 0.2901 0.21991 " pathEditMode="relative" rAng="0" ptsTypes="AA">
                                      <p:cBhvr>
                                        <p:cTn id="208" dur="2000" fill="hold"/>
                                        <p:tgtEl>
                                          <p:spTgt spid="3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497" y="10995"/>
                                    </p:animMotion>
                                  </p:childTnLst>
                                </p:cTn>
                              </p:par>
                              <p:par>
                                <p:cTn id="209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4.44444E-6 L 0.32847 0.20208 " pathEditMode="relative" rAng="0" ptsTypes="AA">
                                      <p:cBhvr>
                                        <p:cTn id="210" dur="2000" fill="hold"/>
                                        <p:tgtEl>
                                          <p:spTgt spid="3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424" y="1009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1" fill="hold">
                      <p:stCondLst>
                        <p:cond delay="indefinite"/>
                      </p:stCondLst>
                      <p:childTnLst>
                        <p:par>
                          <p:cTn id="212" fill="hold">
                            <p:stCondLst>
                              <p:cond delay="0"/>
                            </p:stCondLst>
                            <p:childTnLst>
                              <p:par>
                                <p:cTn id="213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-2.22222E-6 L -0.18837 0.35741 " pathEditMode="relative" rAng="0" ptsTypes="AA">
                                      <p:cBhvr>
                                        <p:cTn id="214" dur="2000" fill="hold"/>
                                        <p:tgtEl>
                                          <p:spTgt spid="3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427" y="17870"/>
                                    </p:animMotion>
                                  </p:childTnLst>
                                </p:cTn>
                              </p:par>
                              <p:par>
                                <p:cTn id="21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3.7037E-7 L -0.14479 0.35741 " pathEditMode="relative" rAng="0" ptsTypes="AA">
                                      <p:cBhvr>
                                        <p:cTn id="216" dur="2000" fill="hold"/>
                                        <p:tgtEl>
                                          <p:spTgt spid="3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240" y="17870"/>
                                    </p:animMotion>
                                  </p:childTnLst>
                                </p:cTn>
                              </p:par>
                              <p:par>
                                <p:cTn id="21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2.59259E-6 L 0.16909 0.29768 " pathEditMode="relative" rAng="0" ptsTypes="AA">
                                      <p:cBhvr>
                                        <p:cTn id="218" dur="2000" fill="hold"/>
                                        <p:tgtEl>
                                          <p:spTgt spid="3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455" y="14884"/>
                                    </p:animMotion>
                                  </p:childTnLst>
                                </p:cTn>
                              </p:par>
                              <p:par>
                                <p:cTn id="219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4.44444E-6 L 0.0967 0.31157 " pathEditMode="relative" rAng="0" ptsTypes="AA">
                                      <p:cBhvr>
                                        <p:cTn id="220" dur="2000" fill="hold"/>
                                        <p:tgtEl>
                                          <p:spTgt spid="3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826" y="15579"/>
                                    </p:animMotion>
                                  </p:childTnLst>
                                </p:cTn>
                              </p:par>
                              <p:par>
                                <p:cTn id="221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3.7037E-7 L 0.13507 0.29306 " pathEditMode="relative" rAng="0" ptsTypes="AA">
                                      <p:cBhvr>
                                        <p:cTn id="222" dur="2000" fill="hold"/>
                                        <p:tgtEl>
                                          <p:spTgt spid="3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753" y="14653"/>
                                    </p:animMotion>
                                  </p:childTnLst>
                                </p:cTn>
                              </p:par>
                              <p:par>
                                <p:cTn id="223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3.7037E-6 L -0.38107 0.45532 " pathEditMode="relative" rAng="0" ptsTypes="AA">
                                      <p:cBhvr>
                                        <p:cTn id="224" dur="2000" fill="hold"/>
                                        <p:tgtEl>
                                          <p:spTgt spid="3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062" y="22755"/>
                                    </p:animMotion>
                                  </p:childTnLst>
                                </p:cTn>
                              </p:par>
                              <p:par>
                                <p:cTn id="22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-2.22222E-6 L -0.33819 0.45533 " pathEditMode="relative" rAng="0" ptsTypes="AA">
                                      <p:cBhvr>
                                        <p:cTn id="226" dur="2000" fill="hold"/>
                                        <p:tgtEl>
                                          <p:spTgt spid="3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910" y="22755"/>
                                    </p:animMotion>
                                  </p:childTnLst>
                                </p:cTn>
                              </p:par>
                              <p:par>
                                <p:cTn id="22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-1.48148E-6 L -0.02257 0.39375 " pathEditMode="relative" rAng="0" ptsTypes="AA">
                                      <p:cBhvr>
                                        <p:cTn id="228" dur="2000" fill="hold"/>
                                        <p:tgtEl>
                                          <p:spTgt spid="3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28" y="19676"/>
                                    </p:animMotion>
                                  </p:childTnLst>
                                </p:cTn>
                              </p:par>
                              <p:par>
                                <p:cTn id="229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3.7037E-7 L -0.09688 0.40903 " pathEditMode="relative" rAng="0" ptsTypes="AA">
                                      <p:cBhvr>
                                        <p:cTn id="230" dur="2000" fill="hold"/>
                                        <p:tgtEl>
                                          <p:spTgt spid="3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844" y="20440"/>
                                    </p:animMotion>
                                  </p:childTnLst>
                                </p:cTn>
                              </p:par>
                              <p:par>
                                <p:cTn id="231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-2.22222E-6 L -0.05851 0.38982 " pathEditMode="relative" rAng="0" ptsTypes="AA">
                                      <p:cBhvr>
                                        <p:cTn id="232" dur="2000" fill="hold"/>
                                        <p:tgtEl>
                                          <p:spTgt spid="3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34" y="19491"/>
                                    </p:animMotion>
                                  </p:childTnLst>
                                </p:cTn>
                              </p:par>
                              <p:par>
                                <p:cTn id="233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-3.7037E-7 L -0.57552 0.55023 " pathEditMode="relative" rAng="0" ptsTypes="AA">
                                      <p:cBhvr>
                                        <p:cTn id="234" dur="2000" fill="hold"/>
                                        <p:tgtEl>
                                          <p:spTgt spid="3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785" y="27500"/>
                                    </p:animMotion>
                                  </p:childTnLst>
                                </p:cTn>
                              </p:par>
                              <p:par>
                                <p:cTn id="23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3.7037E-6 L -0.53229 0.54814 " pathEditMode="relative" rAng="0" ptsTypes="AA">
                                      <p:cBhvr>
                                        <p:cTn id="236" dur="2000" fill="hold"/>
                                        <p:tgtEl>
                                          <p:spTgt spid="3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615" y="27407"/>
                                    </p:animMotion>
                                  </p:childTnLst>
                                </p:cTn>
                              </p:par>
                              <p:par>
                                <p:cTn id="23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-4.07407E-6 L -0.21597 0.48774 " pathEditMode="relative" rAng="0" ptsTypes="AA">
                                      <p:cBhvr>
                                        <p:cTn id="238" dur="2000" fill="hold"/>
                                        <p:tgtEl>
                                          <p:spTgt spid="3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799" y="24375"/>
                                    </p:animMotion>
                                  </p:childTnLst>
                                </p:cTn>
                              </p:par>
                              <p:par>
                                <p:cTn id="239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-3.7037E-6 L -0.29028 0.50301 " pathEditMode="relative" rAng="0" ptsTypes="AA">
                                      <p:cBhvr>
                                        <p:cTn id="240" dur="2000" fill="hold"/>
                                        <p:tgtEl>
                                          <p:spTgt spid="3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514" y="25139"/>
                                    </p:animMotion>
                                  </p:childTnLst>
                                </p:cTn>
                              </p:par>
                              <p:par>
                                <p:cTn id="241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3.7037E-6 L -0.24723 0.48333 " pathEditMode="relative" rAng="0" ptsTypes="AA">
                                      <p:cBhvr>
                                        <p:cTn id="242" dur="2000" fill="hold"/>
                                        <p:tgtEl>
                                          <p:spTgt spid="37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361" y="24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3" fill="hold">
                      <p:stCondLst>
                        <p:cond delay="indefinite"/>
                      </p:stCondLst>
                      <p:childTnLst>
                        <p:par>
                          <p:cTn id="244" fill="hold">
                            <p:stCondLst>
                              <p:cond delay="0"/>
                            </p:stCondLst>
                            <p:childTnLst>
                              <p:par>
                                <p:cTn id="2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9" fill="hold">
                      <p:stCondLst>
                        <p:cond delay="indefinite"/>
                      </p:stCondLst>
                      <p:childTnLst>
                        <p:par>
                          <p:cTn id="250" fill="hold">
                            <p:stCondLst>
                              <p:cond delay="0"/>
                            </p:stCondLst>
                            <p:childTnLst>
                              <p:par>
                                <p:cTn id="2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3" fill="hold">
                      <p:stCondLst>
                        <p:cond delay="indefinite"/>
                      </p:stCondLst>
                      <p:childTnLst>
                        <p:par>
                          <p:cTn id="254" fill="hold">
                            <p:stCondLst>
                              <p:cond delay="0"/>
                            </p:stCondLst>
                            <p:childTnLst>
                              <p:par>
                                <p:cTn id="2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7" fill="hold">
                      <p:stCondLst>
                        <p:cond delay="indefinite"/>
                      </p:stCondLst>
                      <p:childTnLst>
                        <p:par>
                          <p:cTn id="258" fill="hold">
                            <p:stCondLst>
                              <p:cond delay="0"/>
                            </p:stCondLst>
                            <p:childTnLst>
                              <p:par>
                                <p:cTn id="2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1" fill="hold">
                      <p:stCondLst>
                        <p:cond delay="indefinite"/>
                      </p:stCondLst>
                      <p:childTnLst>
                        <p:par>
                          <p:cTn id="262" fill="hold">
                            <p:stCondLst>
                              <p:cond delay="0"/>
                            </p:stCondLst>
                            <p:childTnLst>
                              <p:par>
                                <p:cTn id="26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5" fill="hold">
                      <p:stCondLst>
                        <p:cond delay="indefinite"/>
                      </p:stCondLst>
                      <p:childTnLst>
                        <p:par>
                          <p:cTn id="266" fill="hold">
                            <p:stCondLst>
                              <p:cond delay="0"/>
                            </p:stCondLst>
                            <p:childTnLst>
                              <p:par>
                                <p:cTn id="26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4" grpId="0"/>
      <p:bldP spid="354" grpId="0" animBg="1"/>
      <p:bldP spid="354" grpId="1" animBg="1"/>
      <p:bldP spid="377" grpId="0"/>
      <p:bldP spid="378" grpId="0"/>
      <p:bldP spid="379" grpId="0"/>
      <p:bldP spid="380" grpId="0"/>
      <p:bldP spid="38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75" name="Table 374">
            <a:extLst>
              <a:ext uri="{FF2B5EF4-FFF2-40B4-BE49-F238E27FC236}">
                <a16:creationId xmlns:a16="http://schemas.microsoft.com/office/drawing/2014/main" id="{5BAF6C8B-7BB6-442C-B676-221B9C3A2EE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584073"/>
              </p:ext>
            </p:extLst>
          </p:nvPr>
        </p:nvGraphicFramePr>
        <p:xfrm>
          <a:off x="1061724" y="2897340"/>
          <a:ext cx="5214962" cy="2412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607481">
                  <a:extLst>
                    <a:ext uri="{9D8B030D-6E8A-4147-A177-3AD203B41FA5}">
                      <a16:colId xmlns:a16="http://schemas.microsoft.com/office/drawing/2014/main" val="2550450566"/>
                    </a:ext>
                  </a:extLst>
                </a:gridCol>
                <a:gridCol w="2607481">
                  <a:extLst>
                    <a:ext uri="{9D8B030D-6E8A-4147-A177-3AD203B41FA5}">
                      <a16:colId xmlns:a16="http://schemas.microsoft.com/office/drawing/2014/main" val="544942445"/>
                    </a:ext>
                  </a:extLst>
                </a:gridCol>
              </a:tblGrid>
              <a:tr h="468000"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latin typeface="+mn-lt"/>
                        </a:rPr>
                        <a:t>Tens</a:t>
                      </a:r>
                    </a:p>
                  </a:txBody>
                  <a:tcPr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latin typeface="+mn-lt"/>
                        </a:rPr>
                        <a:t>Ones</a:t>
                      </a:r>
                    </a:p>
                  </a:txBody>
                  <a:tcPr anchor="ctr">
                    <a:solidFill>
                      <a:srgbClr val="FF5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67756721"/>
                  </a:ext>
                </a:extLst>
              </a:tr>
              <a:tr h="648000"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Berlin Sans FB" panose="020E0602020502020306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Berlin Sans FB" panose="020E0602020502020306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54577473"/>
                  </a:ext>
                </a:extLst>
              </a:tr>
              <a:tr h="648000"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Berlin Sans FB" panose="020E0602020502020306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Berlin Sans FB" panose="020E0602020502020306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132685860"/>
                  </a:ext>
                </a:extLst>
              </a:tr>
              <a:tr h="648000">
                <a:tc>
                  <a:txBody>
                    <a:bodyPr/>
                    <a:lstStyle/>
                    <a:p>
                      <a:pPr algn="ctr"/>
                      <a:endParaRPr lang="en-GB">
                        <a:latin typeface="Berlin Sans FB" panose="020E0602020502020306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Berlin Sans FB" panose="020E0602020502020306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709113611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28" name="Rectangle 127">
                <a:extLst>
                  <a:ext uri="{FF2B5EF4-FFF2-40B4-BE49-F238E27FC236}">
                    <a16:creationId xmlns:a16="http://schemas.microsoft.com/office/drawing/2014/main" id="{7C7399B4-05E9-45A9-8211-1ADAEEAA4D92}"/>
                  </a:ext>
                </a:extLst>
              </p:cNvPr>
              <p:cNvSpPr/>
              <p:nvPr/>
            </p:nvSpPr>
            <p:spPr>
              <a:xfrm>
                <a:off x="1720817" y="669667"/>
                <a:ext cx="2159566" cy="58477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       </a:t>
                </a:r>
                <a14:m>
                  <m:oMath xmlns:m="http://schemas.openxmlformats.org/officeDocument/2006/math">
                    <m:r>
                      <a:rPr kumimoji="0" lang="en-GB" sz="3200" b="0" i="1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mbria Math" panose="02040503050406030204" pitchFamily="18" charset="0"/>
                        <a:cs typeface="+mn-cs"/>
                      </a:rPr>
                      <m:t>×</m:t>
                    </m:r>
                    <m:r>
                      <a:rPr kumimoji="0" lang="en-GB" sz="3200" b="0" i="1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+mn-ea"/>
                        <a:cs typeface="+mn-cs"/>
                      </a:rPr>
                      <m:t>      =</m:t>
                    </m:r>
                  </m:oMath>
                </a14:m>
                <a:r>
                  <a:rPr kumimoji="0" lang="en-GB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</a:t>
                </a:r>
              </a:p>
            </p:txBody>
          </p:sp>
        </mc:Choice>
        <mc:Fallback xmlns="">
          <p:sp>
            <p:nvSpPr>
              <p:cNvPr id="128" name="Rectangle 127">
                <a:extLst>
                  <a:ext uri="{FF2B5EF4-FFF2-40B4-BE49-F238E27FC236}">
                    <a16:creationId xmlns:a16="http://schemas.microsoft.com/office/drawing/2014/main" id="{7C7399B4-05E9-45A9-8211-1ADAEEAA4D92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20817" y="669667"/>
                <a:ext cx="2159566" cy="584775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1" name="Rectangle 130">
            <a:extLst>
              <a:ext uri="{FF2B5EF4-FFF2-40B4-BE49-F238E27FC236}">
                <a16:creationId xmlns:a16="http://schemas.microsoft.com/office/drawing/2014/main" id="{060F29D8-0D8F-46AE-A330-6884D872EC52}"/>
              </a:ext>
            </a:extLst>
          </p:cNvPr>
          <p:cNvSpPr/>
          <p:nvPr/>
        </p:nvSpPr>
        <p:spPr>
          <a:xfrm>
            <a:off x="3832420" y="694350"/>
            <a:ext cx="718457" cy="54616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32" name="TextBox 131">
            <a:extLst>
              <a:ext uri="{FF2B5EF4-FFF2-40B4-BE49-F238E27FC236}">
                <a16:creationId xmlns:a16="http://schemas.microsoft.com/office/drawing/2014/main" id="{D75E6052-4FCF-4560-AF3B-920B5A8157E7}"/>
              </a:ext>
            </a:extLst>
          </p:cNvPr>
          <p:cNvSpPr txBox="1"/>
          <p:nvPr/>
        </p:nvSpPr>
        <p:spPr>
          <a:xfrm>
            <a:off x="2813881" y="675043"/>
            <a:ext cx="61186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3</a:t>
            </a:r>
          </a:p>
        </p:txBody>
      </p:sp>
      <p:sp>
        <p:nvSpPr>
          <p:cNvPr id="133" name="TextBox 132">
            <a:extLst>
              <a:ext uri="{FF2B5EF4-FFF2-40B4-BE49-F238E27FC236}">
                <a16:creationId xmlns:a16="http://schemas.microsoft.com/office/drawing/2014/main" id="{D6C39ADB-6A64-46EC-A97F-A4E0E7F1C9A0}"/>
              </a:ext>
            </a:extLst>
          </p:cNvPr>
          <p:cNvSpPr txBox="1"/>
          <p:nvPr/>
        </p:nvSpPr>
        <p:spPr>
          <a:xfrm>
            <a:off x="1887526" y="675043"/>
            <a:ext cx="61186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34</a:t>
            </a:r>
          </a:p>
        </p:txBody>
      </p:sp>
      <p:sp>
        <p:nvSpPr>
          <p:cNvPr id="134" name="TextBox 133">
            <a:extLst>
              <a:ext uri="{FF2B5EF4-FFF2-40B4-BE49-F238E27FC236}">
                <a16:creationId xmlns:a16="http://schemas.microsoft.com/office/drawing/2014/main" id="{83BE85D1-E28D-46A7-9730-759546BF8242}"/>
              </a:ext>
            </a:extLst>
          </p:cNvPr>
          <p:cNvSpPr txBox="1"/>
          <p:nvPr/>
        </p:nvSpPr>
        <p:spPr>
          <a:xfrm>
            <a:off x="3773619" y="675043"/>
            <a:ext cx="81441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200" b="0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102</a:t>
            </a:r>
          </a:p>
        </p:txBody>
      </p:sp>
      <p:graphicFrame>
        <p:nvGraphicFramePr>
          <p:cNvPr id="374" name="Table 373">
            <a:extLst>
              <a:ext uri="{FF2B5EF4-FFF2-40B4-BE49-F238E27FC236}">
                <a16:creationId xmlns:a16="http://schemas.microsoft.com/office/drawing/2014/main" id="{DA631584-84B5-40A1-B8D9-CA28E3FE335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53889889"/>
              </p:ext>
            </p:extLst>
          </p:nvPr>
        </p:nvGraphicFramePr>
        <p:xfrm>
          <a:off x="1061724" y="2897340"/>
          <a:ext cx="5214962" cy="468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607481">
                  <a:extLst>
                    <a:ext uri="{9D8B030D-6E8A-4147-A177-3AD203B41FA5}">
                      <a16:colId xmlns:a16="http://schemas.microsoft.com/office/drawing/2014/main" val="2550450566"/>
                    </a:ext>
                  </a:extLst>
                </a:gridCol>
                <a:gridCol w="2607481">
                  <a:extLst>
                    <a:ext uri="{9D8B030D-6E8A-4147-A177-3AD203B41FA5}">
                      <a16:colId xmlns:a16="http://schemas.microsoft.com/office/drawing/2014/main" val="544942445"/>
                    </a:ext>
                  </a:extLst>
                </a:gridCol>
              </a:tblGrid>
              <a:tr h="468000"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latin typeface="+mn-lt"/>
                        </a:rPr>
                        <a:t>Tens</a:t>
                      </a:r>
                    </a:p>
                  </a:txBody>
                  <a:tcPr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latin typeface="+mn-lt"/>
                        </a:rPr>
                        <a:t>Ones</a:t>
                      </a:r>
                    </a:p>
                  </a:txBody>
                  <a:tcPr anchor="ctr">
                    <a:solidFill>
                      <a:srgbClr val="FF5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67756721"/>
                  </a:ext>
                </a:extLst>
              </a:tr>
            </a:tbl>
          </a:graphicData>
        </a:graphic>
      </p:graphicFrame>
      <p:pic>
        <p:nvPicPr>
          <p:cNvPr id="355" name="Picture 354">
            <a:extLst>
              <a:ext uri="{FF2B5EF4-FFF2-40B4-BE49-F238E27FC236}">
                <a16:creationId xmlns:a16="http://schemas.microsoft.com/office/drawing/2014/main" id="{76BC1F5F-6DE8-4335-B32B-BC98BA8790D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5400000">
            <a:off x="1314401" y="3181816"/>
            <a:ext cx="380126" cy="1061523"/>
          </a:xfrm>
          <a:prstGeom prst="rect">
            <a:avLst/>
          </a:prstGeom>
        </p:spPr>
      </p:pic>
      <p:pic>
        <p:nvPicPr>
          <p:cNvPr id="357" name="Picture 356">
            <a:extLst>
              <a:ext uri="{FF2B5EF4-FFF2-40B4-BE49-F238E27FC236}">
                <a16:creationId xmlns:a16="http://schemas.microsoft.com/office/drawing/2014/main" id="{4C1D95F2-670A-4D93-B000-C1C22327FEAD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068254" y="3563676"/>
            <a:ext cx="227524" cy="260428"/>
          </a:xfrm>
          <a:prstGeom prst="rect">
            <a:avLst/>
          </a:prstGeom>
        </p:spPr>
      </p:pic>
      <p:pic>
        <p:nvPicPr>
          <p:cNvPr id="376" name="Picture 375">
            <a:extLst>
              <a:ext uri="{FF2B5EF4-FFF2-40B4-BE49-F238E27FC236}">
                <a16:creationId xmlns:a16="http://schemas.microsoft.com/office/drawing/2014/main" id="{D8811F48-E5A4-4CC7-B3EF-9A513955D3D4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5195" y="298940"/>
            <a:ext cx="2353516" cy="2356058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377" name="TextBox 376">
                <a:extLst>
                  <a:ext uri="{FF2B5EF4-FFF2-40B4-BE49-F238E27FC236}">
                    <a16:creationId xmlns:a16="http://schemas.microsoft.com/office/drawing/2014/main" id="{9AD593E4-9E57-423E-B763-183495C64F15}"/>
                  </a:ext>
                </a:extLst>
              </p:cNvPr>
              <p:cNvSpPr txBox="1"/>
              <p:nvPr/>
            </p:nvSpPr>
            <p:spPr>
              <a:xfrm>
                <a:off x="5829830" y="528583"/>
                <a:ext cx="1481001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2800" b="0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Calibri" panose="020F0502020204030204"/>
                  </a:rPr>
                  <a:t>34 </a:t>
                </a:r>
                <a14:m>
                  <m:oMath xmlns:m="http://schemas.openxmlformats.org/officeDocument/2006/math">
                    <m:r>
                      <a:rPr kumimoji="0" lang="en-GB" sz="2800" b="0" i="1" u="none" strike="noStrike" kern="1200" cap="none" spc="0" normalizeH="0" baseline="0" noProof="0" smtClean="0">
                        <a:ln>
                          <a:noFill/>
                        </a:ln>
                        <a:effectLst/>
                        <a:uLnTx/>
                        <a:uFillTx/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kumimoji="0" lang="en-GB" sz="2800" b="0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Calibri" panose="020F0502020204030204"/>
                  </a:rPr>
                  <a:t> 3</a:t>
                </a:r>
              </a:p>
            </p:txBody>
          </p:sp>
        </mc:Choice>
        <mc:Fallback xmlns="">
          <p:sp>
            <p:nvSpPr>
              <p:cNvPr id="377" name="TextBox 376">
                <a:extLst>
                  <a:ext uri="{FF2B5EF4-FFF2-40B4-BE49-F238E27FC236}">
                    <a16:creationId xmlns:a16="http://schemas.microsoft.com/office/drawing/2014/main" id="{9AD593E4-9E57-423E-B763-183495C64F1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29830" y="528583"/>
                <a:ext cx="1481001" cy="523220"/>
              </a:xfrm>
              <a:prstGeom prst="rect">
                <a:avLst/>
              </a:prstGeom>
              <a:blipFill>
                <a:blip r:embed="rId9"/>
                <a:stretch>
                  <a:fillRect t="-11628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78" name="TextBox 377">
                <a:extLst>
                  <a:ext uri="{FF2B5EF4-FFF2-40B4-BE49-F238E27FC236}">
                    <a16:creationId xmlns:a16="http://schemas.microsoft.com/office/drawing/2014/main" id="{4E1AC5D9-D1CC-446E-A149-1F8407C8CEC4}"/>
                  </a:ext>
                </a:extLst>
              </p:cNvPr>
              <p:cNvSpPr txBox="1"/>
              <p:nvPr/>
            </p:nvSpPr>
            <p:spPr>
              <a:xfrm>
                <a:off x="5129289" y="1836822"/>
                <a:ext cx="1481001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2800" b="0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Calibri" panose="020F0502020204030204"/>
                  </a:rPr>
                  <a:t>30 </a:t>
                </a:r>
                <a14:m>
                  <m:oMath xmlns:m="http://schemas.openxmlformats.org/officeDocument/2006/math">
                    <m:r>
                      <a:rPr kumimoji="0" lang="en-GB" sz="2800" b="0" i="1" u="none" strike="noStrike" kern="1200" cap="none" spc="0" normalizeH="0" baseline="0" noProof="0" smtClean="0">
                        <a:ln>
                          <a:noFill/>
                        </a:ln>
                        <a:effectLst/>
                        <a:uLnTx/>
                        <a:uFillTx/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kumimoji="0" lang="en-GB" sz="2800" b="0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Calibri" panose="020F0502020204030204"/>
                  </a:rPr>
                  <a:t> 3</a:t>
                </a:r>
              </a:p>
            </p:txBody>
          </p:sp>
        </mc:Choice>
        <mc:Fallback xmlns="">
          <p:sp>
            <p:nvSpPr>
              <p:cNvPr id="378" name="TextBox 377">
                <a:extLst>
                  <a:ext uri="{FF2B5EF4-FFF2-40B4-BE49-F238E27FC236}">
                    <a16:creationId xmlns:a16="http://schemas.microsoft.com/office/drawing/2014/main" id="{4E1AC5D9-D1CC-446E-A149-1F8407C8CEC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29289" y="1836822"/>
                <a:ext cx="1481001" cy="523220"/>
              </a:xfrm>
              <a:prstGeom prst="rect">
                <a:avLst/>
              </a:prstGeom>
              <a:blipFill>
                <a:blip r:embed="rId10"/>
                <a:stretch>
                  <a:fillRect t="-10465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79" name="TextBox 378">
                <a:extLst>
                  <a:ext uri="{FF2B5EF4-FFF2-40B4-BE49-F238E27FC236}">
                    <a16:creationId xmlns:a16="http://schemas.microsoft.com/office/drawing/2014/main" id="{0FE60F48-5137-438C-8B28-B2E18AE9FD30}"/>
                  </a:ext>
                </a:extLst>
              </p:cNvPr>
              <p:cNvSpPr txBox="1"/>
              <p:nvPr/>
            </p:nvSpPr>
            <p:spPr>
              <a:xfrm>
                <a:off x="6471190" y="1846526"/>
                <a:ext cx="1481001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2800" b="0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Calibri" panose="020F0502020204030204"/>
                  </a:rPr>
                  <a:t>4 </a:t>
                </a:r>
                <a14:m>
                  <m:oMath xmlns:m="http://schemas.openxmlformats.org/officeDocument/2006/math">
                    <m:r>
                      <a:rPr kumimoji="0" lang="en-GB" sz="2800" b="0" i="1" u="none" strike="noStrike" kern="1200" cap="none" spc="0" normalizeH="0" baseline="0" noProof="0" smtClean="0">
                        <a:ln>
                          <a:noFill/>
                        </a:ln>
                        <a:effectLst/>
                        <a:uLnTx/>
                        <a:uFillTx/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kumimoji="0" lang="en-GB" sz="2800" b="0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Calibri" panose="020F0502020204030204"/>
                  </a:rPr>
                  <a:t> 3</a:t>
                </a:r>
              </a:p>
            </p:txBody>
          </p:sp>
        </mc:Choice>
        <mc:Fallback xmlns="">
          <p:sp>
            <p:nvSpPr>
              <p:cNvPr id="379" name="TextBox 378">
                <a:extLst>
                  <a:ext uri="{FF2B5EF4-FFF2-40B4-BE49-F238E27FC236}">
                    <a16:creationId xmlns:a16="http://schemas.microsoft.com/office/drawing/2014/main" id="{0FE60F48-5137-438C-8B28-B2E18AE9FD3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71190" y="1846526"/>
                <a:ext cx="1481001" cy="523220"/>
              </a:xfrm>
              <a:prstGeom prst="rect">
                <a:avLst/>
              </a:prstGeom>
              <a:blipFill>
                <a:blip r:embed="rId11"/>
                <a:stretch>
                  <a:fillRect t="-11628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80" name="TextBox 379">
            <a:extLst>
              <a:ext uri="{FF2B5EF4-FFF2-40B4-BE49-F238E27FC236}">
                <a16:creationId xmlns:a16="http://schemas.microsoft.com/office/drawing/2014/main" id="{B89FB75B-EDF4-47E8-9E19-52074A0B142C}"/>
              </a:ext>
            </a:extLst>
          </p:cNvPr>
          <p:cNvSpPr txBox="1"/>
          <p:nvPr/>
        </p:nvSpPr>
        <p:spPr>
          <a:xfrm>
            <a:off x="6471189" y="2143082"/>
            <a:ext cx="148100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Calibri" panose="020F0502020204030204"/>
              </a:rPr>
              <a:t>12</a:t>
            </a:r>
          </a:p>
        </p:txBody>
      </p:sp>
      <p:sp>
        <p:nvSpPr>
          <p:cNvPr id="381" name="TextBox 380">
            <a:extLst>
              <a:ext uri="{FF2B5EF4-FFF2-40B4-BE49-F238E27FC236}">
                <a16:creationId xmlns:a16="http://schemas.microsoft.com/office/drawing/2014/main" id="{49D87D28-FDFB-4BF2-8E69-3E0C49E7F31D}"/>
              </a:ext>
            </a:extLst>
          </p:cNvPr>
          <p:cNvSpPr txBox="1"/>
          <p:nvPr/>
        </p:nvSpPr>
        <p:spPr>
          <a:xfrm>
            <a:off x="5151715" y="2143082"/>
            <a:ext cx="148100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Calibri" panose="020F0502020204030204"/>
              </a:rPr>
              <a:t>90</a:t>
            </a:r>
          </a:p>
        </p:txBody>
      </p:sp>
      <p:pic>
        <p:nvPicPr>
          <p:cNvPr id="65" name="Picture 64">
            <a:extLst>
              <a:ext uri="{FF2B5EF4-FFF2-40B4-BE49-F238E27FC236}">
                <a16:creationId xmlns:a16="http://schemas.microsoft.com/office/drawing/2014/main" id="{B8BACF59-19C8-40A6-B7A6-CB81A555F561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7310831" y="3624041"/>
            <a:ext cx="747045" cy="747045"/>
          </a:xfrm>
          <a:prstGeom prst="rect">
            <a:avLst/>
          </a:prstGeom>
        </p:spPr>
      </p:pic>
      <p:sp>
        <p:nvSpPr>
          <p:cNvPr id="66" name="TextBox 65">
            <a:extLst>
              <a:ext uri="{FF2B5EF4-FFF2-40B4-BE49-F238E27FC236}">
                <a16:creationId xmlns:a16="http://schemas.microsoft.com/office/drawing/2014/main" id="{57EDF975-9223-41E4-A11D-D8B2B548AAE6}"/>
              </a:ext>
            </a:extLst>
          </p:cNvPr>
          <p:cNvSpPr txBox="1"/>
          <p:nvPr/>
        </p:nvSpPr>
        <p:spPr>
          <a:xfrm>
            <a:off x="5589217" y="3769109"/>
            <a:ext cx="2095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Have a think</a:t>
            </a:r>
          </a:p>
        </p:txBody>
      </p:sp>
      <p:pic>
        <p:nvPicPr>
          <p:cNvPr id="67" name="Picture 66">
            <a:extLst>
              <a:ext uri="{FF2B5EF4-FFF2-40B4-BE49-F238E27FC236}">
                <a16:creationId xmlns:a16="http://schemas.microsoft.com/office/drawing/2014/main" id="{7BBAFF2A-609D-4159-8049-F76A66C6899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5400000">
            <a:off x="2180868" y="3181817"/>
            <a:ext cx="380125" cy="1061520"/>
          </a:xfrm>
          <a:prstGeom prst="rect">
            <a:avLst/>
          </a:prstGeom>
        </p:spPr>
      </p:pic>
      <p:pic>
        <p:nvPicPr>
          <p:cNvPr id="68" name="Picture 67">
            <a:extLst>
              <a:ext uri="{FF2B5EF4-FFF2-40B4-BE49-F238E27FC236}">
                <a16:creationId xmlns:a16="http://schemas.microsoft.com/office/drawing/2014/main" id="{95EEC440-F630-4569-89EE-CCA4E2999BB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5400000">
            <a:off x="3047334" y="3181817"/>
            <a:ext cx="380124" cy="1061517"/>
          </a:xfrm>
          <a:prstGeom prst="rect">
            <a:avLst/>
          </a:prstGeom>
        </p:spPr>
      </p:pic>
      <p:pic>
        <p:nvPicPr>
          <p:cNvPr id="69" name="Picture 68">
            <a:extLst>
              <a:ext uri="{FF2B5EF4-FFF2-40B4-BE49-F238E27FC236}">
                <a16:creationId xmlns:a16="http://schemas.microsoft.com/office/drawing/2014/main" id="{638E5EA1-B384-4A4D-A2E8-D316DFB4CB1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5400000">
            <a:off x="1314077" y="3845750"/>
            <a:ext cx="380297" cy="1062000"/>
          </a:xfrm>
          <a:prstGeom prst="rect">
            <a:avLst/>
          </a:prstGeom>
        </p:spPr>
      </p:pic>
      <p:pic>
        <p:nvPicPr>
          <p:cNvPr id="70" name="Picture 69">
            <a:extLst>
              <a:ext uri="{FF2B5EF4-FFF2-40B4-BE49-F238E27FC236}">
                <a16:creationId xmlns:a16="http://schemas.microsoft.com/office/drawing/2014/main" id="{158CAE99-14D3-4693-BC87-F0234BDCA03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5400000">
            <a:off x="2180542" y="3845750"/>
            <a:ext cx="380297" cy="1062000"/>
          </a:xfrm>
          <a:prstGeom prst="rect">
            <a:avLst/>
          </a:prstGeom>
        </p:spPr>
      </p:pic>
      <p:pic>
        <p:nvPicPr>
          <p:cNvPr id="71" name="Picture 70">
            <a:extLst>
              <a:ext uri="{FF2B5EF4-FFF2-40B4-BE49-F238E27FC236}">
                <a16:creationId xmlns:a16="http://schemas.microsoft.com/office/drawing/2014/main" id="{4E2040C9-22AE-478A-9BAC-7A2B6B8F1D6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5400000">
            <a:off x="3047006" y="3845750"/>
            <a:ext cx="380297" cy="1062000"/>
          </a:xfrm>
          <a:prstGeom prst="rect">
            <a:avLst/>
          </a:prstGeom>
        </p:spPr>
      </p:pic>
      <p:pic>
        <p:nvPicPr>
          <p:cNvPr id="72" name="Picture 71">
            <a:extLst>
              <a:ext uri="{FF2B5EF4-FFF2-40B4-BE49-F238E27FC236}">
                <a16:creationId xmlns:a16="http://schemas.microsoft.com/office/drawing/2014/main" id="{C9F012EE-116C-4B18-BF9A-EEB1C991020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5400000">
            <a:off x="1314077" y="4511909"/>
            <a:ext cx="380297" cy="1062000"/>
          </a:xfrm>
          <a:prstGeom prst="rect">
            <a:avLst/>
          </a:prstGeom>
        </p:spPr>
      </p:pic>
      <p:pic>
        <p:nvPicPr>
          <p:cNvPr id="73" name="Picture 72">
            <a:extLst>
              <a:ext uri="{FF2B5EF4-FFF2-40B4-BE49-F238E27FC236}">
                <a16:creationId xmlns:a16="http://schemas.microsoft.com/office/drawing/2014/main" id="{1C06DAD7-1E96-477E-AD10-C09CC70F68B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5400000">
            <a:off x="2180542" y="4511909"/>
            <a:ext cx="380297" cy="1062000"/>
          </a:xfrm>
          <a:prstGeom prst="rect">
            <a:avLst/>
          </a:prstGeom>
        </p:spPr>
      </p:pic>
      <p:pic>
        <p:nvPicPr>
          <p:cNvPr id="74" name="Picture 73">
            <a:extLst>
              <a:ext uri="{FF2B5EF4-FFF2-40B4-BE49-F238E27FC236}">
                <a16:creationId xmlns:a16="http://schemas.microsoft.com/office/drawing/2014/main" id="{AED735CA-329B-4449-A437-66AE0434445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5400000">
            <a:off x="3047006" y="4511909"/>
            <a:ext cx="380297" cy="1062000"/>
          </a:xfrm>
          <a:prstGeom prst="rect">
            <a:avLst/>
          </a:prstGeom>
        </p:spPr>
      </p:pic>
      <p:pic>
        <p:nvPicPr>
          <p:cNvPr id="75" name="Picture 74">
            <a:extLst>
              <a:ext uri="{FF2B5EF4-FFF2-40B4-BE49-F238E27FC236}">
                <a16:creationId xmlns:a16="http://schemas.microsoft.com/office/drawing/2014/main" id="{3E62DC8C-4EFB-4A62-B81F-C72F8C5E279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600293" y="3563676"/>
            <a:ext cx="227524" cy="260428"/>
          </a:xfrm>
          <a:prstGeom prst="rect">
            <a:avLst/>
          </a:prstGeom>
        </p:spPr>
      </p:pic>
      <p:pic>
        <p:nvPicPr>
          <p:cNvPr id="76" name="Picture 75">
            <a:extLst>
              <a:ext uri="{FF2B5EF4-FFF2-40B4-BE49-F238E27FC236}">
                <a16:creationId xmlns:a16="http://schemas.microsoft.com/office/drawing/2014/main" id="{0CD679A7-AC21-4226-B020-302A3C84C589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132332" y="3563676"/>
            <a:ext cx="227524" cy="260428"/>
          </a:xfrm>
          <a:prstGeom prst="rect">
            <a:avLst/>
          </a:prstGeom>
        </p:spPr>
      </p:pic>
      <p:pic>
        <p:nvPicPr>
          <p:cNvPr id="77" name="Picture 76">
            <a:extLst>
              <a:ext uri="{FF2B5EF4-FFF2-40B4-BE49-F238E27FC236}">
                <a16:creationId xmlns:a16="http://schemas.microsoft.com/office/drawing/2014/main" id="{26A235E1-786F-42A4-9058-D212BBC0211F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664371" y="3563676"/>
            <a:ext cx="227524" cy="260428"/>
          </a:xfrm>
          <a:prstGeom prst="rect">
            <a:avLst/>
          </a:prstGeom>
        </p:spPr>
      </p:pic>
      <p:pic>
        <p:nvPicPr>
          <p:cNvPr id="78" name="Picture 77">
            <a:extLst>
              <a:ext uri="{FF2B5EF4-FFF2-40B4-BE49-F238E27FC236}">
                <a16:creationId xmlns:a16="http://schemas.microsoft.com/office/drawing/2014/main" id="{BA9E5CB6-7DA8-4554-BA2A-A865705B2D6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068254" y="4235011"/>
            <a:ext cx="227524" cy="260428"/>
          </a:xfrm>
          <a:prstGeom prst="rect">
            <a:avLst/>
          </a:prstGeom>
        </p:spPr>
      </p:pic>
      <p:pic>
        <p:nvPicPr>
          <p:cNvPr id="79" name="Picture 78">
            <a:extLst>
              <a:ext uri="{FF2B5EF4-FFF2-40B4-BE49-F238E27FC236}">
                <a16:creationId xmlns:a16="http://schemas.microsoft.com/office/drawing/2014/main" id="{54E3B577-CBB6-4345-B5A4-EA4CFB10ECF2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600293" y="4235011"/>
            <a:ext cx="227524" cy="260428"/>
          </a:xfrm>
          <a:prstGeom prst="rect">
            <a:avLst/>
          </a:prstGeom>
        </p:spPr>
      </p:pic>
      <p:pic>
        <p:nvPicPr>
          <p:cNvPr id="80" name="Picture 79">
            <a:extLst>
              <a:ext uri="{FF2B5EF4-FFF2-40B4-BE49-F238E27FC236}">
                <a16:creationId xmlns:a16="http://schemas.microsoft.com/office/drawing/2014/main" id="{3427174D-3E50-436F-88B3-E4AD2DB01BF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132332" y="4235011"/>
            <a:ext cx="227524" cy="260428"/>
          </a:xfrm>
          <a:prstGeom prst="rect">
            <a:avLst/>
          </a:prstGeom>
        </p:spPr>
      </p:pic>
      <p:pic>
        <p:nvPicPr>
          <p:cNvPr id="81" name="Picture 80">
            <a:extLst>
              <a:ext uri="{FF2B5EF4-FFF2-40B4-BE49-F238E27FC236}">
                <a16:creationId xmlns:a16="http://schemas.microsoft.com/office/drawing/2014/main" id="{D67C7241-9DE7-4EAF-ACA1-650AC1770C1D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664371" y="4235011"/>
            <a:ext cx="227524" cy="260428"/>
          </a:xfrm>
          <a:prstGeom prst="rect">
            <a:avLst/>
          </a:prstGeom>
        </p:spPr>
      </p:pic>
      <p:pic>
        <p:nvPicPr>
          <p:cNvPr id="82" name="Picture 81">
            <a:extLst>
              <a:ext uri="{FF2B5EF4-FFF2-40B4-BE49-F238E27FC236}">
                <a16:creationId xmlns:a16="http://schemas.microsoft.com/office/drawing/2014/main" id="{7436D773-81DD-4DB8-86FC-1C851C9791C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068254" y="4906346"/>
            <a:ext cx="227524" cy="260428"/>
          </a:xfrm>
          <a:prstGeom prst="rect">
            <a:avLst/>
          </a:prstGeom>
        </p:spPr>
      </p:pic>
      <p:pic>
        <p:nvPicPr>
          <p:cNvPr id="83" name="Picture 82">
            <a:extLst>
              <a:ext uri="{FF2B5EF4-FFF2-40B4-BE49-F238E27FC236}">
                <a16:creationId xmlns:a16="http://schemas.microsoft.com/office/drawing/2014/main" id="{890B4839-4074-482A-A550-9A761897320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600293" y="4906346"/>
            <a:ext cx="227524" cy="260428"/>
          </a:xfrm>
          <a:prstGeom prst="rect">
            <a:avLst/>
          </a:prstGeom>
        </p:spPr>
      </p:pic>
      <p:pic>
        <p:nvPicPr>
          <p:cNvPr id="84" name="Picture 83">
            <a:extLst>
              <a:ext uri="{FF2B5EF4-FFF2-40B4-BE49-F238E27FC236}">
                <a16:creationId xmlns:a16="http://schemas.microsoft.com/office/drawing/2014/main" id="{909D087E-152A-4292-B57C-7C9B084756C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132332" y="4906346"/>
            <a:ext cx="227524" cy="260428"/>
          </a:xfrm>
          <a:prstGeom prst="rect">
            <a:avLst/>
          </a:prstGeom>
        </p:spPr>
      </p:pic>
      <p:pic>
        <p:nvPicPr>
          <p:cNvPr id="85" name="Picture 84">
            <a:extLst>
              <a:ext uri="{FF2B5EF4-FFF2-40B4-BE49-F238E27FC236}">
                <a16:creationId xmlns:a16="http://schemas.microsoft.com/office/drawing/2014/main" id="{D5236693-DA32-4D72-8809-EF382DB553D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664371" y="4906346"/>
            <a:ext cx="227524" cy="260428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1036278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3000"/>
                                        <p:tgtEl>
                                          <p:spTgt spid="3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4" grpId="0"/>
      <p:bldP spid="377" grpId="0"/>
      <p:bldP spid="378" grpId="0"/>
      <p:bldP spid="379" grpId="0"/>
      <p:bldP spid="380" grpId="0"/>
      <p:bldP spid="381" grpId="0"/>
      <p:bldP spid="66" grpId="0"/>
      <p:bldP spid="66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D769370-70B5-4735-8585-816F0EB63B7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12718107"/>
              </p:ext>
            </p:extLst>
          </p:nvPr>
        </p:nvGraphicFramePr>
        <p:xfrm>
          <a:off x="1393106" y="2324080"/>
          <a:ext cx="6252300" cy="576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252300">
                  <a:extLst>
                    <a:ext uri="{9D8B030D-6E8A-4147-A177-3AD203B41FA5}">
                      <a16:colId xmlns:a16="http://schemas.microsoft.com/office/drawing/2014/main" val="965214392"/>
                    </a:ext>
                  </a:extLst>
                </a:gridCol>
              </a:tblGrid>
              <a:tr h="288000"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89254444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27011768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Box 2">
                <a:extLst>
                  <a:ext uri="{FF2B5EF4-FFF2-40B4-BE49-F238E27FC236}">
                    <a16:creationId xmlns:a16="http://schemas.microsoft.com/office/drawing/2014/main" id="{94582887-2288-438D-863A-2EFFDB67850C}"/>
                  </a:ext>
                </a:extLst>
              </p:cNvPr>
              <p:cNvSpPr txBox="1"/>
              <p:nvPr/>
            </p:nvSpPr>
            <p:spPr>
              <a:xfrm>
                <a:off x="1194055" y="713615"/>
                <a:ext cx="1469365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3200" b="0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42 </a:t>
                </a:r>
                <a14:m>
                  <m:oMath xmlns:m="http://schemas.openxmlformats.org/officeDocument/2006/math">
                    <m:r>
                      <a:rPr kumimoji="0" lang="en-GB" sz="3200" b="0" i="1" u="none" strike="noStrike" kern="1200" cap="none" spc="0" normalizeH="0" baseline="0" noProof="0" smtClean="0">
                        <a:ln>
                          <a:noFill/>
                        </a:ln>
                        <a:effectLst/>
                        <a:uLnTx/>
                        <a:uFillTx/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kumimoji="0" lang="en-GB" sz="3200" b="0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3</a:t>
                </a:r>
              </a:p>
            </p:txBody>
          </p:sp>
        </mc:Choice>
        <mc:Fallback xmlns="">
          <p:sp>
            <p:nvSpPr>
              <p:cNvPr id="3" name="TextBox 2">
                <a:extLst>
                  <a:ext uri="{FF2B5EF4-FFF2-40B4-BE49-F238E27FC236}">
                    <a16:creationId xmlns:a16="http://schemas.microsoft.com/office/drawing/2014/main" id="{94582887-2288-438D-863A-2EFFDB67850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94055" y="713615"/>
                <a:ext cx="1469365" cy="584775"/>
              </a:xfrm>
              <a:prstGeom prst="rect">
                <a:avLst/>
              </a:prstGeom>
              <a:blipFill>
                <a:blip r:embed="rId5"/>
                <a:stretch>
                  <a:fillRect l="-4564" t="-12500" r="-3734" b="-34375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Left Bracket 3">
            <a:extLst>
              <a:ext uri="{FF2B5EF4-FFF2-40B4-BE49-F238E27FC236}">
                <a16:creationId xmlns:a16="http://schemas.microsoft.com/office/drawing/2014/main" id="{B60CAC42-FAF2-4C65-ADAC-8BEAEECD0FA1}"/>
              </a:ext>
            </a:extLst>
          </p:cNvPr>
          <p:cNvSpPr/>
          <p:nvPr/>
        </p:nvSpPr>
        <p:spPr>
          <a:xfrm rot="5400000">
            <a:off x="1713746" y="1538846"/>
            <a:ext cx="386625" cy="1027905"/>
          </a:xfrm>
          <a:prstGeom prst="leftBracket">
            <a:avLst>
              <a:gd name="adj" fmla="val 366300"/>
            </a:avLst>
          </a:prstGeom>
          <a:ln w="28575"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Left Bracket 4">
            <a:extLst>
              <a:ext uri="{FF2B5EF4-FFF2-40B4-BE49-F238E27FC236}">
                <a16:creationId xmlns:a16="http://schemas.microsoft.com/office/drawing/2014/main" id="{79028104-A596-4683-B0D8-944775906A9F}"/>
              </a:ext>
            </a:extLst>
          </p:cNvPr>
          <p:cNvSpPr/>
          <p:nvPr/>
        </p:nvSpPr>
        <p:spPr>
          <a:xfrm rot="5400000">
            <a:off x="2792820" y="1538846"/>
            <a:ext cx="386625" cy="1027905"/>
          </a:xfrm>
          <a:prstGeom prst="leftBracket">
            <a:avLst>
              <a:gd name="adj" fmla="val 366300"/>
            </a:avLst>
          </a:prstGeom>
          <a:ln w="28575"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Left Bracket 5">
            <a:extLst>
              <a:ext uri="{FF2B5EF4-FFF2-40B4-BE49-F238E27FC236}">
                <a16:creationId xmlns:a16="http://schemas.microsoft.com/office/drawing/2014/main" id="{144FC84C-C353-49D9-96C8-9896A68AA31B}"/>
              </a:ext>
            </a:extLst>
          </p:cNvPr>
          <p:cNvSpPr/>
          <p:nvPr/>
        </p:nvSpPr>
        <p:spPr>
          <a:xfrm rot="5400000">
            <a:off x="3871894" y="1538846"/>
            <a:ext cx="386625" cy="1027905"/>
          </a:xfrm>
          <a:prstGeom prst="leftBracket">
            <a:avLst>
              <a:gd name="adj" fmla="val 366300"/>
            </a:avLst>
          </a:prstGeom>
          <a:ln w="28575"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Left Bracket 6">
            <a:extLst>
              <a:ext uri="{FF2B5EF4-FFF2-40B4-BE49-F238E27FC236}">
                <a16:creationId xmlns:a16="http://schemas.microsoft.com/office/drawing/2014/main" id="{E8921F80-0BBB-4BD1-90FA-A8B739D70BA0}"/>
              </a:ext>
            </a:extLst>
          </p:cNvPr>
          <p:cNvSpPr/>
          <p:nvPr/>
        </p:nvSpPr>
        <p:spPr>
          <a:xfrm rot="5400000">
            <a:off x="4950968" y="1538845"/>
            <a:ext cx="386625" cy="1027905"/>
          </a:xfrm>
          <a:prstGeom prst="leftBracket">
            <a:avLst>
              <a:gd name="adj" fmla="val 366300"/>
            </a:avLst>
          </a:prstGeom>
          <a:ln w="28575"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22729C66-49F3-42C2-9E49-0A739B8DB678}"/>
                  </a:ext>
                </a:extLst>
              </p:cNvPr>
              <p:cNvSpPr txBox="1"/>
              <p:nvPr/>
            </p:nvSpPr>
            <p:spPr>
              <a:xfrm>
                <a:off x="1172375" y="1467372"/>
                <a:ext cx="1469365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accent1"/>
                    </a:solidFill>
                    <a:effectLst/>
                    <a:uLnTx/>
                    <a:uFillTx/>
                    <a:latin typeface="Calibri" panose="020F0502020204030204"/>
                  </a:rPr>
                  <a:t>10 </a:t>
                </a:r>
                <a14:m>
                  <m:oMath xmlns:m="http://schemas.openxmlformats.org/officeDocument/2006/math">
                    <m:r>
                      <a:rPr kumimoji="0" lang="en-GB" sz="24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chemeClr val="accent1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kumimoji="0" lang="en-GB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accent1"/>
                    </a:solidFill>
                    <a:effectLst/>
                    <a:uLnTx/>
                    <a:uFillTx/>
                    <a:latin typeface="Calibri" panose="020F0502020204030204"/>
                  </a:rPr>
                  <a:t> 3</a:t>
                </a:r>
              </a:p>
            </p:txBody>
          </p:sp>
        </mc:Choice>
        <mc:Fallback xmlns="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22729C66-49F3-42C2-9E49-0A739B8DB67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72375" y="1467372"/>
                <a:ext cx="1469365" cy="461665"/>
              </a:xfrm>
              <a:prstGeom prst="rect">
                <a:avLst/>
              </a:prstGeom>
              <a:blipFill>
                <a:blip r:embed="rId6"/>
                <a:stretch>
                  <a:fillRect t="-10667" b="-3066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A93B009B-F1BC-4159-8694-FCA4AB77247F}"/>
                  </a:ext>
                </a:extLst>
              </p:cNvPr>
              <p:cNvSpPr txBox="1"/>
              <p:nvPr/>
            </p:nvSpPr>
            <p:spPr>
              <a:xfrm>
                <a:off x="2251449" y="1467372"/>
                <a:ext cx="1469365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accent1"/>
                    </a:solidFill>
                    <a:effectLst/>
                    <a:uLnTx/>
                    <a:uFillTx/>
                    <a:latin typeface="Calibri" panose="020F0502020204030204"/>
                  </a:rPr>
                  <a:t>10 </a:t>
                </a:r>
                <a14:m>
                  <m:oMath xmlns:m="http://schemas.openxmlformats.org/officeDocument/2006/math">
                    <m:r>
                      <a:rPr kumimoji="0" lang="en-GB" sz="24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chemeClr val="accent1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kumimoji="0" lang="en-GB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accent1"/>
                    </a:solidFill>
                    <a:effectLst/>
                    <a:uLnTx/>
                    <a:uFillTx/>
                    <a:latin typeface="Calibri" panose="020F0502020204030204"/>
                  </a:rPr>
                  <a:t> 3</a:t>
                </a:r>
              </a:p>
            </p:txBody>
          </p:sp>
        </mc:Choice>
        <mc:Fallback xmlns="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A93B009B-F1BC-4159-8694-FCA4AB77247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51449" y="1467372"/>
                <a:ext cx="1469365" cy="461665"/>
              </a:xfrm>
              <a:prstGeom prst="rect">
                <a:avLst/>
              </a:prstGeom>
              <a:blipFill>
                <a:blip r:embed="rId7"/>
                <a:stretch>
                  <a:fillRect t="-10667" b="-3066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8BAED136-DAE8-48A5-839C-85DD6D7CC30C}"/>
                  </a:ext>
                </a:extLst>
              </p:cNvPr>
              <p:cNvSpPr txBox="1"/>
              <p:nvPr/>
            </p:nvSpPr>
            <p:spPr>
              <a:xfrm>
                <a:off x="3329527" y="1460862"/>
                <a:ext cx="1469365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accent1"/>
                    </a:solidFill>
                    <a:effectLst/>
                    <a:uLnTx/>
                    <a:uFillTx/>
                    <a:latin typeface="Calibri" panose="020F0502020204030204"/>
                  </a:rPr>
                  <a:t>10 </a:t>
                </a:r>
                <a14:m>
                  <m:oMath xmlns:m="http://schemas.openxmlformats.org/officeDocument/2006/math">
                    <m:r>
                      <a:rPr kumimoji="0" lang="en-GB" sz="24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chemeClr val="accent1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kumimoji="0" lang="en-GB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accent1"/>
                    </a:solidFill>
                    <a:effectLst/>
                    <a:uLnTx/>
                    <a:uFillTx/>
                    <a:latin typeface="Calibri" panose="020F0502020204030204"/>
                  </a:rPr>
                  <a:t> 3</a:t>
                </a:r>
              </a:p>
            </p:txBody>
          </p:sp>
        </mc:Choice>
        <mc:Fallback xmlns="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8BAED136-DAE8-48A5-839C-85DD6D7CC30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29527" y="1460862"/>
                <a:ext cx="1469365" cy="461665"/>
              </a:xfrm>
              <a:prstGeom prst="rect">
                <a:avLst/>
              </a:prstGeom>
              <a:blipFill>
                <a:blip r:embed="rId8"/>
                <a:stretch>
                  <a:fillRect t="-10667" b="-3066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C780FEF6-7AF1-4207-A80A-3C8FACEEF3E4}"/>
                  </a:ext>
                </a:extLst>
              </p:cNvPr>
              <p:cNvSpPr txBox="1"/>
              <p:nvPr/>
            </p:nvSpPr>
            <p:spPr>
              <a:xfrm>
                <a:off x="4388198" y="1467372"/>
                <a:ext cx="1469365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accent1"/>
                    </a:solidFill>
                    <a:effectLst/>
                    <a:uLnTx/>
                    <a:uFillTx/>
                    <a:latin typeface="Calibri" panose="020F0502020204030204"/>
                  </a:rPr>
                  <a:t>10 </a:t>
                </a:r>
                <a14:m>
                  <m:oMath xmlns:m="http://schemas.openxmlformats.org/officeDocument/2006/math">
                    <m:r>
                      <a:rPr kumimoji="0" lang="en-GB" sz="24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chemeClr val="accent1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kumimoji="0" lang="en-GB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accent1"/>
                    </a:solidFill>
                    <a:effectLst/>
                    <a:uLnTx/>
                    <a:uFillTx/>
                    <a:latin typeface="Calibri" panose="020F0502020204030204"/>
                  </a:rPr>
                  <a:t> 3</a:t>
                </a:r>
              </a:p>
            </p:txBody>
          </p:sp>
        </mc:Choice>
        <mc:Fallback xmlns="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C780FEF6-7AF1-4207-A80A-3C8FACEEF3E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88198" y="1467372"/>
                <a:ext cx="1469365" cy="461665"/>
              </a:xfrm>
              <a:prstGeom prst="rect">
                <a:avLst/>
              </a:prstGeom>
              <a:blipFill>
                <a:blip r:embed="rId9"/>
                <a:stretch>
                  <a:fillRect t="-10667" b="-3066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D1CDA59B-0C84-43D3-A065-0E55DE2F3E78}"/>
              </a:ext>
            </a:extLst>
          </p:cNvPr>
          <p:cNvCxnSpPr>
            <a:cxnSpLocks/>
          </p:cNvCxnSpPr>
          <p:nvPr/>
        </p:nvCxnSpPr>
        <p:spPr>
          <a:xfrm>
            <a:off x="2441281" y="2324081"/>
            <a:ext cx="0" cy="575999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B4351A1B-DAEF-4806-87B4-9FD7AC0CABDD}"/>
              </a:ext>
            </a:extLst>
          </p:cNvPr>
          <p:cNvCxnSpPr>
            <a:cxnSpLocks/>
          </p:cNvCxnSpPr>
          <p:nvPr/>
        </p:nvCxnSpPr>
        <p:spPr>
          <a:xfrm>
            <a:off x="3527094" y="2310056"/>
            <a:ext cx="0" cy="575999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4C522F8E-8D38-42D5-A9EB-C8D378D1C479}"/>
              </a:ext>
            </a:extLst>
          </p:cNvPr>
          <p:cNvCxnSpPr>
            <a:cxnSpLocks/>
          </p:cNvCxnSpPr>
          <p:nvPr/>
        </p:nvCxnSpPr>
        <p:spPr>
          <a:xfrm>
            <a:off x="4605845" y="2296031"/>
            <a:ext cx="0" cy="575999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4736AB6B-0550-4F0B-AA6E-F324088B1662}"/>
              </a:ext>
            </a:extLst>
          </p:cNvPr>
          <p:cNvCxnSpPr>
            <a:cxnSpLocks/>
          </p:cNvCxnSpPr>
          <p:nvPr/>
        </p:nvCxnSpPr>
        <p:spPr>
          <a:xfrm>
            <a:off x="5666941" y="2282006"/>
            <a:ext cx="0" cy="575999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3BC041D8-A240-4360-A2CC-B27E8B79DD9E}"/>
              </a:ext>
            </a:extLst>
          </p:cNvPr>
          <p:cNvCxnSpPr>
            <a:cxnSpLocks/>
          </p:cNvCxnSpPr>
          <p:nvPr/>
        </p:nvCxnSpPr>
        <p:spPr>
          <a:xfrm>
            <a:off x="6366568" y="2282005"/>
            <a:ext cx="0" cy="575999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Left Bracket 18">
            <a:extLst>
              <a:ext uri="{FF2B5EF4-FFF2-40B4-BE49-F238E27FC236}">
                <a16:creationId xmlns:a16="http://schemas.microsoft.com/office/drawing/2014/main" id="{E52AA4A1-9A70-4753-9AB1-439B53EC6EAA}"/>
              </a:ext>
            </a:extLst>
          </p:cNvPr>
          <p:cNvSpPr/>
          <p:nvPr/>
        </p:nvSpPr>
        <p:spPr>
          <a:xfrm rot="5400000">
            <a:off x="5828492" y="1726083"/>
            <a:ext cx="386625" cy="637952"/>
          </a:xfrm>
          <a:prstGeom prst="leftBracket">
            <a:avLst>
              <a:gd name="adj" fmla="val 366300"/>
            </a:avLst>
          </a:prstGeom>
          <a:ln w="28575"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0" name="TextBox 19">
                <a:extLst>
                  <a:ext uri="{FF2B5EF4-FFF2-40B4-BE49-F238E27FC236}">
                    <a16:creationId xmlns:a16="http://schemas.microsoft.com/office/drawing/2014/main" id="{BF642653-C1A3-41DC-A972-16ACEA841920}"/>
                  </a:ext>
                </a:extLst>
              </p:cNvPr>
              <p:cNvSpPr txBox="1"/>
              <p:nvPr/>
            </p:nvSpPr>
            <p:spPr>
              <a:xfrm>
                <a:off x="5287121" y="1467372"/>
                <a:ext cx="1469365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accent1"/>
                    </a:solidFill>
                    <a:effectLst/>
                    <a:uLnTx/>
                    <a:uFillTx/>
                    <a:latin typeface="Calibri" panose="020F0502020204030204"/>
                  </a:rPr>
                  <a:t>2 </a:t>
                </a:r>
                <a14:m>
                  <m:oMath xmlns:m="http://schemas.openxmlformats.org/officeDocument/2006/math">
                    <m:r>
                      <a:rPr kumimoji="0" lang="en-GB" sz="24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chemeClr val="accent1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kumimoji="0" lang="en-GB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accent1"/>
                    </a:solidFill>
                    <a:effectLst/>
                    <a:uLnTx/>
                    <a:uFillTx/>
                    <a:latin typeface="Calibri" panose="020F0502020204030204"/>
                  </a:rPr>
                  <a:t> 3</a:t>
                </a:r>
              </a:p>
            </p:txBody>
          </p:sp>
        </mc:Choice>
        <mc:Fallback xmlns="">
          <p:sp>
            <p:nvSpPr>
              <p:cNvPr id="20" name="TextBox 19">
                <a:extLst>
                  <a:ext uri="{FF2B5EF4-FFF2-40B4-BE49-F238E27FC236}">
                    <a16:creationId xmlns:a16="http://schemas.microsoft.com/office/drawing/2014/main" id="{BF642653-C1A3-41DC-A972-16ACEA84192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87121" y="1467372"/>
                <a:ext cx="1469365" cy="461665"/>
              </a:xfrm>
              <a:prstGeom prst="rect">
                <a:avLst/>
              </a:prstGeom>
              <a:blipFill>
                <a:blip r:embed="rId10"/>
                <a:stretch>
                  <a:fillRect t="-10667" b="-3066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1" name="Left Bracket 20">
            <a:extLst>
              <a:ext uri="{FF2B5EF4-FFF2-40B4-BE49-F238E27FC236}">
                <a16:creationId xmlns:a16="http://schemas.microsoft.com/office/drawing/2014/main" id="{58010E93-9EA2-471D-9D00-42AF3CFEE3F9}"/>
              </a:ext>
            </a:extLst>
          </p:cNvPr>
          <p:cNvSpPr/>
          <p:nvPr/>
        </p:nvSpPr>
        <p:spPr>
          <a:xfrm rot="16200000" flipV="1">
            <a:off x="3686522" y="659438"/>
            <a:ext cx="386625" cy="4973459"/>
          </a:xfrm>
          <a:prstGeom prst="leftBracket">
            <a:avLst>
              <a:gd name="adj" fmla="val 643189"/>
            </a:avLst>
          </a:prstGeom>
          <a:ln w="28575">
            <a:solidFill>
              <a:schemeClr val="accent2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2" name="TextBox 21">
                <a:extLst>
                  <a:ext uri="{FF2B5EF4-FFF2-40B4-BE49-F238E27FC236}">
                    <a16:creationId xmlns:a16="http://schemas.microsoft.com/office/drawing/2014/main" id="{3D93348E-A659-4C3D-A26E-F0C432B17E71}"/>
                  </a:ext>
                </a:extLst>
              </p:cNvPr>
              <p:cNvSpPr txBox="1"/>
              <p:nvPr/>
            </p:nvSpPr>
            <p:spPr>
              <a:xfrm>
                <a:off x="3148754" y="3318925"/>
                <a:ext cx="1469365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accent2"/>
                    </a:solidFill>
                    <a:effectLst/>
                    <a:uLnTx/>
                    <a:uFillTx/>
                    <a:latin typeface="Calibri" panose="020F0502020204030204"/>
                  </a:rPr>
                  <a:t>42 </a:t>
                </a:r>
                <a14:m>
                  <m:oMath xmlns:m="http://schemas.openxmlformats.org/officeDocument/2006/math">
                    <m:r>
                      <a:rPr kumimoji="0" lang="en-GB" sz="24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kumimoji="0" lang="en-GB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accent2"/>
                    </a:solidFill>
                    <a:effectLst/>
                    <a:uLnTx/>
                    <a:uFillTx/>
                    <a:latin typeface="Calibri" panose="020F0502020204030204"/>
                  </a:rPr>
                  <a:t> 3</a:t>
                </a:r>
              </a:p>
            </p:txBody>
          </p:sp>
        </mc:Choice>
        <mc:Fallback xmlns="">
          <p:sp>
            <p:nvSpPr>
              <p:cNvPr id="22" name="TextBox 21">
                <a:extLst>
                  <a:ext uri="{FF2B5EF4-FFF2-40B4-BE49-F238E27FC236}">
                    <a16:creationId xmlns:a16="http://schemas.microsoft.com/office/drawing/2014/main" id="{3D93348E-A659-4C3D-A26E-F0C432B17E7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48754" y="3318925"/>
                <a:ext cx="1469365" cy="461665"/>
              </a:xfrm>
              <a:prstGeom prst="rect">
                <a:avLst/>
              </a:prstGeom>
              <a:blipFill>
                <a:blip r:embed="rId11"/>
                <a:stretch>
                  <a:fillRect t="-10526" b="-2894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3" name="Oval 22">
            <a:extLst>
              <a:ext uri="{FF2B5EF4-FFF2-40B4-BE49-F238E27FC236}">
                <a16:creationId xmlns:a16="http://schemas.microsoft.com/office/drawing/2014/main" id="{D68B181D-E8B8-4BE8-AFFE-1EFFBA61F94A}"/>
              </a:ext>
            </a:extLst>
          </p:cNvPr>
          <p:cNvSpPr/>
          <p:nvPr/>
        </p:nvSpPr>
        <p:spPr>
          <a:xfrm>
            <a:off x="1478996" y="1534228"/>
            <a:ext cx="356748" cy="337532"/>
          </a:xfrm>
          <a:prstGeom prst="ellipse">
            <a:avLst/>
          </a:prstGeom>
          <a:noFill/>
          <a:ln w="190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F6108D92-4B43-4CD2-A669-96A4B08B3D04}"/>
              </a:ext>
            </a:extLst>
          </p:cNvPr>
          <p:cNvSpPr/>
          <p:nvPr/>
        </p:nvSpPr>
        <p:spPr>
          <a:xfrm>
            <a:off x="2549256" y="1534228"/>
            <a:ext cx="356748" cy="337532"/>
          </a:xfrm>
          <a:prstGeom prst="ellipse">
            <a:avLst/>
          </a:prstGeom>
          <a:noFill/>
          <a:ln w="190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A5825122-63FC-4316-A4DA-F0C37B3C695A}"/>
              </a:ext>
            </a:extLst>
          </p:cNvPr>
          <p:cNvSpPr/>
          <p:nvPr/>
        </p:nvSpPr>
        <p:spPr>
          <a:xfrm>
            <a:off x="3619516" y="1534228"/>
            <a:ext cx="356748" cy="337532"/>
          </a:xfrm>
          <a:prstGeom prst="ellipse">
            <a:avLst/>
          </a:prstGeom>
          <a:noFill/>
          <a:ln w="190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6" name="Oval 25">
            <a:extLst>
              <a:ext uri="{FF2B5EF4-FFF2-40B4-BE49-F238E27FC236}">
                <a16:creationId xmlns:a16="http://schemas.microsoft.com/office/drawing/2014/main" id="{677EF2BB-3947-480A-8030-87920A198376}"/>
              </a:ext>
            </a:extLst>
          </p:cNvPr>
          <p:cNvSpPr/>
          <p:nvPr/>
        </p:nvSpPr>
        <p:spPr>
          <a:xfrm>
            <a:off x="4689776" y="1534228"/>
            <a:ext cx="356748" cy="337532"/>
          </a:xfrm>
          <a:prstGeom prst="ellipse">
            <a:avLst/>
          </a:prstGeom>
          <a:noFill/>
          <a:ln w="190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7" name="Oval 26">
            <a:extLst>
              <a:ext uri="{FF2B5EF4-FFF2-40B4-BE49-F238E27FC236}">
                <a16:creationId xmlns:a16="http://schemas.microsoft.com/office/drawing/2014/main" id="{1C55CCD5-EF30-4949-8D00-95D8365FE4B0}"/>
              </a:ext>
            </a:extLst>
          </p:cNvPr>
          <p:cNvSpPr/>
          <p:nvPr/>
        </p:nvSpPr>
        <p:spPr>
          <a:xfrm>
            <a:off x="5590476" y="1540365"/>
            <a:ext cx="356748" cy="337532"/>
          </a:xfrm>
          <a:prstGeom prst="ellipse">
            <a:avLst/>
          </a:prstGeom>
          <a:noFill/>
          <a:ln w="190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0A417403-0C54-41B2-9887-D1D86C68F374}"/>
              </a:ext>
            </a:extLst>
          </p:cNvPr>
          <p:cNvSpPr txBox="1"/>
          <p:nvPr/>
        </p:nvSpPr>
        <p:spPr>
          <a:xfrm>
            <a:off x="2073859" y="2800524"/>
            <a:ext cx="7489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Calibri" panose="020F0502020204030204"/>
              </a:rPr>
              <a:t>30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9CBE6440-5DFA-4168-85BD-283810875CE8}"/>
              </a:ext>
            </a:extLst>
          </p:cNvPr>
          <p:cNvSpPr txBox="1"/>
          <p:nvPr/>
        </p:nvSpPr>
        <p:spPr>
          <a:xfrm>
            <a:off x="3170265" y="2800524"/>
            <a:ext cx="7489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Calibri" panose="020F0502020204030204"/>
              </a:rPr>
              <a:t>60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E82B467F-DFC3-4B52-B82C-7445EE60E42A}"/>
              </a:ext>
            </a:extLst>
          </p:cNvPr>
          <p:cNvSpPr txBox="1"/>
          <p:nvPr/>
        </p:nvSpPr>
        <p:spPr>
          <a:xfrm>
            <a:off x="4231360" y="2800524"/>
            <a:ext cx="7489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Calibri" panose="020F0502020204030204"/>
              </a:rPr>
              <a:t>90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966F57E4-98DF-4CD8-8AF5-93C7FD37BDEC}"/>
              </a:ext>
            </a:extLst>
          </p:cNvPr>
          <p:cNvSpPr txBox="1"/>
          <p:nvPr/>
        </p:nvSpPr>
        <p:spPr>
          <a:xfrm>
            <a:off x="5287121" y="2800524"/>
            <a:ext cx="7489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Calibri" panose="020F0502020204030204"/>
              </a:rPr>
              <a:t>120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496F05BA-1B01-4CC1-A394-1E7207A8B94F}"/>
              </a:ext>
            </a:extLst>
          </p:cNvPr>
          <p:cNvSpPr txBox="1"/>
          <p:nvPr/>
        </p:nvSpPr>
        <p:spPr>
          <a:xfrm>
            <a:off x="5999769" y="2800524"/>
            <a:ext cx="7489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Calibri" panose="020F0502020204030204"/>
              </a:rPr>
              <a:t>126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3" name="TextBox 32">
                <a:extLst>
                  <a:ext uri="{FF2B5EF4-FFF2-40B4-BE49-F238E27FC236}">
                    <a16:creationId xmlns:a16="http://schemas.microsoft.com/office/drawing/2014/main" id="{B08FB1D6-8232-4DD5-A9EC-AB7B22B13C71}"/>
                  </a:ext>
                </a:extLst>
              </p:cNvPr>
              <p:cNvSpPr txBox="1"/>
              <p:nvPr/>
            </p:nvSpPr>
            <p:spPr>
              <a:xfrm>
                <a:off x="2191577" y="707105"/>
                <a:ext cx="1784687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 xmlns:m="http://schemas.openxmlformats.org/officeDocument/2006/math">
                    <m:r>
                      <a:rPr kumimoji="0" lang="en-GB" sz="32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kumimoji="0" lang="en-GB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accent1"/>
                    </a:solidFill>
                    <a:effectLst/>
                    <a:uLnTx/>
                    <a:uFillTx/>
                    <a:latin typeface="Calibri" panose="020F0502020204030204"/>
                  </a:rPr>
                  <a:t> 126</a:t>
                </a:r>
              </a:p>
            </p:txBody>
          </p:sp>
        </mc:Choice>
        <mc:Fallback xmlns="">
          <p:sp>
            <p:nvSpPr>
              <p:cNvPr id="33" name="TextBox 32">
                <a:extLst>
                  <a:ext uri="{FF2B5EF4-FFF2-40B4-BE49-F238E27FC236}">
                    <a16:creationId xmlns:a16="http://schemas.microsoft.com/office/drawing/2014/main" id="{B08FB1D6-8232-4DD5-A9EC-AB7B22B13C7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91577" y="707105"/>
                <a:ext cx="1784687" cy="584775"/>
              </a:xfrm>
              <a:prstGeom prst="rect">
                <a:avLst/>
              </a:prstGeom>
              <a:blipFill>
                <a:blip r:embed="rId12"/>
                <a:stretch>
                  <a:fillRect t="-12500" b="-34375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12833445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"/>
                            </p:stCondLst>
                            <p:childTnLst>
                              <p:par>
                                <p:cTn id="3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000"/>
                            </p:stCondLst>
                            <p:childTnLst>
                              <p:par>
                                <p:cTn id="4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"/>
                            </p:stCondLst>
                            <p:childTnLst>
                              <p:par>
                                <p:cTn id="5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000"/>
                            </p:stCondLst>
                            <p:childTnLst>
                              <p:par>
                                <p:cTn id="6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500"/>
                            </p:stCondLst>
                            <p:childTnLst>
                              <p:par>
                                <p:cTn id="8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/>
      <p:bldP spid="9" grpId="0"/>
      <p:bldP spid="10" grpId="0"/>
      <p:bldP spid="11" grpId="0"/>
      <p:bldP spid="19" grpId="0" animBg="1"/>
      <p:bldP spid="20" grpId="0"/>
      <p:bldP spid="21" grpId="0" animBg="1"/>
      <p:bldP spid="21" grpId="1" animBg="1"/>
      <p:bldP spid="22" grpId="0"/>
      <p:bldP spid="22" grpId="1"/>
      <p:bldP spid="23" grpId="0" animBg="1"/>
      <p:bldP spid="23" grpId="1" animBg="1"/>
      <p:bldP spid="24" grpId="0" animBg="1"/>
      <p:bldP spid="24" grpId="1" animBg="1"/>
      <p:bldP spid="25" grpId="0" animBg="1"/>
      <p:bldP spid="25" grpId="1" animBg="1"/>
      <p:bldP spid="26" grpId="0" animBg="1"/>
      <p:bldP spid="26" grpId="1" animBg="1"/>
      <p:bldP spid="27" grpId="0" animBg="1"/>
      <p:bldP spid="27" grpId="1" animBg="1"/>
      <p:bldP spid="28" grpId="0"/>
      <p:bldP spid="29" grpId="0"/>
      <p:bldP spid="30" grpId="0"/>
      <p:bldP spid="31" grpId="0"/>
      <p:bldP spid="32" grpId="0"/>
      <p:bldP spid="3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D769370-70B5-4735-8585-816F0EB63B7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48924432"/>
              </p:ext>
            </p:extLst>
          </p:nvPr>
        </p:nvGraphicFramePr>
        <p:xfrm>
          <a:off x="1345695" y="2324080"/>
          <a:ext cx="6252300" cy="576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252300">
                  <a:extLst>
                    <a:ext uri="{9D8B030D-6E8A-4147-A177-3AD203B41FA5}">
                      <a16:colId xmlns:a16="http://schemas.microsoft.com/office/drawing/2014/main" val="965214392"/>
                    </a:ext>
                  </a:extLst>
                </a:gridCol>
              </a:tblGrid>
              <a:tr h="288000"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89254444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27011768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Box 2">
                <a:extLst>
                  <a:ext uri="{FF2B5EF4-FFF2-40B4-BE49-F238E27FC236}">
                    <a16:creationId xmlns:a16="http://schemas.microsoft.com/office/drawing/2014/main" id="{94582887-2288-438D-863A-2EFFDB67850C}"/>
                  </a:ext>
                </a:extLst>
              </p:cNvPr>
              <p:cNvSpPr txBox="1"/>
              <p:nvPr/>
            </p:nvSpPr>
            <p:spPr>
              <a:xfrm>
                <a:off x="1141350" y="713615"/>
                <a:ext cx="1469365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3200" b="0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47 </a:t>
                </a:r>
                <a14:m>
                  <m:oMath xmlns:m="http://schemas.openxmlformats.org/officeDocument/2006/math">
                    <m:r>
                      <a:rPr kumimoji="0" lang="en-GB" sz="3200" b="0" i="1" u="none" strike="noStrike" kern="1200" cap="none" spc="0" normalizeH="0" baseline="0" noProof="0" smtClean="0">
                        <a:ln>
                          <a:noFill/>
                        </a:ln>
                        <a:effectLst/>
                        <a:uLnTx/>
                        <a:uFillTx/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kumimoji="0" lang="en-GB" sz="3200" b="0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3</a:t>
                </a:r>
              </a:p>
            </p:txBody>
          </p:sp>
        </mc:Choice>
        <mc:Fallback xmlns="">
          <p:sp>
            <p:nvSpPr>
              <p:cNvPr id="3" name="TextBox 2">
                <a:extLst>
                  <a:ext uri="{FF2B5EF4-FFF2-40B4-BE49-F238E27FC236}">
                    <a16:creationId xmlns:a16="http://schemas.microsoft.com/office/drawing/2014/main" id="{94582887-2288-438D-863A-2EFFDB67850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41350" y="713615"/>
                <a:ext cx="1469365" cy="584775"/>
              </a:xfrm>
              <a:prstGeom prst="rect">
                <a:avLst/>
              </a:prstGeom>
              <a:blipFill>
                <a:blip r:embed="rId5"/>
                <a:stretch>
                  <a:fillRect l="-4149" t="-12500" r="-4149" b="-34375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Left Bracket 3">
            <a:extLst>
              <a:ext uri="{FF2B5EF4-FFF2-40B4-BE49-F238E27FC236}">
                <a16:creationId xmlns:a16="http://schemas.microsoft.com/office/drawing/2014/main" id="{B60CAC42-FAF2-4C65-ADAC-8BEAEECD0FA1}"/>
              </a:ext>
            </a:extLst>
          </p:cNvPr>
          <p:cNvSpPr/>
          <p:nvPr/>
        </p:nvSpPr>
        <p:spPr>
          <a:xfrm rot="5400000">
            <a:off x="1666335" y="1538846"/>
            <a:ext cx="386625" cy="1027905"/>
          </a:xfrm>
          <a:prstGeom prst="leftBracket">
            <a:avLst>
              <a:gd name="adj" fmla="val 366300"/>
            </a:avLst>
          </a:prstGeom>
          <a:ln w="28575"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Left Bracket 4">
            <a:extLst>
              <a:ext uri="{FF2B5EF4-FFF2-40B4-BE49-F238E27FC236}">
                <a16:creationId xmlns:a16="http://schemas.microsoft.com/office/drawing/2014/main" id="{79028104-A596-4683-B0D8-944775906A9F}"/>
              </a:ext>
            </a:extLst>
          </p:cNvPr>
          <p:cNvSpPr/>
          <p:nvPr/>
        </p:nvSpPr>
        <p:spPr>
          <a:xfrm rot="5400000">
            <a:off x="2745409" y="1538846"/>
            <a:ext cx="386625" cy="1027905"/>
          </a:xfrm>
          <a:prstGeom prst="leftBracket">
            <a:avLst>
              <a:gd name="adj" fmla="val 366300"/>
            </a:avLst>
          </a:prstGeom>
          <a:ln w="28575"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Left Bracket 5">
            <a:extLst>
              <a:ext uri="{FF2B5EF4-FFF2-40B4-BE49-F238E27FC236}">
                <a16:creationId xmlns:a16="http://schemas.microsoft.com/office/drawing/2014/main" id="{144FC84C-C353-49D9-96C8-9896A68AA31B}"/>
              </a:ext>
            </a:extLst>
          </p:cNvPr>
          <p:cNvSpPr/>
          <p:nvPr/>
        </p:nvSpPr>
        <p:spPr>
          <a:xfrm rot="5400000">
            <a:off x="3824483" y="1538846"/>
            <a:ext cx="386625" cy="1027905"/>
          </a:xfrm>
          <a:prstGeom prst="leftBracket">
            <a:avLst>
              <a:gd name="adj" fmla="val 366300"/>
            </a:avLst>
          </a:prstGeom>
          <a:ln w="28575"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Left Bracket 6">
            <a:extLst>
              <a:ext uri="{FF2B5EF4-FFF2-40B4-BE49-F238E27FC236}">
                <a16:creationId xmlns:a16="http://schemas.microsoft.com/office/drawing/2014/main" id="{E8921F80-0BBB-4BD1-90FA-A8B739D70BA0}"/>
              </a:ext>
            </a:extLst>
          </p:cNvPr>
          <p:cNvSpPr/>
          <p:nvPr/>
        </p:nvSpPr>
        <p:spPr>
          <a:xfrm rot="5400000">
            <a:off x="4903557" y="1538845"/>
            <a:ext cx="386625" cy="1027905"/>
          </a:xfrm>
          <a:prstGeom prst="leftBracket">
            <a:avLst>
              <a:gd name="adj" fmla="val 366300"/>
            </a:avLst>
          </a:prstGeom>
          <a:ln w="28575"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22729C66-49F3-42C2-9E49-0A739B8DB678}"/>
                  </a:ext>
                </a:extLst>
              </p:cNvPr>
              <p:cNvSpPr txBox="1"/>
              <p:nvPr/>
            </p:nvSpPr>
            <p:spPr>
              <a:xfrm>
                <a:off x="1124964" y="1467372"/>
                <a:ext cx="1469365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accent1"/>
                    </a:solidFill>
                    <a:effectLst/>
                    <a:uLnTx/>
                    <a:uFillTx/>
                    <a:latin typeface="Calibri" panose="020F0502020204030204"/>
                  </a:rPr>
                  <a:t>10 </a:t>
                </a:r>
                <a14:m>
                  <m:oMath xmlns:m="http://schemas.openxmlformats.org/officeDocument/2006/math">
                    <m:r>
                      <a:rPr kumimoji="0" lang="en-GB" sz="24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chemeClr val="accent1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kumimoji="0" lang="en-GB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accent1"/>
                    </a:solidFill>
                    <a:effectLst/>
                    <a:uLnTx/>
                    <a:uFillTx/>
                    <a:latin typeface="Calibri" panose="020F0502020204030204"/>
                  </a:rPr>
                  <a:t> 3</a:t>
                </a:r>
              </a:p>
            </p:txBody>
          </p:sp>
        </mc:Choice>
        <mc:Fallback xmlns="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22729C66-49F3-42C2-9E49-0A739B8DB67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24964" y="1467372"/>
                <a:ext cx="1469365" cy="461665"/>
              </a:xfrm>
              <a:prstGeom prst="rect">
                <a:avLst/>
              </a:prstGeom>
              <a:blipFill>
                <a:blip r:embed="rId6"/>
                <a:stretch>
                  <a:fillRect t="-10667" b="-3066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A93B009B-F1BC-4159-8694-FCA4AB77247F}"/>
                  </a:ext>
                </a:extLst>
              </p:cNvPr>
              <p:cNvSpPr txBox="1"/>
              <p:nvPr/>
            </p:nvSpPr>
            <p:spPr>
              <a:xfrm>
                <a:off x="2204038" y="1467372"/>
                <a:ext cx="1469365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accent1"/>
                    </a:solidFill>
                    <a:effectLst/>
                    <a:uLnTx/>
                    <a:uFillTx/>
                    <a:latin typeface="Calibri" panose="020F0502020204030204"/>
                  </a:rPr>
                  <a:t>10 </a:t>
                </a:r>
                <a14:m>
                  <m:oMath xmlns:m="http://schemas.openxmlformats.org/officeDocument/2006/math">
                    <m:r>
                      <a:rPr kumimoji="0" lang="en-GB" sz="24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chemeClr val="accent1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kumimoji="0" lang="en-GB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accent1"/>
                    </a:solidFill>
                    <a:effectLst/>
                    <a:uLnTx/>
                    <a:uFillTx/>
                    <a:latin typeface="Calibri" panose="020F0502020204030204"/>
                  </a:rPr>
                  <a:t> 3</a:t>
                </a:r>
              </a:p>
            </p:txBody>
          </p:sp>
        </mc:Choice>
        <mc:Fallback xmlns="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A93B009B-F1BC-4159-8694-FCA4AB77247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04038" y="1467372"/>
                <a:ext cx="1469365" cy="461665"/>
              </a:xfrm>
              <a:prstGeom prst="rect">
                <a:avLst/>
              </a:prstGeom>
              <a:blipFill>
                <a:blip r:embed="rId7"/>
                <a:stretch>
                  <a:fillRect t="-10667" b="-3066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8BAED136-DAE8-48A5-839C-85DD6D7CC30C}"/>
                  </a:ext>
                </a:extLst>
              </p:cNvPr>
              <p:cNvSpPr txBox="1"/>
              <p:nvPr/>
            </p:nvSpPr>
            <p:spPr>
              <a:xfrm>
                <a:off x="3282116" y="1460862"/>
                <a:ext cx="1469365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accent1"/>
                    </a:solidFill>
                    <a:effectLst/>
                    <a:uLnTx/>
                    <a:uFillTx/>
                    <a:latin typeface="Calibri" panose="020F0502020204030204"/>
                  </a:rPr>
                  <a:t>10 </a:t>
                </a:r>
                <a14:m>
                  <m:oMath xmlns:m="http://schemas.openxmlformats.org/officeDocument/2006/math">
                    <m:r>
                      <a:rPr kumimoji="0" lang="en-GB" sz="24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chemeClr val="accent1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kumimoji="0" lang="en-GB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accent1"/>
                    </a:solidFill>
                    <a:effectLst/>
                    <a:uLnTx/>
                    <a:uFillTx/>
                    <a:latin typeface="Calibri" panose="020F0502020204030204"/>
                  </a:rPr>
                  <a:t> 3</a:t>
                </a:r>
              </a:p>
            </p:txBody>
          </p:sp>
        </mc:Choice>
        <mc:Fallback xmlns="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8BAED136-DAE8-48A5-839C-85DD6D7CC30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82116" y="1460862"/>
                <a:ext cx="1469365" cy="461665"/>
              </a:xfrm>
              <a:prstGeom prst="rect">
                <a:avLst/>
              </a:prstGeom>
              <a:blipFill>
                <a:blip r:embed="rId8"/>
                <a:stretch>
                  <a:fillRect t="-10667" b="-3066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C780FEF6-7AF1-4207-A80A-3C8FACEEF3E4}"/>
                  </a:ext>
                </a:extLst>
              </p:cNvPr>
              <p:cNvSpPr txBox="1"/>
              <p:nvPr/>
            </p:nvSpPr>
            <p:spPr>
              <a:xfrm>
                <a:off x="4340787" y="1467372"/>
                <a:ext cx="1469365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accent1"/>
                    </a:solidFill>
                    <a:effectLst/>
                    <a:uLnTx/>
                    <a:uFillTx/>
                    <a:latin typeface="Calibri" panose="020F0502020204030204"/>
                  </a:rPr>
                  <a:t>10 </a:t>
                </a:r>
                <a14:m>
                  <m:oMath xmlns:m="http://schemas.openxmlformats.org/officeDocument/2006/math">
                    <m:r>
                      <a:rPr kumimoji="0" lang="en-GB" sz="24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chemeClr val="accent1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kumimoji="0" lang="en-GB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accent1"/>
                    </a:solidFill>
                    <a:effectLst/>
                    <a:uLnTx/>
                    <a:uFillTx/>
                    <a:latin typeface="Calibri" panose="020F0502020204030204"/>
                  </a:rPr>
                  <a:t> 3</a:t>
                </a:r>
              </a:p>
            </p:txBody>
          </p:sp>
        </mc:Choice>
        <mc:Fallback xmlns="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C780FEF6-7AF1-4207-A80A-3C8FACEEF3E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40787" y="1467372"/>
                <a:ext cx="1469365" cy="461665"/>
              </a:xfrm>
              <a:prstGeom prst="rect">
                <a:avLst/>
              </a:prstGeom>
              <a:blipFill>
                <a:blip r:embed="rId9"/>
                <a:stretch>
                  <a:fillRect t="-10667" b="-3066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D1CDA59B-0C84-43D3-A065-0E55DE2F3E78}"/>
              </a:ext>
            </a:extLst>
          </p:cNvPr>
          <p:cNvCxnSpPr>
            <a:cxnSpLocks/>
          </p:cNvCxnSpPr>
          <p:nvPr/>
        </p:nvCxnSpPr>
        <p:spPr>
          <a:xfrm>
            <a:off x="2393870" y="2324081"/>
            <a:ext cx="0" cy="575999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B4351A1B-DAEF-4806-87B4-9FD7AC0CABDD}"/>
              </a:ext>
            </a:extLst>
          </p:cNvPr>
          <p:cNvCxnSpPr>
            <a:cxnSpLocks/>
          </p:cNvCxnSpPr>
          <p:nvPr/>
        </p:nvCxnSpPr>
        <p:spPr>
          <a:xfrm>
            <a:off x="3479683" y="2310056"/>
            <a:ext cx="0" cy="575999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4C522F8E-8D38-42D5-A9EB-C8D378D1C479}"/>
              </a:ext>
            </a:extLst>
          </p:cNvPr>
          <p:cNvCxnSpPr>
            <a:cxnSpLocks/>
          </p:cNvCxnSpPr>
          <p:nvPr/>
        </p:nvCxnSpPr>
        <p:spPr>
          <a:xfrm>
            <a:off x="4558434" y="2296031"/>
            <a:ext cx="0" cy="575999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4736AB6B-0550-4F0B-AA6E-F324088B1662}"/>
              </a:ext>
            </a:extLst>
          </p:cNvPr>
          <p:cNvCxnSpPr>
            <a:cxnSpLocks/>
          </p:cNvCxnSpPr>
          <p:nvPr/>
        </p:nvCxnSpPr>
        <p:spPr>
          <a:xfrm>
            <a:off x="5619530" y="2282006"/>
            <a:ext cx="0" cy="575999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3BC041D8-A240-4360-A2CC-B27E8B79DD9E}"/>
              </a:ext>
            </a:extLst>
          </p:cNvPr>
          <p:cNvCxnSpPr>
            <a:cxnSpLocks/>
          </p:cNvCxnSpPr>
          <p:nvPr/>
        </p:nvCxnSpPr>
        <p:spPr>
          <a:xfrm>
            <a:off x="6496306" y="2282005"/>
            <a:ext cx="0" cy="575999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Left Bracket 18">
            <a:extLst>
              <a:ext uri="{FF2B5EF4-FFF2-40B4-BE49-F238E27FC236}">
                <a16:creationId xmlns:a16="http://schemas.microsoft.com/office/drawing/2014/main" id="{E52AA4A1-9A70-4753-9AB1-439B53EC6EAA}"/>
              </a:ext>
            </a:extLst>
          </p:cNvPr>
          <p:cNvSpPr/>
          <p:nvPr/>
        </p:nvSpPr>
        <p:spPr>
          <a:xfrm rot="5400000">
            <a:off x="5719429" y="1787736"/>
            <a:ext cx="386625" cy="514649"/>
          </a:xfrm>
          <a:prstGeom prst="leftBracket">
            <a:avLst>
              <a:gd name="adj" fmla="val 366300"/>
            </a:avLst>
          </a:prstGeom>
          <a:ln w="28575"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0" name="TextBox 19">
                <a:extLst>
                  <a:ext uri="{FF2B5EF4-FFF2-40B4-BE49-F238E27FC236}">
                    <a16:creationId xmlns:a16="http://schemas.microsoft.com/office/drawing/2014/main" id="{BF642653-C1A3-41DC-A972-16ACEA841920}"/>
                  </a:ext>
                </a:extLst>
              </p:cNvPr>
              <p:cNvSpPr txBox="1"/>
              <p:nvPr/>
            </p:nvSpPr>
            <p:spPr>
              <a:xfrm>
                <a:off x="5134395" y="1517673"/>
                <a:ext cx="1469365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accent1"/>
                    </a:solidFill>
                    <a:effectLst/>
                    <a:uLnTx/>
                    <a:uFillTx/>
                    <a:latin typeface="Calibri" panose="020F0502020204030204"/>
                  </a:rPr>
                  <a:t>1 </a:t>
                </a:r>
                <a14:m>
                  <m:oMath xmlns:m="http://schemas.openxmlformats.org/officeDocument/2006/math">
                    <m:r>
                      <a:rPr kumimoji="0" lang="en-GB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chemeClr val="accent1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kumimoji="0" lang="en-GB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accent1"/>
                    </a:solidFill>
                    <a:effectLst/>
                    <a:uLnTx/>
                    <a:uFillTx/>
                    <a:latin typeface="Calibri" panose="020F0502020204030204"/>
                  </a:rPr>
                  <a:t> 3</a:t>
                </a:r>
              </a:p>
            </p:txBody>
          </p:sp>
        </mc:Choice>
        <mc:Fallback xmlns="">
          <p:sp>
            <p:nvSpPr>
              <p:cNvPr id="20" name="TextBox 19">
                <a:extLst>
                  <a:ext uri="{FF2B5EF4-FFF2-40B4-BE49-F238E27FC236}">
                    <a16:creationId xmlns:a16="http://schemas.microsoft.com/office/drawing/2014/main" id="{BF642653-C1A3-41DC-A972-16ACEA84192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34395" y="1517673"/>
                <a:ext cx="1469365" cy="369332"/>
              </a:xfrm>
              <a:prstGeom prst="rect">
                <a:avLst/>
              </a:prstGeom>
              <a:blipFill>
                <a:blip r:embed="rId10"/>
                <a:stretch>
                  <a:fillRect t="-9836" b="-24590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8" name="TextBox 27">
            <a:extLst>
              <a:ext uri="{FF2B5EF4-FFF2-40B4-BE49-F238E27FC236}">
                <a16:creationId xmlns:a16="http://schemas.microsoft.com/office/drawing/2014/main" id="{0A417403-0C54-41B2-9887-D1D86C68F374}"/>
              </a:ext>
            </a:extLst>
          </p:cNvPr>
          <p:cNvSpPr txBox="1"/>
          <p:nvPr/>
        </p:nvSpPr>
        <p:spPr>
          <a:xfrm>
            <a:off x="2026448" y="2800524"/>
            <a:ext cx="7489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Calibri" panose="020F0502020204030204"/>
              </a:rPr>
              <a:t>30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9CBE6440-5DFA-4168-85BD-283810875CE8}"/>
              </a:ext>
            </a:extLst>
          </p:cNvPr>
          <p:cNvSpPr txBox="1"/>
          <p:nvPr/>
        </p:nvSpPr>
        <p:spPr>
          <a:xfrm>
            <a:off x="3122854" y="2800524"/>
            <a:ext cx="7489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Calibri" panose="020F0502020204030204"/>
              </a:rPr>
              <a:t>60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E82B467F-DFC3-4B52-B82C-7445EE60E42A}"/>
              </a:ext>
            </a:extLst>
          </p:cNvPr>
          <p:cNvSpPr txBox="1"/>
          <p:nvPr/>
        </p:nvSpPr>
        <p:spPr>
          <a:xfrm>
            <a:off x="4183949" y="2800524"/>
            <a:ext cx="7489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Calibri" panose="020F0502020204030204"/>
              </a:rPr>
              <a:t>90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966F57E4-98DF-4CD8-8AF5-93C7FD37BDEC}"/>
              </a:ext>
            </a:extLst>
          </p:cNvPr>
          <p:cNvSpPr txBox="1"/>
          <p:nvPr/>
        </p:nvSpPr>
        <p:spPr>
          <a:xfrm>
            <a:off x="5239710" y="2800524"/>
            <a:ext cx="7489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Calibri" panose="020F0502020204030204"/>
              </a:rPr>
              <a:t>120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496F05BA-1B01-4CC1-A394-1E7207A8B94F}"/>
              </a:ext>
            </a:extLst>
          </p:cNvPr>
          <p:cNvSpPr txBox="1"/>
          <p:nvPr/>
        </p:nvSpPr>
        <p:spPr>
          <a:xfrm>
            <a:off x="6106958" y="2794870"/>
            <a:ext cx="7489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Calibri" panose="020F0502020204030204"/>
              </a:rPr>
              <a:t>135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3" name="TextBox 32">
                <a:extLst>
                  <a:ext uri="{FF2B5EF4-FFF2-40B4-BE49-F238E27FC236}">
                    <a16:creationId xmlns:a16="http://schemas.microsoft.com/office/drawing/2014/main" id="{B08FB1D6-8232-4DD5-A9EC-AB7B22B13C71}"/>
                  </a:ext>
                </a:extLst>
              </p:cNvPr>
              <p:cNvSpPr txBox="1"/>
              <p:nvPr/>
            </p:nvSpPr>
            <p:spPr>
              <a:xfrm>
                <a:off x="2138872" y="707105"/>
                <a:ext cx="1784687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 xmlns:m="http://schemas.openxmlformats.org/officeDocument/2006/math">
                    <m:r>
                      <a:rPr kumimoji="0" lang="en-GB" sz="32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kumimoji="0" lang="en-GB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accent1"/>
                    </a:solidFill>
                    <a:effectLst/>
                    <a:uLnTx/>
                    <a:uFillTx/>
                    <a:latin typeface="Calibri" panose="020F0502020204030204"/>
                  </a:rPr>
                  <a:t> 141</a:t>
                </a:r>
              </a:p>
            </p:txBody>
          </p:sp>
        </mc:Choice>
        <mc:Fallback xmlns="">
          <p:sp>
            <p:nvSpPr>
              <p:cNvPr id="33" name="TextBox 32">
                <a:extLst>
                  <a:ext uri="{FF2B5EF4-FFF2-40B4-BE49-F238E27FC236}">
                    <a16:creationId xmlns:a16="http://schemas.microsoft.com/office/drawing/2014/main" id="{B08FB1D6-8232-4DD5-A9EC-AB7B22B13C7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38872" y="707105"/>
                <a:ext cx="1784687" cy="584775"/>
              </a:xfrm>
              <a:prstGeom prst="rect">
                <a:avLst/>
              </a:prstGeom>
              <a:blipFill>
                <a:blip r:embed="rId11"/>
                <a:stretch>
                  <a:fillRect t="-12500" b="-34375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4" name="Picture 33">
            <a:extLst>
              <a:ext uri="{FF2B5EF4-FFF2-40B4-BE49-F238E27FC236}">
                <a16:creationId xmlns:a16="http://schemas.microsoft.com/office/drawing/2014/main" id="{90B7DADC-A5B2-4B72-8167-98F9CA2DF497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7202900" y="592792"/>
            <a:ext cx="747045" cy="747045"/>
          </a:xfrm>
          <a:prstGeom prst="rect">
            <a:avLst/>
          </a:prstGeom>
        </p:spPr>
      </p:pic>
      <p:sp>
        <p:nvSpPr>
          <p:cNvPr id="35" name="TextBox 34">
            <a:extLst>
              <a:ext uri="{FF2B5EF4-FFF2-40B4-BE49-F238E27FC236}">
                <a16:creationId xmlns:a16="http://schemas.microsoft.com/office/drawing/2014/main" id="{66BA5089-145C-4171-8FF8-E35ED5F081A1}"/>
              </a:ext>
            </a:extLst>
          </p:cNvPr>
          <p:cNvSpPr txBox="1"/>
          <p:nvPr/>
        </p:nvSpPr>
        <p:spPr>
          <a:xfrm>
            <a:off x="5481286" y="737860"/>
            <a:ext cx="2095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Have a think</a:t>
            </a:r>
          </a:p>
        </p:txBody>
      </p:sp>
      <p:graphicFrame>
        <p:nvGraphicFramePr>
          <p:cNvPr id="36" name="Table 35">
            <a:extLst>
              <a:ext uri="{FF2B5EF4-FFF2-40B4-BE49-F238E27FC236}">
                <a16:creationId xmlns:a16="http://schemas.microsoft.com/office/drawing/2014/main" id="{085F2AB9-6A00-446F-8C2C-C03082448C7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12178429"/>
              </p:ext>
            </p:extLst>
          </p:nvPr>
        </p:nvGraphicFramePr>
        <p:xfrm>
          <a:off x="1340401" y="4768363"/>
          <a:ext cx="6252300" cy="576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252300">
                  <a:extLst>
                    <a:ext uri="{9D8B030D-6E8A-4147-A177-3AD203B41FA5}">
                      <a16:colId xmlns:a16="http://schemas.microsoft.com/office/drawing/2014/main" val="965214392"/>
                    </a:ext>
                  </a:extLst>
                </a:gridCol>
              </a:tblGrid>
              <a:tr h="288000"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89254444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endParaRPr lang="en-GB" sz="100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27011768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37" name="TextBox 36">
                <a:extLst>
                  <a:ext uri="{FF2B5EF4-FFF2-40B4-BE49-F238E27FC236}">
                    <a16:creationId xmlns:a16="http://schemas.microsoft.com/office/drawing/2014/main" id="{16DDC77B-0E81-411D-A159-27D7F6B5E7A0}"/>
                  </a:ext>
                </a:extLst>
              </p:cNvPr>
              <p:cNvSpPr txBox="1"/>
              <p:nvPr/>
            </p:nvSpPr>
            <p:spPr>
              <a:xfrm>
                <a:off x="1141350" y="3157898"/>
                <a:ext cx="1469365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3200" b="0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49 </a:t>
                </a:r>
                <a14:m>
                  <m:oMath xmlns:m="http://schemas.openxmlformats.org/officeDocument/2006/math">
                    <m:r>
                      <a:rPr kumimoji="0" lang="en-GB" sz="3200" b="0" i="1" u="none" strike="noStrike" kern="1200" cap="none" spc="0" normalizeH="0" baseline="0" noProof="0" smtClean="0">
                        <a:ln>
                          <a:noFill/>
                        </a:ln>
                        <a:effectLst/>
                        <a:uLnTx/>
                        <a:uFillTx/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kumimoji="0" lang="en-GB" sz="3200" b="0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3</a:t>
                </a:r>
              </a:p>
            </p:txBody>
          </p:sp>
        </mc:Choice>
        <mc:Fallback xmlns="">
          <p:sp>
            <p:nvSpPr>
              <p:cNvPr id="37" name="TextBox 36">
                <a:extLst>
                  <a:ext uri="{FF2B5EF4-FFF2-40B4-BE49-F238E27FC236}">
                    <a16:creationId xmlns:a16="http://schemas.microsoft.com/office/drawing/2014/main" id="{16DDC77B-0E81-411D-A159-27D7F6B5E7A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41350" y="3157898"/>
                <a:ext cx="1469365" cy="584775"/>
              </a:xfrm>
              <a:prstGeom prst="rect">
                <a:avLst/>
              </a:prstGeom>
              <a:blipFill>
                <a:blip r:embed="rId13"/>
                <a:stretch>
                  <a:fillRect l="-4149" t="-12500" r="-4149" b="-34375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8" name="Left Bracket 37">
            <a:extLst>
              <a:ext uri="{FF2B5EF4-FFF2-40B4-BE49-F238E27FC236}">
                <a16:creationId xmlns:a16="http://schemas.microsoft.com/office/drawing/2014/main" id="{E9BA53F7-E547-44C8-8B6E-D72BDB5B29EE}"/>
              </a:ext>
            </a:extLst>
          </p:cNvPr>
          <p:cNvSpPr/>
          <p:nvPr/>
        </p:nvSpPr>
        <p:spPr>
          <a:xfrm rot="5400000">
            <a:off x="1661041" y="3983129"/>
            <a:ext cx="386625" cy="1027905"/>
          </a:xfrm>
          <a:prstGeom prst="leftBracket">
            <a:avLst>
              <a:gd name="adj" fmla="val 366300"/>
            </a:avLst>
          </a:prstGeom>
          <a:ln w="28575"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9" name="Left Bracket 38">
            <a:extLst>
              <a:ext uri="{FF2B5EF4-FFF2-40B4-BE49-F238E27FC236}">
                <a16:creationId xmlns:a16="http://schemas.microsoft.com/office/drawing/2014/main" id="{18DB4301-20DD-4D6D-A764-203069493CD6}"/>
              </a:ext>
            </a:extLst>
          </p:cNvPr>
          <p:cNvSpPr/>
          <p:nvPr/>
        </p:nvSpPr>
        <p:spPr>
          <a:xfrm rot="5400000">
            <a:off x="2740115" y="3983129"/>
            <a:ext cx="386625" cy="1027905"/>
          </a:xfrm>
          <a:prstGeom prst="leftBracket">
            <a:avLst>
              <a:gd name="adj" fmla="val 366300"/>
            </a:avLst>
          </a:prstGeom>
          <a:ln w="28575"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0" name="Left Bracket 39">
            <a:extLst>
              <a:ext uri="{FF2B5EF4-FFF2-40B4-BE49-F238E27FC236}">
                <a16:creationId xmlns:a16="http://schemas.microsoft.com/office/drawing/2014/main" id="{38A0BC00-8062-4FEF-B1BE-EA8ED613A3B4}"/>
              </a:ext>
            </a:extLst>
          </p:cNvPr>
          <p:cNvSpPr/>
          <p:nvPr/>
        </p:nvSpPr>
        <p:spPr>
          <a:xfrm rot="5400000">
            <a:off x="3819189" y="3983129"/>
            <a:ext cx="386625" cy="1027905"/>
          </a:xfrm>
          <a:prstGeom prst="leftBracket">
            <a:avLst>
              <a:gd name="adj" fmla="val 366300"/>
            </a:avLst>
          </a:prstGeom>
          <a:ln w="28575"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1" name="Left Bracket 40">
            <a:extLst>
              <a:ext uri="{FF2B5EF4-FFF2-40B4-BE49-F238E27FC236}">
                <a16:creationId xmlns:a16="http://schemas.microsoft.com/office/drawing/2014/main" id="{D590DCF3-91D9-48C3-88F4-30C776D9EFEC}"/>
              </a:ext>
            </a:extLst>
          </p:cNvPr>
          <p:cNvSpPr/>
          <p:nvPr/>
        </p:nvSpPr>
        <p:spPr>
          <a:xfrm rot="5400000">
            <a:off x="4898263" y="3983128"/>
            <a:ext cx="386625" cy="1027905"/>
          </a:xfrm>
          <a:prstGeom prst="leftBracket">
            <a:avLst>
              <a:gd name="adj" fmla="val 366300"/>
            </a:avLst>
          </a:prstGeom>
          <a:ln w="28575"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2" name="TextBox 41">
                <a:extLst>
                  <a:ext uri="{FF2B5EF4-FFF2-40B4-BE49-F238E27FC236}">
                    <a16:creationId xmlns:a16="http://schemas.microsoft.com/office/drawing/2014/main" id="{7615B05C-0112-4783-970D-408E44F430D7}"/>
                  </a:ext>
                </a:extLst>
              </p:cNvPr>
              <p:cNvSpPr txBox="1"/>
              <p:nvPr/>
            </p:nvSpPr>
            <p:spPr>
              <a:xfrm>
                <a:off x="1119670" y="3911655"/>
                <a:ext cx="1469365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accent1"/>
                    </a:solidFill>
                    <a:effectLst/>
                    <a:uLnTx/>
                    <a:uFillTx/>
                    <a:latin typeface="Calibri" panose="020F0502020204030204"/>
                  </a:rPr>
                  <a:t>10 </a:t>
                </a:r>
                <a14:m>
                  <m:oMath xmlns:m="http://schemas.openxmlformats.org/officeDocument/2006/math">
                    <m:r>
                      <a:rPr kumimoji="0" lang="en-GB" sz="24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chemeClr val="accent1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kumimoji="0" lang="en-GB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accent1"/>
                    </a:solidFill>
                    <a:effectLst/>
                    <a:uLnTx/>
                    <a:uFillTx/>
                    <a:latin typeface="Calibri" panose="020F0502020204030204"/>
                  </a:rPr>
                  <a:t> 3</a:t>
                </a:r>
              </a:p>
            </p:txBody>
          </p:sp>
        </mc:Choice>
        <mc:Fallback xmlns="">
          <p:sp>
            <p:nvSpPr>
              <p:cNvPr id="42" name="TextBox 41">
                <a:extLst>
                  <a:ext uri="{FF2B5EF4-FFF2-40B4-BE49-F238E27FC236}">
                    <a16:creationId xmlns:a16="http://schemas.microsoft.com/office/drawing/2014/main" id="{7615B05C-0112-4783-970D-408E44F430D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19670" y="3911655"/>
                <a:ext cx="1469365" cy="461665"/>
              </a:xfrm>
              <a:prstGeom prst="rect">
                <a:avLst/>
              </a:prstGeom>
              <a:blipFill>
                <a:blip r:embed="rId14"/>
                <a:stretch>
                  <a:fillRect t="-10667" b="-3066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3" name="TextBox 42">
                <a:extLst>
                  <a:ext uri="{FF2B5EF4-FFF2-40B4-BE49-F238E27FC236}">
                    <a16:creationId xmlns:a16="http://schemas.microsoft.com/office/drawing/2014/main" id="{B76A0A9C-D495-4AAD-83B2-4EEC30D20DBA}"/>
                  </a:ext>
                </a:extLst>
              </p:cNvPr>
              <p:cNvSpPr txBox="1"/>
              <p:nvPr/>
            </p:nvSpPr>
            <p:spPr>
              <a:xfrm>
                <a:off x="2198744" y="3911655"/>
                <a:ext cx="1469365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accent1"/>
                    </a:solidFill>
                    <a:effectLst/>
                    <a:uLnTx/>
                    <a:uFillTx/>
                    <a:latin typeface="Calibri" panose="020F0502020204030204"/>
                  </a:rPr>
                  <a:t>10 </a:t>
                </a:r>
                <a14:m>
                  <m:oMath xmlns:m="http://schemas.openxmlformats.org/officeDocument/2006/math">
                    <m:r>
                      <a:rPr kumimoji="0" lang="en-GB" sz="24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chemeClr val="accent1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kumimoji="0" lang="en-GB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accent1"/>
                    </a:solidFill>
                    <a:effectLst/>
                    <a:uLnTx/>
                    <a:uFillTx/>
                    <a:latin typeface="Calibri" panose="020F0502020204030204"/>
                  </a:rPr>
                  <a:t> 3</a:t>
                </a:r>
              </a:p>
            </p:txBody>
          </p:sp>
        </mc:Choice>
        <mc:Fallback xmlns="">
          <p:sp>
            <p:nvSpPr>
              <p:cNvPr id="43" name="TextBox 42">
                <a:extLst>
                  <a:ext uri="{FF2B5EF4-FFF2-40B4-BE49-F238E27FC236}">
                    <a16:creationId xmlns:a16="http://schemas.microsoft.com/office/drawing/2014/main" id="{B76A0A9C-D495-4AAD-83B2-4EEC30D20DB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98744" y="3911655"/>
                <a:ext cx="1469365" cy="461665"/>
              </a:xfrm>
              <a:prstGeom prst="rect">
                <a:avLst/>
              </a:prstGeom>
              <a:blipFill>
                <a:blip r:embed="rId15"/>
                <a:stretch>
                  <a:fillRect t="-10667" b="-3066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4" name="TextBox 43">
                <a:extLst>
                  <a:ext uri="{FF2B5EF4-FFF2-40B4-BE49-F238E27FC236}">
                    <a16:creationId xmlns:a16="http://schemas.microsoft.com/office/drawing/2014/main" id="{1B00394D-B995-4028-8157-E880325B8D3D}"/>
                  </a:ext>
                </a:extLst>
              </p:cNvPr>
              <p:cNvSpPr txBox="1"/>
              <p:nvPr/>
            </p:nvSpPr>
            <p:spPr>
              <a:xfrm>
                <a:off x="3276822" y="3905145"/>
                <a:ext cx="1469365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accent1"/>
                    </a:solidFill>
                    <a:effectLst/>
                    <a:uLnTx/>
                    <a:uFillTx/>
                    <a:latin typeface="Calibri" panose="020F0502020204030204"/>
                  </a:rPr>
                  <a:t>10 </a:t>
                </a:r>
                <a14:m>
                  <m:oMath xmlns:m="http://schemas.openxmlformats.org/officeDocument/2006/math">
                    <m:r>
                      <a:rPr kumimoji="0" lang="en-GB" sz="24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chemeClr val="accent1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kumimoji="0" lang="en-GB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accent1"/>
                    </a:solidFill>
                    <a:effectLst/>
                    <a:uLnTx/>
                    <a:uFillTx/>
                    <a:latin typeface="Calibri" panose="020F0502020204030204"/>
                  </a:rPr>
                  <a:t> 3</a:t>
                </a:r>
              </a:p>
            </p:txBody>
          </p:sp>
        </mc:Choice>
        <mc:Fallback xmlns="">
          <p:sp>
            <p:nvSpPr>
              <p:cNvPr id="44" name="TextBox 43">
                <a:extLst>
                  <a:ext uri="{FF2B5EF4-FFF2-40B4-BE49-F238E27FC236}">
                    <a16:creationId xmlns:a16="http://schemas.microsoft.com/office/drawing/2014/main" id="{1B00394D-B995-4028-8157-E880325B8D3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76822" y="3905145"/>
                <a:ext cx="1469365" cy="461665"/>
              </a:xfrm>
              <a:prstGeom prst="rect">
                <a:avLst/>
              </a:prstGeom>
              <a:blipFill>
                <a:blip r:embed="rId16"/>
                <a:stretch>
                  <a:fillRect t="-10667" b="-3066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5" name="TextBox 44">
                <a:extLst>
                  <a:ext uri="{FF2B5EF4-FFF2-40B4-BE49-F238E27FC236}">
                    <a16:creationId xmlns:a16="http://schemas.microsoft.com/office/drawing/2014/main" id="{11099E6F-386C-493F-9B34-616887960C3F}"/>
                  </a:ext>
                </a:extLst>
              </p:cNvPr>
              <p:cNvSpPr txBox="1"/>
              <p:nvPr/>
            </p:nvSpPr>
            <p:spPr>
              <a:xfrm>
                <a:off x="4335493" y="3911655"/>
                <a:ext cx="1469365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accent1"/>
                    </a:solidFill>
                    <a:effectLst/>
                    <a:uLnTx/>
                    <a:uFillTx/>
                    <a:latin typeface="Calibri" panose="020F0502020204030204"/>
                  </a:rPr>
                  <a:t>10 </a:t>
                </a:r>
                <a14:m>
                  <m:oMath xmlns:m="http://schemas.openxmlformats.org/officeDocument/2006/math">
                    <m:r>
                      <a:rPr kumimoji="0" lang="en-GB" sz="24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chemeClr val="accent1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kumimoji="0" lang="en-GB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accent1"/>
                    </a:solidFill>
                    <a:effectLst/>
                    <a:uLnTx/>
                    <a:uFillTx/>
                    <a:latin typeface="Calibri" panose="020F0502020204030204"/>
                  </a:rPr>
                  <a:t> 3</a:t>
                </a:r>
              </a:p>
            </p:txBody>
          </p:sp>
        </mc:Choice>
        <mc:Fallback xmlns="">
          <p:sp>
            <p:nvSpPr>
              <p:cNvPr id="45" name="TextBox 44">
                <a:extLst>
                  <a:ext uri="{FF2B5EF4-FFF2-40B4-BE49-F238E27FC236}">
                    <a16:creationId xmlns:a16="http://schemas.microsoft.com/office/drawing/2014/main" id="{11099E6F-386C-493F-9B34-616887960C3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35493" y="3911655"/>
                <a:ext cx="1469365" cy="461665"/>
              </a:xfrm>
              <a:prstGeom prst="rect">
                <a:avLst/>
              </a:prstGeom>
              <a:blipFill>
                <a:blip r:embed="rId17"/>
                <a:stretch>
                  <a:fillRect t="-10667" b="-3066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46" name="Straight Connector 45">
            <a:extLst>
              <a:ext uri="{FF2B5EF4-FFF2-40B4-BE49-F238E27FC236}">
                <a16:creationId xmlns:a16="http://schemas.microsoft.com/office/drawing/2014/main" id="{BD5CDA80-EB39-47B8-A962-826306F4E630}"/>
              </a:ext>
            </a:extLst>
          </p:cNvPr>
          <p:cNvCxnSpPr>
            <a:cxnSpLocks/>
          </p:cNvCxnSpPr>
          <p:nvPr/>
        </p:nvCxnSpPr>
        <p:spPr>
          <a:xfrm>
            <a:off x="2388576" y="4768364"/>
            <a:ext cx="0" cy="575999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Connector 46">
            <a:extLst>
              <a:ext uri="{FF2B5EF4-FFF2-40B4-BE49-F238E27FC236}">
                <a16:creationId xmlns:a16="http://schemas.microsoft.com/office/drawing/2014/main" id="{65DE2C79-89F9-4FB7-BA7F-77D223F34282}"/>
              </a:ext>
            </a:extLst>
          </p:cNvPr>
          <p:cNvCxnSpPr>
            <a:cxnSpLocks/>
          </p:cNvCxnSpPr>
          <p:nvPr/>
        </p:nvCxnSpPr>
        <p:spPr>
          <a:xfrm>
            <a:off x="3474389" y="4754339"/>
            <a:ext cx="0" cy="575999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Connector 47">
            <a:extLst>
              <a:ext uri="{FF2B5EF4-FFF2-40B4-BE49-F238E27FC236}">
                <a16:creationId xmlns:a16="http://schemas.microsoft.com/office/drawing/2014/main" id="{E9823EFA-4420-4350-9018-51B686361623}"/>
              </a:ext>
            </a:extLst>
          </p:cNvPr>
          <p:cNvCxnSpPr>
            <a:cxnSpLocks/>
          </p:cNvCxnSpPr>
          <p:nvPr/>
        </p:nvCxnSpPr>
        <p:spPr>
          <a:xfrm>
            <a:off x="4553140" y="4740314"/>
            <a:ext cx="0" cy="575999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Connector 48">
            <a:extLst>
              <a:ext uri="{FF2B5EF4-FFF2-40B4-BE49-F238E27FC236}">
                <a16:creationId xmlns:a16="http://schemas.microsoft.com/office/drawing/2014/main" id="{20DD9A60-492A-4E6C-AD74-73E2F6D14D11}"/>
              </a:ext>
            </a:extLst>
          </p:cNvPr>
          <p:cNvCxnSpPr>
            <a:cxnSpLocks/>
          </p:cNvCxnSpPr>
          <p:nvPr/>
        </p:nvCxnSpPr>
        <p:spPr>
          <a:xfrm>
            <a:off x="5614236" y="4726289"/>
            <a:ext cx="0" cy="575999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Connector 49">
            <a:extLst>
              <a:ext uri="{FF2B5EF4-FFF2-40B4-BE49-F238E27FC236}">
                <a16:creationId xmlns:a16="http://schemas.microsoft.com/office/drawing/2014/main" id="{87F9BA54-9117-4A75-9835-D73C0A5E2B82}"/>
              </a:ext>
            </a:extLst>
          </p:cNvPr>
          <p:cNvCxnSpPr>
            <a:cxnSpLocks/>
          </p:cNvCxnSpPr>
          <p:nvPr/>
        </p:nvCxnSpPr>
        <p:spPr>
          <a:xfrm>
            <a:off x="6909285" y="4726289"/>
            <a:ext cx="0" cy="575999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Left Bracket 50">
            <a:extLst>
              <a:ext uri="{FF2B5EF4-FFF2-40B4-BE49-F238E27FC236}">
                <a16:creationId xmlns:a16="http://schemas.microsoft.com/office/drawing/2014/main" id="{8E6DDF20-53B1-4299-8397-9C31C32C79EC}"/>
              </a:ext>
            </a:extLst>
          </p:cNvPr>
          <p:cNvSpPr/>
          <p:nvPr/>
        </p:nvSpPr>
        <p:spPr>
          <a:xfrm rot="5400000">
            <a:off x="5777229" y="4177491"/>
            <a:ext cx="386625" cy="637952"/>
          </a:xfrm>
          <a:prstGeom prst="leftBracket">
            <a:avLst>
              <a:gd name="adj" fmla="val 366300"/>
            </a:avLst>
          </a:prstGeom>
          <a:ln w="28575"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2" name="TextBox 51">
                <a:extLst>
                  <a:ext uri="{FF2B5EF4-FFF2-40B4-BE49-F238E27FC236}">
                    <a16:creationId xmlns:a16="http://schemas.microsoft.com/office/drawing/2014/main" id="{210B1986-5305-4D32-AC1A-27758B90BF39}"/>
                  </a:ext>
                </a:extLst>
              </p:cNvPr>
              <p:cNvSpPr txBox="1"/>
              <p:nvPr/>
            </p:nvSpPr>
            <p:spPr>
              <a:xfrm>
                <a:off x="5235858" y="3918780"/>
                <a:ext cx="1469365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accent1"/>
                    </a:solidFill>
                    <a:effectLst/>
                    <a:uLnTx/>
                    <a:uFillTx/>
                    <a:latin typeface="Calibri" panose="020F0502020204030204"/>
                  </a:rPr>
                  <a:t>3 </a:t>
                </a:r>
                <a14:m>
                  <m:oMath xmlns:m="http://schemas.openxmlformats.org/officeDocument/2006/math">
                    <m:r>
                      <a:rPr kumimoji="0" lang="en-GB" sz="24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chemeClr val="accent1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kumimoji="0" lang="en-GB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accent1"/>
                    </a:solidFill>
                    <a:effectLst/>
                    <a:uLnTx/>
                    <a:uFillTx/>
                    <a:latin typeface="Calibri" panose="020F0502020204030204"/>
                  </a:rPr>
                  <a:t> 3</a:t>
                </a:r>
              </a:p>
            </p:txBody>
          </p:sp>
        </mc:Choice>
        <mc:Fallback xmlns="">
          <p:sp>
            <p:nvSpPr>
              <p:cNvPr id="52" name="TextBox 51">
                <a:extLst>
                  <a:ext uri="{FF2B5EF4-FFF2-40B4-BE49-F238E27FC236}">
                    <a16:creationId xmlns:a16="http://schemas.microsoft.com/office/drawing/2014/main" id="{210B1986-5305-4D32-AC1A-27758B90BF3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35858" y="3918780"/>
                <a:ext cx="1469365" cy="461665"/>
              </a:xfrm>
              <a:prstGeom prst="rect">
                <a:avLst/>
              </a:prstGeom>
              <a:blipFill>
                <a:blip r:embed="rId18"/>
                <a:stretch>
                  <a:fillRect t="-10526" b="-2894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0" name="TextBox 59">
            <a:extLst>
              <a:ext uri="{FF2B5EF4-FFF2-40B4-BE49-F238E27FC236}">
                <a16:creationId xmlns:a16="http://schemas.microsoft.com/office/drawing/2014/main" id="{68EDA8CB-8A0E-4BD4-9E4D-38988F017D2C}"/>
              </a:ext>
            </a:extLst>
          </p:cNvPr>
          <p:cNvSpPr txBox="1"/>
          <p:nvPr/>
        </p:nvSpPr>
        <p:spPr>
          <a:xfrm>
            <a:off x="2021154" y="5244807"/>
            <a:ext cx="7489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Calibri" panose="020F0502020204030204"/>
              </a:rPr>
              <a:t>30</a:t>
            </a: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8B42B873-DEA1-4BE2-918E-7AC62DE0E223}"/>
              </a:ext>
            </a:extLst>
          </p:cNvPr>
          <p:cNvSpPr txBox="1"/>
          <p:nvPr/>
        </p:nvSpPr>
        <p:spPr>
          <a:xfrm>
            <a:off x="3117560" y="5244807"/>
            <a:ext cx="7489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Calibri" panose="020F0502020204030204"/>
              </a:rPr>
              <a:t>60</a:t>
            </a: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0DBEDA77-F303-430B-95BD-137751F7E0BB}"/>
              </a:ext>
            </a:extLst>
          </p:cNvPr>
          <p:cNvSpPr txBox="1"/>
          <p:nvPr/>
        </p:nvSpPr>
        <p:spPr>
          <a:xfrm>
            <a:off x="4178655" y="5244807"/>
            <a:ext cx="7489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Calibri" panose="020F0502020204030204"/>
              </a:rPr>
              <a:t>90</a:t>
            </a: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1AB9BCFF-F254-485F-8972-1D77BEDE9162}"/>
              </a:ext>
            </a:extLst>
          </p:cNvPr>
          <p:cNvSpPr txBox="1"/>
          <p:nvPr/>
        </p:nvSpPr>
        <p:spPr>
          <a:xfrm>
            <a:off x="5234416" y="5244807"/>
            <a:ext cx="7489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Calibri" panose="020F0502020204030204"/>
              </a:rPr>
              <a:t>120</a:t>
            </a: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B13DF2F9-F02E-4172-B9C2-B4384B098724}"/>
              </a:ext>
            </a:extLst>
          </p:cNvPr>
          <p:cNvSpPr txBox="1"/>
          <p:nvPr/>
        </p:nvSpPr>
        <p:spPr>
          <a:xfrm>
            <a:off x="6542981" y="5244807"/>
            <a:ext cx="7489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Calibri" panose="020F0502020204030204"/>
              </a:rPr>
              <a:t>147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5" name="TextBox 64">
                <a:extLst>
                  <a:ext uri="{FF2B5EF4-FFF2-40B4-BE49-F238E27FC236}">
                    <a16:creationId xmlns:a16="http://schemas.microsoft.com/office/drawing/2014/main" id="{F10B9350-481D-4B02-8213-0B04A581B4FB}"/>
                  </a:ext>
                </a:extLst>
              </p:cNvPr>
              <p:cNvSpPr txBox="1"/>
              <p:nvPr/>
            </p:nvSpPr>
            <p:spPr>
              <a:xfrm>
                <a:off x="2138872" y="3151388"/>
                <a:ext cx="1784687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 xmlns:m="http://schemas.openxmlformats.org/officeDocument/2006/math">
                    <m:r>
                      <a:rPr kumimoji="0" lang="en-GB" sz="32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kumimoji="0" lang="en-GB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accent1"/>
                    </a:solidFill>
                    <a:effectLst/>
                    <a:uLnTx/>
                    <a:uFillTx/>
                    <a:latin typeface="Calibri" panose="020F0502020204030204"/>
                  </a:rPr>
                  <a:t> 147</a:t>
                </a:r>
              </a:p>
            </p:txBody>
          </p:sp>
        </mc:Choice>
        <mc:Fallback xmlns="">
          <p:sp>
            <p:nvSpPr>
              <p:cNvPr id="65" name="TextBox 64">
                <a:extLst>
                  <a:ext uri="{FF2B5EF4-FFF2-40B4-BE49-F238E27FC236}">
                    <a16:creationId xmlns:a16="http://schemas.microsoft.com/office/drawing/2014/main" id="{F10B9350-481D-4B02-8213-0B04A581B4F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38872" y="3151388"/>
                <a:ext cx="1784687" cy="584775"/>
              </a:xfrm>
              <a:prstGeom prst="rect">
                <a:avLst/>
              </a:prstGeom>
              <a:blipFill>
                <a:blip r:embed="rId19"/>
                <a:stretch>
                  <a:fillRect t="-12500" b="-34375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6" name="Left Bracket 65">
            <a:extLst>
              <a:ext uri="{FF2B5EF4-FFF2-40B4-BE49-F238E27FC236}">
                <a16:creationId xmlns:a16="http://schemas.microsoft.com/office/drawing/2014/main" id="{6E9EB723-AC9F-4CDB-AC65-2ED58E323CAC}"/>
              </a:ext>
            </a:extLst>
          </p:cNvPr>
          <p:cNvSpPr/>
          <p:nvPr/>
        </p:nvSpPr>
        <p:spPr>
          <a:xfrm rot="5400000">
            <a:off x="5885093" y="1620651"/>
            <a:ext cx="386625" cy="835800"/>
          </a:xfrm>
          <a:prstGeom prst="leftBracket">
            <a:avLst>
              <a:gd name="adj" fmla="val 366300"/>
            </a:avLst>
          </a:prstGeom>
          <a:ln w="28575"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7" name="TextBox 66">
                <a:extLst>
                  <a:ext uri="{FF2B5EF4-FFF2-40B4-BE49-F238E27FC236}">
                    <a16:creationId xmlns:a16="http://schemas.microsoft.com/office/drawing/2014/main" id="{8D4DF139-3FAC-4852-8ABA-E6D48891AF97}"/>
                  </a:ext>
                </a:extLst>
              </p:cNvPr>
              <p:cNvSpPr txBox="1"/>
              <p:nvPr/>
            </p:nvSpPr>
            <p:spPr>
              <a:xfrm>
                <a:off x="5345385" y="1460862"/>
                <a:ext cx="1469365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accent1"/>
                    </a:solidFill>
                    <a:effectLst/>
                    <a:uLnTx/>
                    <a:uFillTx/>
                    <a:latin typeface="Calibri" panose="020F0502020204030204"/>
                  </a:rPr>
                  <a:t>5 </a:t>
                </a:r>
                <a14:m>
                  <m:oMath xmlns:m="http://schemas.openxmlformats.org/officeDocument/2006/math">
                    <m:r>
                      <a:rPr kumimoji="0" lang="en-GB" sz="24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chemeClr val="accent1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kumimoji="0" lang="en-GB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accent1"/>
                    </a:solidFill>
                    <a:effectLst/>
                    <a:uLnTx/>
                    <a:uFillTx/>
                    <a:latin typeface="Calibri" panose="020F0502020204030204"/>
                  </a:rPr>
                  <a:t> 3</a:t>
                </a:r>
              </a:p>
            </p:txBody>
          </p:sp>
        </mc:Choice>
        <mc:Fallback xmlns="">
          <p:sp>
            <p:nvSpPr>
              <p:cNvPr id="67" name="TextBox 66">
                <a:extLst>
                  <a:ext uri="{FF2B5EF4-FFF2-40B4-BE49-F238E27FC236}">
                    <a16:creationId xmlns:a16="http://schemas.microsoft.com/office/drawing/2014/main" id="{8D4DF139-3FAC-4852-8ABA-E6D48891AF9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45385" y="1460862"/>
                <a:ext cx="1469365" cy="461665"/>
              </a:xfrm>
              <a:prstGeom prst="rect">
                <a:avLst/>
              </a:prstGeom>
              <a:blipFill>
                <a:blip r:embed="rId20"/>
                <a:stretch>
                  <a:fillRect t="-10667" b="-3066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68" name="Straight Connector 67">
            <a:extLst>
              <a:ext uri="{FF2B5EF4-FFF2-40B4-BE49-F238E27FC236}">
                <a16:creationId xmlns:a16="http://schemas.microsoft.com/office/drawing/2014/main" id="{40730D2C-DB9E-49A5-9EBA-CDAA4290C05C}"/>
              </a:ext>
            </a:extLst>
          </p:cNvPr>
          <p:cNvCxnSpPr>
            <a:cxnSpLocks/>
          </p:cNvCxnSpPr>
          <p:nvPr/>
        </p:nvCxnSpPr>
        <p:spPr>
          <a:xfrm>
            <a:off x="7160245" y="2276519"/>
            <a:ext cx="0" cy="575999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" name="TextBox 68">
            <a:extLst>
              <a:ext uri="{FF2B5EF4-FFF2-40B4-BE49-F238E27FC236}">
                <a16:creationId xmlns:a16="http://schemas.microsoft.com/office/drawing/2014/main" id="{D00C46F9-81E5-4B95-B947-760548A8457D}"/>
              </a:ext>
            </a:extLst>
          </p:cNvPr>
          <p:cNvSpPr txBox="1"/>
          <p:nvPr/>
        </p:nvSpPr>
        <p:spPr>
          <a:xfrm>
            <a:off x="6789308" y="2789384"/>
            <a:ext cx="7489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Calibri" panose="020F0502020204030204"/>
              </a:rPr>
              <a:t>141</a:t>
            </a:r>
          </a:p>
        </p:txBody>
      </p:sp>
      <p:sp>
        <p:nvSpPr>
          <p:cNvPr id="70" name="Left Bracket 69">
            <a:extLst>
              <a:ext uri="{FF2B5EF4-FFF2-40B4-BE49-F238E27FC236}">
                <a16:creationId xmlns:a16="http://schemas.microsoft.com/office/drawing/2014/main" id="{4FD0C1FA-A597-4E37-9008-EEDF6FB808BC}"/>
              </a:ext>
            </a:extLst>
          </p:cNvPr>
          <p:cNvSpPr/>
          <p:nvPr/>
        </p:nvSpPr>
        <p:spPr>
          <a:xfrm rot="5400000">
            <a:off x="6650983" y="1721873"/>
            <a:ext cx="386625" cy="622386"/>
          </a:xfrm>
          <a:prstGeom prst="leftBracket">
            <a:avLst>
              <a:gd name="adj" fmla="val 366300"/>
            </a:avLst>
          </a:prstGeom>
          <a:ln w="28575"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1" name="TextBox 70">
                <a:extLst>
                  <a:ext uri="{FF2B5EF4-FFF2-40B4-BE49-F238E27FC236}">
                    <a16:creationId xmlns:a16="http://schemas.microsoft.com/office/drawing/2014/main" id="{1CF2FE44-E247-4808-8E88-5A6F565CC856}"/>
                  </a:ext>
                </a:extLst>
              </p:cNvPr>
              <p:cNvSpPr txBox="1"/>
              <p:nvPr/>
            </p:nvSpPr>
            <p:spPr>
              <a:xfrm>
                <a:off x="6107516" y="1455376"/>
                <a:ext cx="1469365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accent1"/>
                    </a:solidFill>
                    <a:effectLst/>
                    <a:uLnTx/>
                    <a:uFillTx/>
                    <a:latin typeface="Calibri" panose="020F0502020204030204"/>
                  </a:rPr>
                  <a:t>2 </a:t>
                </a:r>
                <a14:m>
                  <m:oMath xmlns:m="http://schemas.openxmlformats.org/officeDocument/2006/math">
                    <m:r>
                      <a:rPr kumimoji="0" lang="en-GB" sz="24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chemeClr val="accent1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kumimoji="0" lang="en-GB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accent1"/>
                    </a:solidFill>
                    <a:effectLst/>
                    <a:uLnTx/>
                    <a:uFillTx/>
                    <a:latin typeface="Calibri" panose="020F0502020204030204"/>
                  </a:rPr>
                  <a:t> 3</a:t>
                </a:r>
              </a:p>
            </p:txBody>
          </p:sp>
        </mc:Choice>
        <mc:Fallback xmlns="">
          <p:sp>
            <p:nvSpPr>
              <p:cNvPr id="71" name="TextBox 70">
                <a:extLst>
                  <a:ext uri="{FF2B5EF4-FFF2-40B4-BE49-F238E27FC236}">
                    <a16:creationId xmlns:a16="http://schemas.microsoft.com/office/drawing/2014/main" id="{1CF2FE44-E247-4808-8E88-5A6F565CC85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07516" y="1455376"/>
                <a:ext cx="1469365" cy="461665"/>
              </a:xfrm>
              <a:prstGeom prst="rect">
                <a:avLst/>
              </a:prstGeom>
              <a:blipFill>
                <a:blip r:embed="rId21"/>
                <a:stretch>
                  <a:fillRect t="-10667" b="-3066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4" name="Left Bracket 73">
            <a:extLst>
              <a:ext uri="{FF2B5EF4-FFF2-40B4-BE49-F238E27FC236}">
                <a16:creationId xmlns:a16="http://schemas.microsoft.com/office/drawing/2014/main" id="{479113D7-71CB-4675-96FE-80EB869E92A9}"/>
              </a:ext>
            </a:extLst>
          </p:cNvPr>
          <p:cNvSpPr/>
          <p:nvPr/>
        </p:nvSpPr>
        <p:spPr>
          <a:xfrm rot="5400000">
            <a:off x="6275469" y="1811544"/>
            <a:ext cx="386625" cy="456234"/>
          </a:xfrm>
          <a:prstGeom prst="leftBracket">
            <a:avLst>
              <a:gd name="adj" fmla="val 366300"/>
            </a:avLst>
          </a:prstGeom>
          <a:ln w="28575"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5" name="TextBox 74">
                <a:extLst>
                  <a:ext uri="{FF2B5EF4-FFF2-40B4-BE49-F238E27FC236}">
                    <a16:creationId xmlns:a16="http://schemas.microsoft.com/office/drawing/2014/main" id="{23B64D58-825F-477C-BFBB-837FF3DF88FC}"/>
                  </a:ext>
                </a:extLst>
              </p:cNvPr>
              <p:cNvSpPr txBox="1"/>
              <p:nvPr/>
            </p:nvSpPr>
            <p:spPr>
              <a:xfrm>
                <a:off x="5726450" y="1518315"/>
                <a:ext cx="1469365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accent1"/>
                    </a:solidFill>
                    <a:effectLst/>
                    <a:uLnTx/>
                    <a:uFillTx/>
                    <a:latin typeface="Calibri" panose="020F0502020204030204"/>
                  </a:rPr>
                  <a:t>1 </a:t>
                </a:r>
                <a14:m>
                  <m:oMath xmlns:m="http://schemas.openxmlformats.org/officeDocument/2006/math">
                    <m:r>
                      <a:rPr kumimoji="0" lang="en-GB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chemeClr val="accent1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kumimoji="0" lang="en-GB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accent1"/>
                    </a:solidFill>
                    <a:effectLst/>
                    <a:uLnTx/>
                    <a:uFillTx/>
                    <a:latin typeface="Calibri" panose="020F0502020204030204"/>
                  </a:rPr>
                  <a:t> 3</a:t>
                </a:r>
              </a:p>
            </p:txBody>
          </p:sp>
        </mc:Choice>
        <mc:Fallback xmlns="">
          <p:sp>
            <p:nvSpPr>
              <p:cNvPr id="75" name="TextBox 74">
                <a:extLst>
                  <a:ext uri="{FF2B5EF4-FFF2-40B4-BE49-F238E27FC236}">
                    <a16:creationId xmlns:a16="http://schemas.microsoft.com/office/drawing/2014/main" id="{23B64D58-825F-477C-BFBB-837FF3DF88F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26450" y="1518315"/>
                <a:ext cx="1469365" cy="369332"/>
              </a:xfrm>
              <a:prstGeom prst="rect">
                <a:avLst/>
              </a:prstGeom>
              <a:blipFill>
                <a:blip r:embed="rId22"/>
                <a:stretch>
                  <a:fillRect t="-8197" b="-24590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6" name="Left Bracket 75">
            <a:extLst>
              <a:ext uri="{FF2B5EF4-FFF2-40B4-BE49-F238E27FC236}">
                <a16:creationId xmlns:a16="http://schemas.microsoft.com/office/drawing/2014/main" id="{84E7A88F-77A0-4512-B764-05DA4DEBFA03}"/>
              </a:ext>
            </a:extLst>
          </p:cNvPr>
          <p:cNvSpPr/>
          <p:nvPr/>
        </p:nvSpPr>
        <p:spPr>
          <a:xfrm rot="5400000">
            <a:off x="6489877" y="4177491"/>
            <a:ext cx="386625" cy="637952"/>
          </a:xfrm>
          <a:prstGeom prst="leftBracket">
            <a:avLst>
              <a:gd name="adj" fmla="val 366300"/>
            </a:avLst>
          </a:prstGeom>
          <a:ln w="28575"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7" name="TextBox 76">
                <a:extLst>
                  <a:ext uri="{FF2B5EF4-FFF2-40B4-BE49-F238E27FC236}">
                    <a16:creationId xmlns:a16="http://schemas.microsoft.com/office/drawing/2014/main" id="{FBF5B4CC-E95A-44DF-B39D-AD4567D6C131}"/>
                  </a:ext>
                </a:extLst>
              </p:cNvPr>
              <p:cNvSpPr txBox="1"/>
              <p:nvPr/>
            </p:nvSpPr>
            <p:spPr>
              <a:xfrm>
                <a:off x="5948506" y="3918780"/>
                <a:ext cx="1469365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accent1"/>
                    </a:solidFill>
                    <a:effectLst/>
                    <a:uLnTx/>
                    <a:uFillTx/>
                    <a:latin typeface="Calibri" panose="020F0502020204030204"/>
                  </a:rPr>
                  <a:t>3 </a:t>
                </a:r>
                <a14:m>
                  <m:oMath xmlns:m="http://schemas.openxmlformats.org/officeDocument/2006/math">
                    <m:r>
                      <a:rPr kumimoji="0" lang="en-GB" sz="24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chemeClr val="accent1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kumimoji="0" lang="en-GB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accent1"/>
                    </a:solidFill>
                    <a:effectLst/>
                    <a:uLnTx/>
                    <a:uFillTx/>
                    <a:latin typeface="Calibri" panose="020F0502020204030204"/>
                  </a:rPr>
                  <a:t> 3</a:t>
                </a:r>
              </a:p>
            </p:txBody>
          </p:sp>
        </mc:Choice>
        <mc:Fallback xmlns="">
          <p:sp>
            <p:nvSpPr>
              <p:cNvPr id="77" name="TextBox 76">
                <a:extLst>
                  <a:ext uri="{FF2B5EF4-FFF2-40B4-BE49-F238E27FC236}">
                    <a16:creationId xmlns:a16="http://schemas.microsoft.com/office/drawing/2014/main" id="{FBF5B4CC-E95A-44DF-B39D-AD4567D6C13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48506" y="3918780"/>
                <a:ext cx="1469365" cy="461665"/>
              </a:xfrm>
              <a:prstGeom prst="rect">
                <a:avLst/>
              </a:prstGeom>
              <a:blipFill>
                <a:blip r:embed="rId23"/>
                <a:stretch>
                  <a:fillRect t="-10526" b="-2894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8" name="Left Bracket 77">
            <a:extLst>
              <a:ext uri="{FF2B5EF4-FFF2-40B4-BE49-F238E27FC236}">
                <a16:creationId xmlns:a16="http://schemas.microsoft.com/office/drawing/2014/main" id="{AD2C41F9-9893-4672-AEC5-E3683A908A6D}"/>
              </a:ext>
            </a:extLst>
          </p:cNvPr>
          <p:cNvSpPr/>
          <p:nvPr/>
        </p:nvSpPr>
        <p:spPr>
          <a:xfrm rot="5400000">
            <a:off x="7192542" y="4177491"/>
            <a:ext cx="386625" cy="637952"/>
          </a:xfrm>
          <a:prstGeom prst="leftBracket">
            <a:avLst>
              <a:gd name="adj" fmla="val 366300"/>
            </a:avLst>
          </a:prstGeom>
          <a:ln w="28575"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9" name="TextBox 78">
                <a:extLst>
                  <a:ext uri="{FF2B5EF4-FFF2-40B4-BE49-F238E27FC236}">
                    <a16:creationId xmlns:a16="http://schemas.microsoft.com/office/drawing/2014/main" id="{26C93A5A-292B-430D-B03E-6585352EECAD}"/>
                  </a:ext>
                </a:extLst>
              </p:cNvPr>
              <p:cNvSpPr txBox="1"/>
              <p:nvPr/>
            </p:nvSpPr>
            <p:spPr>
              <a:xfrm>
                <a:off x="6651171" y="3918780"/>
                <a:ext cx="1469365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accent1"/>
                    </a:solidFill>
                    <a:effectLst/>
                    <a:uLnTx/>
                    <a:uFillTx/>
                    <a:latin typeface="Calibri" panose="020F0502020204030204"/>
                  </a:rPr>
                  <a:t>3 </a:t>
                </a:r>
                <a14:m>
                  <m:oMath xmlns:m="http://schemas.openxmlformats.org/officeDocument/2006/math">
                    <m:r>
                      <a:rPr kumimoji="0" lang="en-GB" sz="24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chemeClr val="accent1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kumimoji="0" lang="en-GB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accent1"/>
                    </a:solidFill>
                    <a:effectLst/>
                    <a:uLnTx/>
                    <a:uFillTx/>
                    <a:latin typeface="Calibri" panose="020F0502020204030204"/>
                  </a:rPr>
                  <a:t> 3</a:t>
                </a:r>
              </a:p>
            </p:txBody>
          </p:sp>
        </mc:Choice>
        <mc:Fallback xmlns="">
          <p:sp>
            <p:nvSpPr>
              <p:cNvPr id="79" name="TextBox 78">
                <a:extLst>
                  <a:ext uri="{FF2B5EF4-FFF2-40B4-BE49-F238E27FC236}">
                    <a16:creationId xmlns:a16="http://schemas.microsoft.com/office/drawing/2014/main" id="{26C93A5A-292B-430D-B03E-6585352EECA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51171" y="3918780"/>
                <a:ext cx="1469365" cy="461665"/>
              </a:xfrm>
              <a:prstGeom prst="rect">
                <a:avLst/>
              </a:prstGeom>
              <a:blipFill>
                <a:blip r:embed="rId24"/>
                <a:stretch>
                  <a:fillRect t="-10526" b="-2894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0" name="Left Bracket 79">
            <a:extLst>
              <a:ext uri="{FF2B5EF4-FFF2-40B4-BE49-F238E27FC236}">
                <a16:creationId xmlns:a16="http://schemas.microsoft.com/office/drawing/2014/main" id="{B8DEC8E8-28EF-4D68-852D-854F4CD839FC}"/>
              </a:ext>
            </a:extLst>
          </p:cNvPr>
          <p:cNvSpPr/>
          <p:nvPr/>
        </p:nvSpPr>
        <p:spPr>
          <a:xfrm rot="5400000">
            <a:off x="5777229" y="4177490"/>
            <a:ext cx="386625" cy="637952"/>
          </a:xfrm>
          <a:prstGeom prst="leftBracket">
            <a:avLst>
              <a:gd name="adj" fmla="val 366300"/>
            </a:avLst>
          </a:prstGeom>
          <a:ln w="28575"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1" name="TextBox 80">
                <a:extLst>
                  <a:ext uri="{FF2B5EF4-FFF2-40B4-BE49-F238E27FC236}">
                    <a16:creationId xmlns:a16="http://schemas.microsoft.com/office/drawing/2014/main" id="{AEB0969E-B990-4F48-93DA-2AE740DBB136}"/>
                  </a:ext>
                </a:extLst>
              </p:cNvPr>
              <p:cNvSpPr txBox="1"/>
              <p:nvPr/>
            </p:nvSpPr>
            <p:spPr>
              <a:xfrm>
                <a:off x="5235858" y="3918779"/>
                <a:ext cx="1469365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accent1"/>
                    </a:solidFill>
                    <a:effectLst/>
                    <a:uLnTx/>
                    <a:uFillTx/>
                    <a:latin typeface="Calibri" panose="020F0502020204030204"/>
                  </a:rPr>
                  <a:t>5 </a:t>
                </a:r>
                <a14:m>
                  <m:oMath xmlns:m="http://schemas.openxmlformats.org/officeDocument/2006/math">
                    <m:r>
                      <a:rPr kumimoji="0" lang="en-GB" sz="24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chemeClr val="accent1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kumimoji="0" lang="en-GB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accent1"/>
                    </a:solidFill>
                    <a:effectLst/>
                    <a:uLnTx/>
                    <a:uFillTx/>
                    <a:latin typeface="Calibri" panose="020F0502020204030204"/>
                  </a:rPr>
                  <a:t> 3</a:t>
                </a:r>
              </a:p>
            </p:txBody>
          </p:sp>
        </mc:Choice>
        <mc:Fallback xmlns="">
          <p:sp>
            <p:nvSpPr>
              <p:cNvPr id="81" name="TextBox 80">
                <a:extLst>
                  <a:ext uri="{FF2B5EF4-FFF2-40B4-BE49-F238E27FC236}">
                    <a16:creationId xmlns:a16="http://schemas.microsoft.com/office/drawing/2014/main" id="{AEB0969E-B990-4F48-93DA-2AE740DBB13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35858" y="3918779"/>
                <a:ext cx="1469365" cy="461665"/>
              </a:xfrm>
              <a:prstGeom prst="rect">
                <a:avLst/>
              </a:prstGeom>
              <a:blipFill>
                <a:blip r:embed="rId25"/>
                <a:stretch>
                  <a:fillRect t="-10526" b="-2894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2" name="Left Bracket 81">
            <a:extLst>
              <a:ext uri="{FF2B5EF4-FFF2-40B4-BE49-F238E27FC236}">
                <a16:creationId xmlns:a16="http://schemas.microsoft.com/office/drawing/2014/main" id="{6F39A1D3-ACD8-4E9D-8EA8-0227BCBBFCE9}"/>
              </a:ext>
            </a:extLst>
          </p:cNvPr>
          <p:cNvSpPr/>
          <p:nvPr/>
        </p:nvSpPr>
        <p:spPr>
          <a:xfrm rot="5400000">
            <a:off x="6489877" y="4177490"/>
            <a:ext cx="386625" cy="637952"/>
          </a:xfrm>
          <a:prstGeom prst="leftBracket">
            <a:avLst>
              <a:gd name="adj" fmla="val 366300"/>
            </a:avLst>
          </a:prstGeom>
          <a:ln w="28575"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3" name="TextBox 82">
                <a:extLst>
                  <a:ext uri="{FF2B5EF4-FFF2-40B4-BE49-F238E27FC236}">
                    <a16:creationId xmlns:a16="http://schemas.microsoft.com/office/drawing/2014/main" id="{E96E45E6-50CD-4A56-9AB8-07B08388579E}"/>
                  </a:ext>
                </a:extLst>
              </p:cNvPr>
              <p:cNvSpPr txBox="1"/>
              <p:nvPr/>
            </p:nvSpPr>
            <p:spPr>
              <a:xfrm>
                <a:off x="5948506" y="3918779"/>
                <a:ext cx="1469365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accent1"/>
                    </a:solidFill>
                    <a:effectLst/>
                    <a:uLnTx/>
                    <a:uFillTx/>
                    <a:latin typeface="Calibri" panose="020F0502020204030204"/>
                  </a:rPr>
                  <a:t>4 </a:t>
                </a:r>
                <a14:m>
                  <m:oMath xmlns:m="http://schemas.openxmlformats.org/officeDocument/2006/math">
                    <m:r>
                      <a:rPr kumimoji="0" lang="en-GB" sz="24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chemeClr val="accent1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kumimoji="0" lang="en-GB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accent1"/>
                    </a:solidFill>
                    <a:effectLst/>
                    <a:uLnTx/>
                    <a:uFillTx/>
                    <a:latin typeface="Calibri" panose="020F0502020204030204"/>
                  </a:rPr>
                  <a:t> 3</a:t>
                </a:r>
              </a:p>
            </p:txBody>
          </p:sp>
        </mc:Choice>
        <mc:Fallback xmlns="">
          <p:sp>
            <p:nvSpPr>
              <p:cNvPr id="83" name="TextBox 82">
                <a:extLst>
                  <a:ext uri="{FF2B5EF4-FFF2-40B4-BE49-F238E27FC236}">
                    <a16:creationId xmlns:a16="http://schemas.microsoft.com/office/drawing/2014/main" id="{E96E45E6-50CD-4A56-9AB8-07B08388579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48506" y="3918779"/>
                <a:ext cx="1469365" cy="461665"/>
              </a:xfrm>
              <a:prstGeom prst="rect">
                <a:avLst/>
              </a:prstGeom>
              <a:blipFill>
                <a:blip r:embed="rId26"/>
                <a:stretch>
                  <a:fillRect t="-10526" b="-2894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6" name="Left Bracket 85">
            <a:extLst>
              <a:ext uri="{FF2B5EF4-FFF2-40B4-BE49-F238E27FC236}">
                <a16:creationId xmlns:a16="http://schemas.microsoft.com/office/drawing/2014/main" id="{EDFD584A-CE15-4C10-AB1A-0FAA93CE783B}"/>
              </a:ext>
            </a:extLst>
          </p:cNvPr>
          <p:cNvSpPr/>
          <p:nvPr/>
        </p:nvSpPr>
        <p:spPr>
          <a:xfrm rot="5400000">
            <a:off x="6469165" y="3477035"/>
            <a:ext cx="386625" cy="2021825"/>
          </a:xfrm>
          <a:prstGeom prst="leftBracket">
            <a:avLst>
              <a:gd name="adj" fmla="val 366300"/>
            </a:avLst>
          </a:prstGeom>
          <a:ln w="28575"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7" name="TextBox 86">
                <a:extLst>
                  <a:ext uri="{FF2B5EF4-FFF2-40B4-BE49-F238E27FC236}">
                    <a16:creationId xmlns:a16="http://schemas.microsoft.com/office/drawing/2014/main" id="{4AE1CF96-1DD8-4D04-9489-3B81E5D72EE0}"/>
                  </a:ext>
                </a:extLst>
              </p:cNvPr>
              <p:cNvSpPr txBox="1"/>
              <p:nvPr/>
            </p:nvSpPr>
            <p:spPr>
              <a:xfrm>
                <a:off x="5862438" y="3910260"/>
                <a:ext cx="1469365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accent1"/>
                    </a:solidFill>
                    <a:effectLst/>
                    <a:uLnTx/>
                    <a:uFillTx/>
                    <a:latin typeface="Calibri" panose="020F0502020204030204"/>
                  </a:rPr>
                  <a:t>10 </a:t>
                </a:r>
                <a14:m>
                  <m:oMath xmlns:m="http://schemas.openxmlformats.org/officeDocument/2006/math">
                    <m:r>
                      <a:rPr kumimoji="0" lang="en-GB" sz="24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chemeClr val="accent1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kumimoji="0" lang="en-GB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accent1"/>
                    </a:solidFill>
                    <a:effectLst/>
                    <a:uLnTx/>
                    <a:uFillTx/>
                    <a:latin typeface="Calibri" panose="020F0502020204030204"/>
                  </a:rPr>
                  <a:t> 3</a:t>
                </a:r>
              </a:p>
            </p:txBody>
          </p:sp>
        </mc:Choice>
        <mc:Fallback xmlns="">
          <p:sp>
            <p:nvSpPr>
              <p:cNvPr id="87" name="TextBox 86">
                <a:extLst>
                  <a:ext uri="{FF2B5EF4-FFF2-40B4-BE49-F238E27FC236}">
                    <a16:creationId xmlns:a16="http://schemas.microsoft.com/office/drawing/2014/main" id="{4AE1CF96-1DD8-4D04-9489-3B81E5D72EE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62438" y="3910260"/>
                <a:ext cx="1469365" cy="461665"/>
              </a:xfrm>
              <a:prstGeom prst="rect">
                <a:avLst/>
              </a:prstGeom>
              <a:blipFill>
                <a:blip r:embed="rId27"/>
                <a:stretch>
                  <a:fillRect t="-10526" b="-2894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8" name="Left Bracket 87">
            <a:extLst>
              <a:ext uri="{FF2B5EF4-FFF2-40B4-BE49-F238E27FC236}">
                <a16:creationId xmlns:a16="http://schemas.microsoft.com/office/drawing/2014/main" id="{E8AE8E34-ACF9-44C8-92E2-69F820A45764}"/>
              </a:ext>
            </a:extLst>
          </p:cNvPr>
          <p:cNvSpPr/>
          <p:nvPr/>
        </p:nvSpPr>
        <p:spPr>
          <a:xfrm rot="16200000" flipH="1">
            <a:off x="7147416" y="4251124"/>
            <a:ext cx="239356" cy="637954"/>
          </a:xfrm>
          <a:prstGeom prst="leftBracket">
            <a:avLst>
              <a:gd name="adj" fmla="val 366300"/>
            </a:avLst>
          </a:prstGeom>
          <a:ln w="28575"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9" name="TextBox 88">
                <a:extLst>
                  <a:ext uri="{FF2B5EF4-FFF2-40B4-BE49-F238E27FC236}">
                    <a16:creationId xmlns:a16="http://schemas.microsoft.com/office/drawing/2014/main" id="{B13CE724-5CD5-4A21-9EF9-0B36E72B6BDF}"/>
                  </a:ext>
                </a:extLst>
              </p:cNvPr>
              <p:cNvSpPr txBox="1"/>
              <p:nvPr/>
            </p:nvSpPr>
            <p:spPr>
              <a:xfrm>
                <a:off x="5840590" y="4339268"/>
                <a:ext cx="1469365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accent1"/>
                    </a:solidFill>
                    <a:effectLst/>
                    <a:uLnTx/>
                    <a:uFillTx/>
                    <a:latin typeface="Calibri" panose="020F0502020204030204"/>
                  </a:rPr>
                  <a:t>1 </a:t>
                </a:r>
                <a14:m>
                  <m:oMath xmlns:m="http://schemas.openxmlformats.org/officeDocument/2006/math">
                    <m:r>
                      <a:rPr kumimoji="0" lang="en-GB" sz="24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chemeClr val="accent1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kumimoji="0" lang="en-GB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accent1"/>
                    </a:solidFill>
                    <a:effectLst/>
                    <a:uLnTx/>
                    <a:uFillTx/>
                    <a:latin typeface="Calibri" panose="020F0502020204030204"/>
                  </a:rPr>
                  <a:t> 3</a:t>
                </a:r>
              </a:p>
            </p:txBody>
          </p:sp>
        </mc:Choice>
        <mc:Fallback xmlns="">
          <p:sp>
            <p:nvSpPr>
              <p:cNvPr id="89" name="TextBox 88">
                <a:extLst>
                  <a:ext uri="{FF2B5EF4-FFF2-40B4-BE49-F238E27FC236}">
                    <a16:creationId xmlns:a16="http://schemas.microsoft.com/office/drawing/2014/main" id="{B13CE724-5CD5-4A21-9EF9-0B36E72B6BD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40590" y="4339268"/>
                <a:ext cx="1469365" cy="461665"/>
              </a:xfrm>
              <a:prstGeom prst="rect">
                <a:avLst/>
              </a:prstGeom>
              <a:blipFill>
                <a:blip r:embed="rId28"/>
                <a:stretch>
                  <a:fillRect t="-10526" b="-2894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14902763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"/>
                            </p:stCondLst>
                            <p:childTnLst>
                              <p:par>
                                <p:cTn id="5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000"/>
                            </p:stCondLst>
                            <p:childTnLst>
                              <p:par>
                                <p:cTn id="5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00"/>
                            </p:stCondLst>
                            <p:childTnLst>
                              <p:par>
                                <p:cTn id="7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000"/>
                            </p:stCondLst>
                            <p:childTnLst>
                              <p:par>
                                <p:cTn id="7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500"/>
                            </p:stCondLst>
                            <p:childTnLst>
                              <p:par>
                                <p:cTn id="10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1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3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500"/>
                            </p:stCondLst>
                            <p:childTnLst>
                              <p:par>
                                <p:cTn id="12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1000"/>
                            </p:stCondLst>
                            <p:childTnLst>
                              <p:par>
                                <p:cTn id="12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9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2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5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8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9" fill="hold">
                      <p:stCondLst>
                        <p:cond delay="indefinite"/>
                      </p:stCondLst>
                      <p:childTnLst>
                        <p:par>
                          <p:cTn id="190" fill="hold">
                            <p:stCondLst>
                              <p:cond delay="0"/>
                            </p:stCondLst>
                            <p:childTnLst>
                              <p:par>
                                <p:cTn id="19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4" fill="hold">
                            <p:stCondLst>
                              <p:cond delay="1000"/>
                            </p:stCondLst>
                            <p:childTnLst>
                              <p:par>
                                <p:cTn id="19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7" fill="hold">
                            <p:stCondLst>
                              <p:cond delay="1000"/>
                            </p:stCondLst>
                            <p:childTnLst>
                              <p:par>
                                <p:cTn id="19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0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1" fill="hold">
                            <p:stCondLst>
                              <p:cond delay="1500"/>
                            </p:stCondLst>
                            <p:childTnLst>
                              <p:par>
                                <p:cTn id="20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4" fill="hold">
                            <p:stCondLst>
                              <p:cond delay="1500"/>
                            </p:stCondLst>
                            <p:childTnLst>
                              <p:par>
                                <p:cTn id="20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7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8" fill="hold">
                            <p:stCondLst>
                              <p:cond delay="2000"/>
                            </p:stCondLst>
                            <p:childTnLst>
                              <p:par>
                                <p:cTn id="20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1" fill="hold">
                      <p:stCondLst>
                        <p:cond delay="indefinite"/>
                      </p:stCondLst>
                      <p:childTnLst>
                        <p:par>
                          <p:cTn id="212" fill="hold">
                            <p:stCondLst>
                              <p:cond delay="0"/>
                            </p:stCondLst>
                            <p:childTnLst>
                              <p:par>
                                <p:cTn id="21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5" fill="hold">
                      <p:stCondLst>
                        <p:cond delay="indefinite"/>
                      </p:stCondLst>
                      <p:childTnLst>
                        <p:par>
                          <p:cTn id="226" fill="hold">
                            <p:stCondLst>
                              <p:cond delay="0"/>
                            </p:stCondLst>
                            <p:childTnLst>
                              <p:par>
                                <p:cTn id="2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9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0" fill="hold">
                            <p:stCondLst>
                              <p:cond delay="500"/>
                            </p:stCondLst>
                            <p:childTnLst>
                              <p:par>
                                <p:cTn id="23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3" fill="hold">
                            <p:stCondLst>
                              <p:cond delay="500"/>
                            </p:stCondLst>
                            <p:childTnLst>
                              <p:par>
                                <p:cTn id="234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6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7" fill="hold">
                            <p:stCondLst>
                              <p:cond delay="3000"/>
                            </p:stCondLst>
                            <p:childTnLst>
                              <p:par>
                                <p:cTn id="23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0" fill="hold">
                      <p:stCondLst>
                        <p:cond delay="indefinite"/>
                      </p:stCondLst>
                      <p:childTnLst>
                        <p:par>
                          <p:cTn id="241" fill="hold">
                            <p:stCondLst>
                              <p:cond delay="0"/>
                            </p:stCondLst>
                            <p:childTnLst>
                              <p:par>
                                <p:cTn id="242" presetID="1" presetClass="exit" presetSubtype="0" fill="hold" grpId="1" nodeType="click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4" presetID="1" presetClass="exit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6" presetID="1" presetClass="exit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8" presetID="1" presetClass="exit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0" fill="hold">
                      <p:stCondLst>
                        <p:cond delay="indefinite"/>
                      </p:stCondLst>
                      <p:childTnLst>
                        <p:par>
                          <p:cTn id="251" fill="hold">
                            <p:stCondLst>
                              <p:cond delay="0"/>
                            </p:stCondLst>
                            <p:childTnLst>
                              <p:par>
                                <p:cTn id="25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4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5" fill="hold">
                            <p:stCondLst>
                              <p:cond delay="500"/>
                            </p:stCondLst>
                            <p:childTnLst>
                              <p:par>
                                <p:cTn id="25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8" fill="hold">
                      <p:stCondLst>
                        <p:cond delay="indefinite"/>
                      </p:stCondLst>
                      <p:childTnLst>
                        <p:par>
                          <p:cTn id="259" fill="hold">
                            <p:stCondLst>
                              <p:cond delay="0"/>
                            </p:stCondLst>
                            <p:childTnLst>
                              <p:par>
                                <p:cTn id="26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2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3" fill="hold">
                            <p:stCondLst>
                              <p:cond delay="500"/>
                            </p:stCondLst>
                            <p:childTnLst>
                              <p:par>
                                <p:cTn id="26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6" fill="hold">
                      <p:stCondLst>
                        <p:cond delay="indefinite"/>
                      </p:stCondLst>
                      <p:childTnLst>
                        <p:par>
                          <p:cTn id="267" fill="hold">
                            <p:stCondLst>
                              <p:cond delay="0"/>
                            </p:stCondLst>
                            <p:childTnLst>
                              <p:par>
                                <p:cTn id="26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1" fill="hold">
                      <p:stCondLst>
                        <p:cond delay="indefinite"/>
                      </p:stCondLst>
                      <p:childTnLst>
                        <p:par>
                          <p:cTn id="272" fill="hold">
                            <p:stCondLst>
                              <p:cond delay="0"/>
                            </p:stCondLst>
                            <p:childTnLst>
                              <p:par>
                                <p:cTn id="2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5" fill="hold">
                      <p:stCondLst>
                        <p:cond delay="indefinite"/>
                      </p:stCondLst>
                      <p:childTnLst>
                        <p:par>
                          <p:cTn id="276" fill="hold">
                            <p:stCondLst>
                              <p:cond delay="0"/>
                            </p:stCondLst>
                            <p:childTnLst>
                              <p:par>
                                <p:cTn id="2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/>
      <p:bldP spid="9" grpId="0"/>
      <p:bldP spid="10" grpId="0"/>
      <p:bldP spid="11" grpId="0"/>
      <p:bldP spid="19" grpId="0" animBg="1"/>
      <p:bldP spid="19" grpId="1" animBg="1"/>
      <p:bldP spid="20" grpId="0"/>
      <p:bldP spid="20" grpId="1"/>
      <p:bldP spid="28" grpId="0"/>
      <p:bldP spid="29" grpId="0"/>
      <p:bldP spid="30" grpId="0"/>
      <p:bldP spid="31" grpId="0"/>
      <p:bldP spid="32" grpId="0"/>
      <p:bldP spid="33" grpId="0"/>
      <p:bldP spid="35" grpId="0"/>
      <p:bldP spid="35" grpId="1"/>
      <p:bldP spid="38" grpId="0" animBg="1"/>
      <p:bldP spid="39" grpId="0" animBg="1"/>
      <p:bldP spid="40" grpId="0" animBg="1"/>
      <p:bldP spid="41" grpId="0" animBg="1"/>
      <p:bldP spid="42" grpId="0"/>
      <p:bldP spid="43" grpId="0"/>
      <p:bldP spid="44" grpId="0"/>
      <p:bldP spid="45" grpId="0"/>
      <p:bldP spid="51" grpId="0" animBg="1"/>
      <p:bldP spid="51" grpId="1" animBg="1"/>
      <p:bldP spid="52" grpId="0"/>
      <p:bldP spid="52" grpId="1"/>
      <p:bldP spid="60" grpId="0"/>
      <p:bldP spid="61" grpId="0"/>
      <p:bldP spid="62" grpId="0"/>
      <p:bldP spid="63" grpId="0"/>
      <p:bldP spid="64" grpId="0"/>
      <p:bldP spid="65" grpId="0"/>
      <p:bldP spid="66" grpId="0" animBg="1"/>
      <p:bldP spid="67" grpId="0"/>
      <p:bldP spid="69" grpId="0"/>
      <p:bldP spid="70" grpId="0" animBg="1"/>
      <p:bldP spid="71" grpId="0"/>
      <p:bldP spid="74" grpId="0" animBg="1"/>
      <p:bldP spid="74" grpId="1" animBg="1"/>
      <p:bldP spid="75" grpId="0"/>
      <p:bldP spid="75" grpId="1"/>
      <p:bldP spid="76" grpId="0" animBg="1"/>
      <p:bldP spid="76" grpId="1" animBg="1"/>
      <p:bldP spid="77" grpId="0"/>
      <p:bldP spid="77" grpId="1"/>
      <p:bldP spid="78" grpId="0" animBg="1"/>
      <p:bldP spid="78" grpId="1" animBg="1"/>
      <p:bldP spid="79" grpId="0"/>
      <p:bldP spid="79" grpId="1"/>
      <p:bldP spid="80" grpId="0" animBg="1"/>
      <p:bldP spid="80" grpId="1" animBg="1"/>
      <p:bldP spid="81" grpId="0"/>
      <p:bldP spid="81" grpId="1"/>
      <p:bldP spid="82" grpId="0" animBg="1"/>
      <p:bldP spid="82" grpId="1" animBg="1"/>
      <p:bldP spid="83" grpId="0"/>
      <p:bldP spid="83" grpId="1"/>
      <p:bldP spid="86" grpId="0" animBg="1"/>
      <p:bldP spid="87" grpId="0"/>
      <p:bldP spid="88" grpId="0" animBg="1"/>
      <p:bldP spid="89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6.2|2.7|3.6|2.5|3.2|2.9|3.1|2.8|26.4|4.7|0.9|3.3|0.7|0.8|1.1|9.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8.5|4.3|1|1|1.1|0.9|1.1|1|14|0.6|0.8|0.8|0.9|4.3|12.5|5.8|3.9|9.5|4.8|3.8|13.3|10|6.3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1.8|2.9|6.3|6.5|7.3|0.9|6.7|0.8|2.3|6.7|3.1|10.8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2.6|5.9|2.5|2.9|4.7|10.6|10.6|9.9|0.9|4.1|1.3|1.1|6.2|4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9|2.6|4.8|1|1.3|0.8|0.7|1.1|0.7|1.6|9.7|6.3|2|3.7|9.5|1.8|6.7|9|6.8|4.3|1.2|5.4|0.5|5.9|7.2|1.3|4.7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6|3.1|1.9|5.6|3.2|6.8|11.1|3.2|10.2|25.3|5.2|5.7"/>
</p:tagLst>
</file>

<file path=ppt/theme/theme1.xml><?xml version="1.0" encoding="utf-8"?>
<a:theme xmlns:a="http://schemas.openxmlformats.org/drawingml/2006/main" name="Title slid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Get ready titl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Get ready questions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Let's learn titl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Let's learn slides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Your tur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Your turn activity lesso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10DC92D10A6294EB2D3BAE7684BF2FC" ma:contentTypeVersion="12" ma:contentTypeDescription="Create a new document." ma:contentTypeScope="" ma:versionID="a653c811c94cadf6c6d25bfc4b9fb185">
  <xsd:schema xmlns:xsd="http://www.w3.org/2001/XMLSchema" xmlns:xs="http://www.w3.org/2001/XMLSchema" xmlns:p="http://schemas.microsoft.com/office/2006/metadata/properties" xmlns:ns3="522d4c35-b548-4432-90ae-af4376e1c4b4" xmlns:ns4="cee99ee9-287b-4f9a-957c-ba5ae7375c9a" targetNamespace="http://schemas.microsoft.com/office/2006/metadata/properties" ma:root="true" ma:fieldsID="51905a861ff4a2a8272b9c9df47fbc94" ns3:_="" ns4:_="">
    <xsd:import namespace="522d4c35-b548-4432-90ae-af4376e1c4b4"/>
    <xsd:import namespace="cee99ee9-287b-4f9a-957c-ba5ae7375c9a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DateTake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22d4c35-b548-4432-90ae-af4376e1c4b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ee99ee9-287b-4f9a-957c-ba5ae7375c9a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9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11727757-3061-47D3-99FD-9493F136DC43}">
  <ds:schemaRefs>
    <ds:schemaRef ds:uri="http://purl.org/dc/dcmitype/"/>
    <ds:schemaRef ds:uri="cee99ee9-287b-4f9a-957c-ba5ae7375c9a"/>
    <ds:schemaRef ds:uri="http://schemas.microsoft.com/office/2006/documentManagement/types"/>
    <ds:schemaRef ds:uri="http://purl.org/dc/elements/1.1/"/>
    <ds:schemaRef ds:uri="http://schemas.microsoft.com/office/2006/metadata/properties"/>
    <ds:schemaRef ds:uri="522d4c35-b548-4432-90ae-af4376e1c4b4"/>
    <ds:schemaRef ds:uri="http://purl.org/dc/terms/"/>
    <ds:schemaRef ds:uri="http://schemas.openxmlformats.org/package/2006/metadata/core-properties"/>
    <ds:schemaRef ds:uri="http://schemas.microsoft.com/office/infopath/2007/PartnerControl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EFA976BF-BA58-4DED-B6CD-0D8A580477CA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903A6D36-C3D1-40C7-AF35-C50E672A162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22d4c35-b548-4432-90ae-af4376e1c4b4"/>
    <ds:schemaRef ds:uri="cee99ee9-287b-4f9a-957c-ba5ae7375c9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27035</TotalTime>
  <Words>506</Words>
  <Application>Microsoft Office PowerPoint</Application>
  <PresentationFormat>On-screen Show (4:3)</PresentationFormat>
  <Paragraphs>149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7</vt:i4>
      </vt:variant>
      <vt:variant>
        <vt:lpstr>Slide Titles</vt:lpstr>
      </vt:variant>
      <vt:variant>
        <vt:i4>10</vt:i4>
      </vt:variant>
    </vt:vector>
  </HeadingPairs>
  <TitlesOfParts>
    <vt:vector size="23" baseType="lpstr">
      <vt:lpstr>Arial</vt:lpstr>
      <vt:lpstr>Berlin Sans FB</vt:lpstr>
      <vt:lpstr>Calibri</vt:lpstr>
      <vt:lpstr>Cambria Math</vt:lpstr>
      <vt:lpstr>Comic Sans MS</vt:lpstr>
      <vt:lpstr>KG Primary Penmanship</vt:lpstr>
      <vt:lpstr>Title slide</vt:lpstr>
      <vt:lpstr>Get ready title</vt:lpstr>
      <vt:lpstr>Get ready questions</vt:lpstr>
      <vt:lpstr>Let's learn title</vt:lpstr>
      <vt:lpstr>Let's learn slides</vt:lpstr>
      <vt:lpstr>Your turn</vt:lpstr>
      <vt:lpstr>Your turn activity lesson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Catherine Clarke</dc:creator>
  <cp:lastModifiedBy>Gabrielle Davis</cp:lastModifiedBy>
  <cp:revision>342</cp:revision>
  <dcterms:created xsi:type="dcterms:W3CDTF">2019-07-05T11:02:13Z</dcterms:created>
  <dcterms:modified xsi:type="dcterms:W3CDTF">2021-01-26T09:38:25Z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0x010100810DC92D10A6294EB2D3BAE7684BF2FC</vt:lpwstr>
  </property>
</Properties>
</file>