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slideLayouts/slideLayout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7"/>
  </p:notesMasterIdLst>
  <p:sldIdLst>
    <p:sldId id="357" r:id="rId11"/>
    <p:sldId id="297" r:id="rId12"/>
    <p:sldId id="308" r:id="rId13"/>
    <p:sldId id="358" r:id="rId14"/>
    <p:sldId id="299" r:id="rId15"/>
    <p:sldId id="336" r:id="rId16"/>
    <p:sldId id="348" r:id="rId17"/>
    <p:sldId id="350" r:id="rId18"/>
    <p:sldId id="351" r:id="rId19"/>
    <p:sldId id="359" r:id="rId20"/>
    <p:sldId id="360" r:id="rId21"/>
    <p:sldId id="301" r:id="rId22"/>
    <p:sldId id="317" r:id="rId23"/>
    <p:sldId id="353" r:id="rId24"/>
    <p:sldId id="361" r:id="rId25"/>
    <p:sldId id="313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pos="31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73" d="100"/>
          <a:sy n="73" d="100"/>
        </p:scale>
        <p:origin x="1320" y="54"/>
      </p:cViewPr>
      <p:guideLst>
        <p:guide orient="horz" pos="890"/>
        <p:guide pos="31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B211FD76-F0C7-41C1-AD61-847BDDB0EAE3}"/>
    <pc:docChg chg="custSel modSld">
      <pc:chgData name="James Clegg" userId="c6df1435-7a36-4b38-be4d-16e68e91152f" providerId="ADAL" clId="{B211FD76-F0C7-41C1-AD61-847BDDB0EAE3}" dt="2021-01-06T12:55:13.407" v="13"/>
      <pc:docMkLst>
        <pc:docMk/>
      </pc:docMkLst>
      <pc:sldChg chg="modTransition">
        <pc:chgData name="James Clegg" userId="c6df1435-7a36-4b38-be4d-16e68e91152f" providerId="ADAL" clId="{B211FD76-F0C7-41C1-AD61-847BDDB0EAE3}" dt="2021-01-06T12:55:13.407" v="13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B211FD76-F0C7-41C1-AD61-847BDDB0EAE3}" dt="2021-01-06T12:55:13.407" v="13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B211FD76-F0C7-41C1-AD61-847BDDB0EAE3}" dt="2021-01-06T12:55:13.407" v="13"/>
        <pc:sldMkLst>
          <pc:docMk/>
          <pc:sldMk cId="3782242679" sldId="301"/>
        </pc:sldMkLst>
        <pc:picChg chg="del">
          <ac:chgData name="James Clegg" userId="c6df1435-7a36-4b38-be4d-16e68e91152f" providerId="ADAL" clId="{B211FD76-F0C7-41C1-AD61-847BDDB0EAE3}" dt="2021-01-06T12:54:54.093" v="8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11FD76-F0C7-41C1-AD61-847BDDB0EAE3}" dt="2021-01-06T12:55:13.407" v="13"/>
        <pc:sldMkLst>
          <pc:docMk/>
          <pc:sldMk cId="2129545445" sldId="308"/>
        </pc:sldMkLst>
        <pc:picChg chg="del">
          <ac:chgData name="James Clegg" userId="c6df1435-7a36-4b38-be4d-16e68e91152f" providerId="ADAL" clId="{B211FD76-F0C7-41C1-AD61-847BDDB0EAE3}" dt="2021-01-06T12:54:30.381" v="0" actId="478"/>
          <ac:picMkLst>
            <pc:docMk/>
            <pc:sldMk cId="2129545445" sldId="308"/>
            <ac:picMk id="2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11FD76-F0C7-41C1-AD61-847BDDB0EAE3}" dt="2021-01-06T12:55:13.407" v="13"/>
        <pc:sldMkLst>
          <pc:docMk/>
          <pc:sldMk cId="282546600" sldId="313"/>
        </pc:sldMkLst>
        <pc:picChg chg="del">
          <ac:chgData name="James Clegg" userId="c6df1435-7a36-4b38-be4d-16e68e91152f" providerId="ADAL" clId="{B211FD76-F0C7-41C1-AD61-847BDDB0EAE3}" dt="2021-01-06T12:55:05.157" v="12" actId="478"/>
          <ac:picMkLst>
            <pc:docMk/>
            <pc:sldMk cId="282546600" sldId="313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11FD76-F0C7-41C1-AD61-847BDDB0EAE3}" dt="2021-01-06T12:55:13.407" v="13"/>
        <pc:sldMkLst>
          <pc:docMk/>
          <pc:sldMk cId="4285914444" sldId="317"/>
        </pc:sldMkLst>
        <pc:picChg chg="del">
          <ac:chgData name="James Clegg" userId="c6df1435-7a36-4b38-be4d-16e68e91152f" providerId="ADAL" clId="{B211FD76-F0C7-41C1-AD61-847BDDB0EAE3}" dt="2021-01-06T12:54:57.103" v="9" actId="478"/>
          <ac:picMkLst>
            <pc:docMk/>
            <pc:sldMk cId="4285914444" sldId="317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11FD76-F0C7-41C1-AD61-847BDDB0EAE3}" dt="2021-01-06T12:55:13.407" v="13"/>
        <pc:sldMkLst>
          <pc:docMk/>
          <pc:sldMk cId="2580202721" sldId="336"/>
        </pc:sldMkLst>
        <pc:picChg chg="del">
          <ac:chgData name="James Clegg" userId="c6df1435-7a36-4b38-be4d-16e68e91152f" providerId="ADAL" clId="{B211FD76-F0C7-41C1-AD61-847BDDB0EAE3}" dt="2021-01-06T12:54:35.838" v="2" actId="478"/>
          <ac:picMkLst>
            <pc:docMk/>
            <pc:sldMk cId="2580202721" sldId="336"/>
            <ac:picMk id="6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11FD76-F0C7-41C1-AD61-847BDDB0EAE3}" dt="2021-01-06T12:55:13.407" v="13"/>
        <pc:sldMkLst>
          <pc:docMk/>
          <pc:sldMk cId="2029594893" sldId="348"/>
        </pc:sldMkLst>
        <pc:picChg chg="del">
          <ac:chgData name="James Clegg" userId="c6df1435-7a36-4b38-be4d-16e68e91152f" providerId="ADAL" clId="{B211FD76-F0C7-41C1-AD61-847BDDB0EAE3}" dt="2021-01-06T12:54:38.592" v="3" actId="478"/>
          <ac:picMkLst>
            <pc:docMk/>
            <pc:sldMk cId="2029594893" sldId="348"/>
            <ac:picMk id="3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11FD76-F0C7-41C1-AD61-847BDDB0EAE3}" dt="2021-01-06T12:55:13.407" v="13"/>
        <pc:sldMkLst>
          <pc:docMk/>
          <pc:sldMk cId="503552521" sldId="350"/>
        </pc:sldMkLst>
        <pc:picChg chg="del">
          <ac:chgData name="James Clegg" userId="c6df1435-7a36-4b38-be4d-16e68e91152f" providerId="ADAL" clId="{B211FD76-F0C7-41C1-AD61-847BDDB0EAE3}" dt="2021-01-06T12:54:42.034" v="4" actId="478"/>
          <ac:picMkLst>
            <pc:docMk/>
            <pc:sldMk cId="503552521" sldId="350"/>
            <ac:picMk id="4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11FD76-F0C7-41C1-AD61-847BDDB0EAE3}" dt="2021-01-06T12:55:13.407" v="13"/>
        <pc:sldMkLst>
          <pc:docMk/>
          <pc:sldMk cId="3917404394" sldId="351"/>
        </pc:sldMkLst>
        <pc:picChg chg="del">
          <ac:chgData name="James Clegg" userId="c6df1435-7a36-4b38-be4d-16e68e91152f" providerId="ADAL" clId="{B211FD76-F0C7-41C1-AD61-847BDDB0EAE3}" dt="2021-01-06T12:54:44.806" v="5" actId="478"/>
          <ac:picMkLst>
            <pc:docMk/>
            <pc:sldMk cId="3917404394" sldId="351"/>
            <ac:picMk id="2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11FD76-F0C7-41C1-AD61-847BDDB0EAE3}" dt="2021-01-06T12:55:13.407" v="13"/>
        <pc:sldMkLst>
          <pc:docMk/>
          <pc:sldMk cId="538348370" sldId="353"/>
        </pc:sldMkLst>
        <pc:picChg chg="del">
          <ac:chgData name="James Clegg" userId="c6df1435-7a36-4b38-be4d-16e68e91152f" providerId="ADAL" clId="{B211FD76-F0C7-41C1-AD61-847BDDB0EAE3}" dt="2021-01-06T12:54:59.492" v="10" actId="478"/>
          <ac:picMkLst>
            <pc:docMk/>
            <pc:sldMk cId="538348370" sldId="353"/>
            <ac:picMk id="4" creationId="{00000000-0000-0000-0000-000000000000}"/>
          </ac:picMkLst>
        </pc:picChg>
      </pc:sldChg>
      <pc:sldChg chg="modTransition">
        <pc:chgData name="James Clegg" userId="c6df1435-7a36-4b38-be4d-16e68e91152f" providerId="ADAL" clId="{B211FD76-F0C7-41C1-AD61-847BDDB0EAE3}" dt="2021-01-06T12:55:13.407" v="13"/>
        <pc:sldMkLst>
          <pc:docMk/>
          <pc:sldMk cId="3451472102" sldId="357"/>
        </pc:sldMkLst>
      </pc:sldChg>
      <pc:sldChg chg="delSp modTransition delAnim">
        <pc:chgData name="James Clegg" userId="c6df1435-7a36-4b38-be4d-16e68e91152f" providerId="ADAL" clId="{B211FD76-F0C7-41C1-AD61-847BDDB0EAE3}" dt="2021-01-06T12:55:13.407" v="13"/>
        <pc:sldMkLst>
          <pc:docMk/>
          <pc:sldMk cId="3118304305" sldId="358"/>
        </pc:sldMkLst>
        <pc:picChg chg="del">
          <ac:chgData name="James Clegg" userId="c6df1435-7a36-4b38-be4d-16e68e91152f" providerId="ADAL" clId="{B211FD76-F0C7-41C1-AD61-847BDDB0EAE3}" dt="2021-01-06T12:54:33.097" v="1" actId="478"/>
          <ac:picMkLst>
            <pc:docMk/>
            <pc:sldMk cId="3118304305" sldId="358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11FD76-F0C7-41C1-AD61-847BDDB0EAE3}" dt="2021-01-06T12:55:13.407" v="13"/>
        <pc:sldMkLst>
          <pc:docMk/>
          <pc:sldMk cId="1778236048" sldId="359"/>
        </pc:sldMkLst>
        <pc:picChg chg="del">
          <ac:chgData name="James Clegg" userId="c6df1435-7a36-4b38-be4d-16e68e91152f" providerId="ADAL" clId="{B211FD76-F0C7-41C1-AD61-847BDDB0EAE3}" dt="2021-01-06T12:54:47.411" v="6" actId="478"/>
          <ac:picMkLst>
            <pc:docMk/>
            <pc:sldMk cId="1778236048" sldId="35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11FD76-F0C7-41C1-AD61-847BDDB0EAE3}" dt="2021-01-06T12:55:13.407" v="13"/>
        <pc:sldMkLst>
          <pc:docMk/>
          <pc:sldMk cId="153083026" sldId="360"/>
        </pc:sldMkLst>
        <pc:picChg chg="del">
          <ac:chgData name="James Clegg" userId="c6df1435-7a36-4b38-be4d-16e68e91152f" providerId="ADAL" clId="{B211FD76-F0C7-41C1-AD61-847BDDB0EAE3}" dt="2021-01-06T12:54:50.597" v="7" actId="478"/>
          <ac:picMkLst>
            <pc:docMk/>
            <pc:sldMk cId="153083026" sldId="360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11FD76-F0C7-41C1-AD61-847BDDB0EAE3}" dt="2021-01-06T12:55:13.407" v="13"/>
        <pc:sldMkLst>
          <pc:docMk/>
          <pc:sldMk cId="2770501044" sldId="361"/>
        </pc:sldMkLst>
        <pc:picChg chg="del">
          <ac:chgData name="James Clegg" userId="c6df1435-7a36-4b38-be4d-16e68e91152f" providerId="ADAL" clId="{B211FD76-F0C7-41C1-AD61-847BDDB0EAE3}" dt="2021-01-06T12:55:02.261" v="11" actId="478"/>
          <ac:picMkLst>
            <pc:docMk/>
            <pc:sldMk cId="2770501044" sldId="361"/>
            <ac:picMk id="5" creationId="{00000000-0000-0000-0000-000000000000}"/>
          </ac:picMkLst>
        </pc:picChg>
      </pc:sldChg>
    </pc:docChg>
  </pc:docChgLst>
  <pc:docChgLst>
    <pc:chgData name="James Clegg" userId="c6df1435-7a36-4b38-be4d-16e68e91152f" providerId="ADAL" clId="{75733979-D752-429E-A1DA-D108894FA00A}"/>
    <pc:docChg chg="modSld">
      <pc:chgData name="James Clegg" userId="c6df1435-7a36-4b38-be4d-16e68e91152f" providerId="ADAL" clId="{75733979-D752-429E-A1DA-D108894FA00A}" dt="2021-01-06T12:51:24.019" v="74" actId="1076"/>
      <pc:docMkLst>
        <pc:docMk/>
      </pc:docMkLst>
      <pc:sldChg chg="modSp">
        <pc:chgData name="James Clegg" userId="c6df1435-7a36-4b38-be4d-16e68e91152f" providerId="ADAL" clId="{75733979-D752-429E-A1DA-D108894FA00A}" dt="2021-01-06T12:36:05.332" v="12" actId="20577"/>
        <pc:sldMkLst>
          <pc:docMk/>
          <pc:sldMk cId="2129545445" sldId="308"/>
        </pc:sldMkLst>
        <pc:spChg chg="mod">
          <ac:chgData name="James Clegg" userId="c6df1435-7a36-4b38-be4d-16e68e91152f" providerId="ADAL" clId="{75733979-D752-429E-A1DA-D108894FA00A}" dt="2021-01-06T12:36:05.332" v="12" actId="20577"/>
          <ac:spMkLst>
            <pc:docMk/>
            <pc:sldMk cId="2129545445" sldId="308"/>
            <ac:spMk id="2" creationId="{00000000-0000-0000-0000-000000000000}"/>
          </ac:spMkLst>
        </pc:spChg>
      </pc:sldChg>
      <pc:sldChg chg="modSp">
        <pc:chgData name="James Clegg" userId="c6df1435-7a36-4b38-be4d-16e68e91152f" providerId="ADAL" clId="{75733979-D752-429E-A1DA-D108894FA00A}" dt="2021-01-06T12:40:43.985" v="53" actId="1076"/>
        <pc:sldMkLst>
          <pc:docMk/>
          <pc:sldMk cId="2580202721" sldId="336"/>
        </pc:sldMkLst>
        <pc:spChg chg="mod">
          <ac:chgData name="James Clegg" userId="c6df1435-7a36-4b38-be4d-16e68e91152f" providerId="ADAL" clId="{75733979-D752-429E-A1DA-D108894FA00A}" dt="2021-01-06T12:40:39.825" v="52" actId="552"/>
          <ac:spMkLst>
            <pc:docMk/>
            <pc:sldMk cId="2580202721" sldId="336"/>
            <ac:spMk id="33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40:43.985" v="53" actId="1076"/>
          <ac:spMkLst>
            <pc:docMk/>
            <pc:sldMk cId="2580202721" sldId="336"/>
            <ac:spMk id="34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40:05.737" v="46" actId="1076"/>
          <ac:spMkLst>
            <pc:docMk/>
            <pc:sldMk cId="2580202721" sldId="336"/>
            <ac:spMk id="38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40:39.825" v="52" actId="552"/>
          <ac:spMkLst>
            <pc:docMk/>
            <pc:sldMk cId="2580202721" sldId="336"/>
            <ac:spMk id="39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40:13.934" v="48" actId="1076"/>
          <ac:spMkLst>
            <pc:docMk/>
            <pc:sldMk cId="2580202721" sldId="336"/>
            <ac:spMk id="46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40:10.782" v="47" actId="554"/>
          <ac:spMkLst>
            <pc:docMk/>
            <pc:sldMk cId="2580202721" sldId="336"/>
            <ac:spMk id="48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40:30.096" v="51" actId="1076"/>
          <ac:spMkLst>
            <pc:docMk/>
            <pc:sldMk cId="2580202721" sldId="336"/>
            <ac:spMk id="55" creationId="{00000000-0000-0000-0000-000000000000}"/>
          </ac:spMkLst>
        </pc:spChg>
      </pc:sldChg>
      <pc:sldChg chg="modSp">
        <pc:chgData name="James Clegg" userId="c6df1435-7a36-4b38-be4d-16e68e91152f" providerId="ADAL" clId="{75733979-D752-429E-A1DA-D108894FA00A}" dt="2021-01-06T12:42:41.073" v="55" actId="1076"/>
        <pc:sldMkLst>
          <pc:docMk/>
          <pc:sldMk cId="2029594893" sldId="348"/>
        </pc:sldMkLst>
        <pc:spChg chg="mod">
          <ac:chgData name="James Clegg" userId="c6df1435-7a36-4b38-be4d-16e68e91152f" providerId="ADAL" clId="{75733979-D752-429E-A1DA-D108894FA00A}" dt="2021-01-06T12:42:41.073" v="55" actId="1076"/>
          <ac:spMkLst>
            <pc:docMk/>
            <pc:sldMk cId="2029594893" sldId="348"/>
            <ac:spMk id="19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42:41.073" v="55" actId="1076"/>
          <ac:spMkLst>
            <pc:docMk/>
            <pc:sldMk cId="2029594893" sldId="348"/>
            <ac:spMk id="20" creationId="{00000000-0000-0000-0000-000000000000}"/>
          </ac:spMkLst>
        </pc:spChg>
      </pc:sldChg>
      <pc:sldChg chg="modSp">
        <pc:chgData name="James Clegg" userId="c6df1435-7a36-4b38-be4d-16e68e91152f" providerId="ADAL" clId="{75733979-D752-429E-A1DA-D108894FA00A}" dt="2021-01-06T12:45:39.554" v="56" actId="404"/>
        <pc:sldMkLst>
          <pc:docMk/>
          <pc:sldMk cId="503552521" sldId="350"/>
        </pc:sldMkLst>
        <pc:spChg chg="mod">
          <ac:chgData name="James Clegg" userId="c6df1435-7a36-4b38-be4d-16e68e91152f" providerId="ADAL" clId="{75733979-D752-429E-A1DA-D108894FA00A}" dt="2021-01-06T12:45:39.554" v="56" actId="404"/>
          <ac:spMkLst>
            <pc:docMk/>
            <pc:sldMk cId="503552521" sldId="350"/>
            <ac:spMk id="34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45:39.554" v="56" actId="404"/>
          <ac:spMkLst>
            <pc:docMk/>
            <pc:sldMk cId="503552521" sldId="350"/>
            <ac:spMk id="36" creationId="{00000000-0000-0000-0000-000000000000}"/>
          </ac:spMkLst>
        </pc:spChg>
      </pc:sldChg>
      <pc:sldChg chg="modTransition">
        <pc:chgData name="James Clegg" userId="c6df1435-7a36-4b38-be4d-16e68e91152f" providerId="ADAL" clId="{75733979-D752-429E-A1DA-D108894FA00A}" dt="2021-01-06T12:35:34.888" v="6"/>
        <pc:sldMkLst>
          <pc:docMk/>
          <pc:sldMk cId="3451472102" sldId="357"/>
        </pc:sldMkLst>
      </pc:sldChg>
      <pc:sldChg chg="modSp">
        <pc:chgData name="James Clegg" userId="c6df1435-7a36-4b38-be4d-16e68e91152f" providerId="ADAL" clId="{75733979-D752-429E-A1DA-D108894FA00A}" dt="2021-01-06T12:36:28.162" v="44" actId="1036"/>
        <pc:sldMkLst>
          <pc:docMk/>
          <pc:sldMk cId="3118304305" sldId="358"/>
        </pc:sldMkLst>
        <pc:spChg chg="mod">
          <ac:chgData name="James Clegg" userId="c6df1435-7a36-4b38-be4d-16e68e91152f" providerId="ADAL" clId="{75733979-D752-429E-A1DA-D108894FA00A}" dt="2021-01-06T12:36:09.843" v="18" actId="20577"/>
          <ac:spMkLst>
            <pc:docMk/>
            <pc:sldMk cId="3118304305" sldId="358"/>
            <ac:spMk id="2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36:28.162" v="44" actId="1036"/>
          <ac:spMkLst>
            <pc:docMk/>
            <pc:sldMk cId="3118304305" sldId="358"/>
            <ac:spMk id="5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36:25.206" v="40" actId="1036"/>
          <ac:spMkLst>
            <pc:docMk/>
            <pc:sldMk cId="3118304305" sldId="358"/>
            <ac:spMk id="6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36:19.586" v="35" actId="1036"/>
          <ac:spMkLst>
            <pc:docMk/>
            <pc:sldMk cId="3118304305" sldId="358"/>
            <ac:spMk id="8" creationId="{00000000-0000-0000-0000-000000000000}"/>
          </ac:spMkLst>
        </pc:spChg>
      </pc:sldChg>
      <pc:sldChg chg="modSp">
        <pc:chgData name="James Clegg" userId="c6df1435-7a36-4b38-be4d-16e68e91152f" providerId="ADAL" clId="{75733979-D752-429E-A1DA-D108894FA00A}" dt="2021-01-06T12:51:24.019" v="74" actId="1076"/>
        <pc:sldMkLst>
          <pc:docMk/>
          <pc:sldMk cId="2770501044" sldId="361"/>
        </pc:sldMkLst>
        <pc:spChg chg="mod">
          <ac:chgData name="James Clegg" userId="c6df1435-7a36-4b38-be4d-16e68e91152f" providerId="ADAL" clId="{75733979-D752-429E-A1DA-D108894FA00A}" dt="2021-01-06T12:51:24.019" v="74" actId="1076"/>
          <ac:spMkLst>
            <pc:docMk/>
            <pc:sldMk cId="2770501044" sldId="361"/>
            <ac:spMk id="11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51:21.045" v="73" actId="14100"/>
          <ac:spMkLst>
            <pc:docMk/>
            <pc:sldMk cId="2770501044" sldId="361"/>
            <ac:spMk id="14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50:48.204" v="67" actId="1076"/>
          <ac:spMkLst>
            <pc:docMk/>
            <pc:sldMk cId="2770501044" sldId="361"/>
            <ac:spMk id="17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50:43.468" v="66" actId="14100"/>
          <ac:spMkLst>
            <pc:docMk/>
            <pc:sldMk cId="2770501044" sldId="361"/>
            <ac:spMk id="18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50:29.470" v="63" actId="552"/>
          <ac:spMkLst>
            <pc:docMk/>
            <pc:sldMk cId="2770501044" sldId="361"/>
            <ac:spMk id="22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50:32.650" v="64" actId="552"/>
          <ac:spMkLst>
            <pc:docMk/>
            <pc:sldMk cId="2770501044" sldId="361"/>
            <ac:spMk id="23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50:36.056" v="65" actId="552"/>
          <ac:spMkLst>
            <pc:docMk/>
            <pc:sldMk cId="2770501044" sldId="361"/>
            <ac:spMk id="24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50:29.470" v="63" actId="552"/>
          <ac:spMkLst>
            <pc:docMk/>
            <pc:sldMk cId="2770501044" sldId="361"/>
            <ac:spMk id="25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50:32.650" v="64" actId="552"/>
          <ac:spMkLst>
            <pc:docMk/>
            <pc:sldMk cId="2770501044" sldId="361"/>
            <ac:spMk id="26" creationId="{00000000-0000-0000-0000-000000000000}"/>
          </ac:spMkLst>
        </pc:spChg>
        <pc:spChg chg="mod">
          <ac:chgData name="James Clegg" userId="c6df1435-7a36-4b38-be4d-16e68e91152f" providerId="ADAL" clId="{75733979-D752-429E-A1DA-D108894FA00A}" dt="2021-01-06T12:50:36.056" v="65" actId="552"/>
          <ac:spMkLst>
            <pc:docMk/>
            <pc:sldMk cId="2770501044" sldId="361"/>
            <ac:spMk id="27" creationId="{00000000-0000-0000-0000-000000000000}"/>
          </ac:spMkLst>
        </pc:spChg>
        <pc:graphicFrameChg chg="mod modGraphic">
          <ac:chgData name="James Clegg" userId="c6df1435-7a36-4b38-be4d-16e68e91152f" providerId="ADAL" clId="{75733979-D752-429E-A1DA-D108894FA00A}" dt="2021-01-06T12:51:16.523" v="72" actId="14100"/>
          <ac:graphicFrameMkLst>
            <pc:docMk/>
            <pc:sldMk cId="2770501044" sldId="361"/>
            <ac:graphicFrameMk id="16" creationId="{00000000-0000-0000-0000-000000000000}"/>
          </ac:graphicFrameMkLst>
        </pc:graphicFrameChg>
        <pc:graphicFrameChg chg="mod modGraphic">
          <ac:chgData name="James Clegg" userId="c6df1435-7a36-4b38-be4d-16e68e91152f" providerId="ADAL" clId="{75733979-D752-429E-A1DA-D108894FA00A}" dt="2021-01-06T12:50:17.769" v="60" actId="14100"/>
          <ac:graphicFrameMkLst>
            <pc:docMk/>
            <pc:sldMk cId="2770501044" sldId="361"/>
            <ac:graphicFrameMk id="20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10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5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10.png"/><Relationship Id="rId10" Type="http://schemas.openxmlformats.org/officeDocument/2006/relationships/image" Target="../media/image16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10.png"/><Relationship Id="rId1" Type="http://schemas.openxmlformats.org/officeDocument/2006/relationships/tags" Target="../tags/tag3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6181880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47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207" y="1959428"/>
            <a:ext cx="968570" cy="75080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1852" y="4063014"/>
            <a:ext cx="1174452" cy="84821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29387" y="474480"/>
            <a:ext cx="2813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Find 75% of 400</a:t>
            </a:r>
          </a:p>
        </p:txBody>
      </p:sp>
      <p:sp>
        <p:nvSpPr>
          <p:cNvPr id="20" name="Rounded Rectangular Callout 19"/>
          <p:cNvSpPr/>
          <p:nvPr/>
        </p:nvSpPr>
        <p:spPr>
          <a:xfrm>
            <a:off x="1517266" y="1426304"/>
            <a:ext cx="4515188" cy="1443298"/>
          </a:xfrm>
          <a:prstGeom prst="wedgeRoundRectCallout">
            <a:avLst>
              <a:gd name="adj1" fmla="val 67612"/>
              <a:gd name="adj2" fmla="val 18873"/>
              <a:gd name="adj3" fmla="val 16667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found 10% and multiplied by 7 to work out 70% and then found 5% and added them together.</a:t>
            </a:r>
          </a:p>
        </p:txBody>
      </p:sp>
      <p:sp>
        <p:nvSpPr>
          <p:cNvPr id="21" name="Rounded Rectangular Callout 20"/>
          <p:cNvSpPr/>
          <p:nvPr/>
        </p:nvSpPr>
        <p:spPr>
          <a:xfrm>
            <a:off x="2367019" y="3954433"/>
            <a:ext cx="4515188" cy="721649"/>
          </a:xfrm>
          <a:prstGeom prst="wedgeRoundRectCallout">
            <a:avLst>
              <a:gd name="adj1" fmla="val -61420"/>
              <a:gd name="adj2" fmla="val 46025"/>
              <a:gd name="adj3" fmla="val 16667"/>
            </a:avLst>
          </a:prstGeom>
          <a:solidFill>
            <a:schemeClr val="accent5">
              <a:lumMod val="20000"/>
              <a:lumOff val="80000"/>
              <a:alpha val="2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found 25% and then multiplied it by 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59780" y="3109579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400</a:t>
            </a:r>
          </a:p>
        </p:txBody>
      </p:sp>
      <p:sp>
        <p:nvSpPr>
          <p:cNvPr id="18" name="Left Brace 17"/>
          <p:cNvSpPr/>
          <p:nvPr/>
        </p:nvSpPr>
        <p:spPr>
          <a:xfrm rot="5400000">
            <a:off x="4100837" y="775782"/>
            <a:ext cx="98180" cy="6096003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321889"/>
              </p:ext>
            </p:extLst>
          </p:nvPr>
        </p:nvGraphicFramePr>
        <p:xfrm>
          <a:off x="1101929" y="3954433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22" name="Left Brace 21"/>
          <p:cNvSpPr/>
          <p:nvPr/>
        </p:nvSpPr>
        <p:spPr>
          <a:xfrm rot="5400000" flipH="1">
            <a:off x="1311149" y="4792721"/>
            <a:ext cx="138614" cy="55705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3" name="TextBox 22"/>
          <p:cNvSpPr txBox="1"/>
          <p:nvPr/>
        </p:nvSpPr>
        <p:spPr>
          <a:xfrm>
            <a:off x="1081129" y="5211645"/>
            <a:ext cx="575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</a:t>
            </a:r>
          </a:p>
        </p:txBody>
      </p:sp>
      <p:sp>
        <p:nvSpPr>
          <p:cNvPr id="24" name="Left Brace 23"/>
          <p:cNvSpPr/>
          <p:nvPr/>
        </p:nvSpPr>
        <p:spPr>
          <a:xfrm rot="5400000" flipH="1">
            <a:off x="3140763" y="2928720"/>
            <a:ext cx="142312" cy="426158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5" name="TextBox 24"/>
          <p:cNvSpPr txBox="1"/>
          <p:nvPr/>
        </p:nvSpPr>
        <p:spPr>
          <a:xfrm>
            <a:off x="2823913" y="5209719"/>
            <a:ext cx="950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280</a:t>
            </a:r>
          </a:p>
        </p:txBody>
      </p:sp>
      <p:sp>
        <p:nvSpPr>
          <p:cNvPr id="26" name="Left Brace 25"/>
          <p:cNvSpPr/>
          <p:nvPr/>
        </p:nvSpPr>
        <p:spPr>
          <a:xfrm rot="5400000" flipH="1">
            <a:off x="5450221" y="4889222"/>
            <a:ext cx="138614" cy="364051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7" name="TextBox 26"/>
          <p:cNvSpPr txBox="1"/>
          <p:nvPr/>
        </p:nvSpPr>
        <p:spPr>
          <a:xfrm>
            <a:off x="5234183" y="5130666"/>
            <a:ext cx="575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068628" y="5520087"/>
            <a:ext cx="950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823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1" grpId="0"/>
      <p:bldP spid="18" grpId="0" animBg="1"/>
      <p:bldP spid="22" grpId="0" animBg="1"/>
      <p:bldP spid="22" grpId="1" animBg="1"/>
      <p:bldP spid="23" grpId="0"/>
      <p:bldP spid="23" grpId="1"/>
      <p:bldP spid="24" grpId="0" animBg="1"/>
      <p:bldP spid="25" grpId="0"/>
      <p:bldP spid="26" grpId="0" animBg="1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207" y="1959428"/>
            <a:ext cx="968570" cy="75080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1852" y="4063014"/>
            <a:ext cx="1174452" cy="84821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29387" y="474480"/>
            <a:ext cx="2813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Find 75% of 400</a:t>
            </a:r>
          </a:p>
        </p:txBody>
      </p:sp>
      <p:sp>
        <p:nvSpPr>
          <p:cNvPr id="20" name="Rounded Rectangular Callout 19"/>
          <p:cNvSpPr/>
          <p:nvPr/>
        </p:nvSpPr>
        <p:spPr>
          <a:xfrm>
            <a:off x="1517266" y="1426302"/>
            <a:ext cx="4515188" cy="1443298"/>
          </a:xfrm>
          <a:prstGeom prst="wedgeRoundRectCallout">
            <a:avLst>
              <a:gd name="adj1" fmla="val 67612"/>
              <a:gd name="adj2" fmla="val 18873"/>
              <a:gd name="adj3" fmla="val 16667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found 10% and multiplied by 7 to work out 70% and then found 5% and added them together.</a:t>
            </a:r>
          </a:p>
        </p:txBody>
      </p:sp>
      <p:sp>
        <p:nvSpPr>
          <p:cNvPr id="21" name="Rounded Rectangular Callout 20"/>
          <p:cNvSpPr/>
          <p:nvPr/>
        </p:nvSpPr>
        <p:spPr>
          <a:xfrm>
            <a:off x="2367019" y="3954433"/>
            <a:ext cx="4515188" cy="721649"/>
          </a:xfrm>
          <a:prstGeom prst="wedgeRoundRectCallout">
            <a:avLst>
              <a:gd name="adj1" fmla="val -61420"/>
              <a:gd name="adj2" fmla="val 46025"/>
              <a:gd name="adj3" fmla="val 16667"/>
            </a:avLst>
          </a:prstGeom>
          <a:solidFill>
            <a:schemeClr val="accent5">
              <a:lumMod val="20000"/>
              <a:lumOff val="80000"/>
              <a:alpha val="2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found 25% and then multiplied it by 3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437033"/>
              </p:ext>
            </p:extLst>
          </p:nvPr>
        </p:nvGraphicFramePr>
        <p:xfrm>
          <a:off x="1517266" y="2084769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923776425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55357802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4892953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183025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55556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275120" y="1071783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400</a:t>
            </a:r>
          </a:p>
        </p:txBody>
      </p:sp>
      <p:sp>
        <p:nvSpPr>
          <p:cNvPr id="19" name="Left Brace 18"/>
          <p:cNvSpPr/>
          <p:nvPr/>
        </p:nvSpPr>
        <p:spPr>
          <a:xfrm rot="5400000">
            <a:off x="4516177" y="-1262014"/>
            <a:ext cx="98180" cy="6096003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2" name="Left Brace 21"/>
          <p:cNvSpPr/>
          <p:nvPr/>
        </p:nvSpPr>
        <p:spPr>
          <a:xfrm rot="5400000" flipH="1">
            <a:off x="2189365" y="2234812"/>
            <a:ext cx="154481" cy="143287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3" name="TextBox 22"/>
          <p:cNvSpPr txBox="1"/>
          <p:nvPr/>
        </p:nvSpPr>
        <p:spPr>
          <a:xfrm>
            <a:off x="1829017" y="3099371"/>
            <a:ext cx="875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100</a:t>
            </a:r>
          </a:p>
        </p:txBody>
      </p:sp>
      <p:sp>
        <p:nvSpPr>
          <p:cNvPr id="24" name="Left Brace 23"/>
          <p:cNvSpPr/>
          <p:nvPr/>
        </p:nvSpPr>
        <p:spPr>
          <a:xfrm rot="5400000" flipH="1">
            <a:off x="3717743" y="730174"/>
            <a:ext cx="154483" cy="4474941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5" name="TextBox 24"/>
          <p:cNvSpPr txBox="1"/>
          <p:nvPr/>
        </p:nvSpPr>
        <p:spPr>
          <a:xfrm>
            <a:off x="3361095" y="3079658"/>
            <a:ext cx="875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29616" y="5444656"/>
            <a:ext cx="875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08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/>
      <p:bldP spid="19" grpId="0" animBg="1"/>
      <p:bldP spid="22" grpId="0" animBg="1"/>
      <p:bldP spid="22" grpId="1" animBg="1"/>
      <p:bldP spid="23" grpId="0"/>
      <p:bldP spid="23" grpId="1"/>
      <p:bldP spid="24" grpId="0" animBg="1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1 - 3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457880" y="6812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1022" y="474480"/>
            <a:ext cx="747045" cy="74704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784417" y="1221525"/>
            <a:ext cx="2813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Find 45% of 500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70104" y="1846664"/>
            <a:ext cx="7120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different methods can you think of?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1062740" y="2712951"/>
                <a:ext cx="281376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10% of 500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50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740" y="2712951"/>
                <a:ext cx="2813767" cy="523220"/>
              </a:xfrm>
              <a:prstGeom prst="rect">
                <a:avLst/>
              </a:prstGeom>
              <a:blipFill>
                <a:blip r:embed="rId6"/>
                <a:stretch>
                  <a:fillRect l="-432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1062740" y="3175531"/>
                <a:ext cx="3089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40% of 500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200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740" y="3175531"/>
                <a:ext cx="3089535" cy="523220"/>
              </a:xfrm>
              <a:prstGeom prst="rect">
                <a:avLst/>
              </a:prstGeom>
              <a:blipFill>
                <a:blip r:embed="rId7"/>
                <a:stretch>
                  <a:fillRect l="-394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062740" y="3682440"/>
                <a:ext cx="3089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5% of 500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25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740" y="3682440"/>
                <a:ext cx="3089535" cy="523220"/>
              </a:xfrm>
              <a:prstGeom prst="rect">
                <a:avLst/>
              </a:prstGeom>
              <a:blipFill>
                <a:blip r:embed="rId8"/>
                <a:stretch>
                  <a:fillRect l="-394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1062740" y="4128709"/>
                <a:ext cx="3089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45% of 500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225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740" y="4128709"/>
                <a:ext cx="3089535" cy="523220"/>
              </a:xfrm>
              <a:prstGeom prst="rect">
                <a:avLst/>
              </a:prstGeom>
              <a:blipFill>
                <a:blip r:embed="rId9"/>
                <a:stretch>
                  <a:fillRect l="-394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4437255" y="2693593"/>
                <a:ext cx="281376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1% of 500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7255" y="2693593"/>
                <a:ext cx="2813767" cy="523220"/>
              </a:xfrm>
              <a:prstGeom prst="rect">
                <a:avLst/>
              </a:prstGeom>
              <a:blipFill>
                <a:blip r:embed="rId10"/>
                <a:stretch>
                  <a:fillRect l="-455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4437255" y="3156173"/>
                <a:ext cx="3089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45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225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7255" y="3156173"/>
                <a:ext cx="3089535" cy="523220"/>
              </a:xfrm>
              <a:prstGeom prst="rect">
                <a:avLst/>
              </a:prstGeom>
              <a:blipFill>
                <a:blip r:embed="rId11"/>
                <a:stretch>
                  <a:fillRect l="-4142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4430267" y="3618753"/>
                <a:ext cx="3089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45% of 500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225</a:t>
                </a: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0267" y="3618753"/>
                <a:ext cx="3089535" cy="523220"/>
              </a:xfrm>
              <a:prstGeom prst="rect">
                <a:avLst/>
              </a:prstGeom>
              <a:blipFill>
                <a:blip r:embed="rId12"/>
                <a:stretch>
                  <a:fillRect l="-4142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4335970" y="4556505"/>
                <a:ext cx="30825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50% of 500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250</a:t>
                </a: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5970" y="4556505"/>
                <a:ext cx="3082547" cy="523220"/>
              </a:xfrm>
              <a:prstGeom prst="rect">
                <a:avLst/>
              </a:prstGeom>
              <a:blipFill>
                <a:blip r:embed="rId13"/>
                <a:stretch>
                  <a:fillRect l="-3953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4328982" y="5481665"/>
                <a:ext cx="3089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45% of 500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225</a:t>
                </a: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8982" y="5481665"/>
                <a:ext cx="3089535" cy="523220"/>
              </a:xfrm>
              <a:prstGeom prst="rect">
                <a:avLst/>
              </a:prstGeom>
              <a:blipFill>
                <a:blip r:embed="rId14"/>
                <a:stretch>
                  <a:fillRect l="-394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4328981" y="5001453"/>
                <a:ext cx="3089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5% of 500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25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8981" y="5001453"/>
                <a:ext cx="3089535" cy="523220"/>
              </a:xfrm>
              <a:prstGeom prst="rect">
                <a:avLst/>
              </a:prstGeom>
              <a:blipFill>
                <a:blip r:embed="rId15"/>
                <a:stretch>
                  <a:fillRect l="-394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8591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1856" y="1355364"/>
            <a:ext cx="4243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Complete the calculations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57880" y="6812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1022" y="474480"/>
            <a:ext cx="747045" cy="74704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174162" y="1974197"/>
            <a:ext cx="2813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60% of 80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74162" y="2497417"/>
            <a:ext cx="2813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80% of 60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59249" y="3228595"/>
            <a:ext cx="4243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What do you notice?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834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324063" y="655063"/>
            <a:ext cx="2813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60% of 80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24063" y="3342495"/>
            <a:ext cx="2813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80% of 60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74272" y="1235245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80</a:t>
            </a:r>
          </a:p>
        </p:txBody>
      </p:sp>
      <p:sp>
        <p:nvSpPr>
          <p:cNvPr id="14" name="Left Brace 13"/>
          <p:cNvSpPr/>
          <p:nvPr/>
        </p:nvSpPr>
        <p:spPr>
          <a:xfrm rot="5400000">
            <a:off x="4303406" y="-1346061"/>
            <a:ext cx="98181" cy="6501138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503876"/>
              </p:ext>
            </p:extLst>
          </p:nvPr>
        </p:nvGraphicFramePr>
        <p:xfrm>
          <a:off x="1101925" y="2035157"/>
          <a:ext cx="650114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114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50114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50114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50114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50114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50114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50114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50114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50114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50114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233250" y="3893986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</a:t>
            </a:r>
          </a:p>
        </p:txBody>
      </p:sp>
      <p:sp>
        <p:nvSpPr>
          <p:cNvPr id="18" name="Left Brace 17"/>
          <p:cNvSpPr/>
          <p:nvPr/>
        </p:nvSpPr>
        <p:spPr>
          <a:xfrm rot="5400000">
            <a:off x="3494616" y="2110172"/>
            <a:ext cx="89637" cy="487501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96338"/>
              </p:ext>
            </p:extLst>
          </p:nvPr>
        </p:nvGraphicFramePr>
        <p:xfrm>
          <a:off x="1101932" y="4682600"/>
          <a:ext cx="487501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7501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487501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487501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487501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487501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487501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487501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487501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487501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487501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198416" y="2981969"/>
                <a:ext cx="23092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80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8 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8416" y="2981969"/>
                <a:ext cx="2309282" cy="523220"/>
              </a:xfrm>
              <a:prstGeom prst="rect">
                <a:avLst/>
              </a:prstGeom>
              <a:blipFill>
                <a:blip r:embed="rId5"/>
                <a:stretch>
                  <a:fillRect l="-5556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695719" y="2955715"/>
                <a:ext cx="16001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8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5719" y="2955715"/>
                <a:ext cx="1600149" cy="523220"/>
              </a:xfrm>
              <a:prstGeom prst="rect">
                <a:avLst/>
              </a:prstGeom>
              <a:blipFill>
                <a:blip r:embed="rId6"/>
                <a:stretch>
                  <a:fillRect l="-760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5948570" y="2943557"/>
            <a:ext cx="1600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1198416" y="5561869"/>
                <a:ext cx="23092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60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 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8416" y="5561869"/>
                <a:ext cx="2309282" cy="523220"/>
              </a:xfrm>
              <a:prstGeom prst="rect">
                <a:avLst/>
              </a:prstGeom>
              <a:blipFill>
                <a:blip r:embed="rId7"/>
                <a:stretch>
                  <a:fillRect l="-5556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695719" y="5535615"/>
                <a:ext cx="16001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5719" y="5535615"/>
                <a:ext cx="1600149" cy="523220"/>
              </a:xfrm>
              <a:prstGeom prst="rect">
                <a:avLst/>
              </a:prstGeom>
              <a:blipFill>
                <a:blip r:embed="rId8"/>
                <a:stretch>
                  <a:fillRect l="-760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5948570" y="5523457"/>
            <a:ext cx="1600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050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  <p:bldP spid="17" grpId="0"/>
      <p:bldP spid="18" grpId="0" animBg="1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82546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562572"/>
                <a:ext cx="7497474" cy="6555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1a) Complete the calculations.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50% of 620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25% of 620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      		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10% of 620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1b) 50% of 1,800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10% of 1,800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1% of 1,800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Find 1% of 100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Find 1% of 110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562572"/>
                <a:ext cx="7497474" cy="6555641"/>
              </a:xfrm>
              <a:prstGeom prst="rect">
                <a:avLst/>
              </a:prstGeom>
              <a:blipFill>
                <a:blip r:embed="rId4"/>
                <a:stretch>
                  <a:fillRect l="-1626" t="-8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954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562572"/>
                <a:ext cx="7497474" cy="6555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1a) Complete the calculations.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50% of 620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25% of 620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      		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10% of 620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1b) 50% of 1,800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10% of 1,800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1% of 1,800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Find 1% of 100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Find 1% of 110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562572"/>
                <a:ext cx="7497474" cy="6555641"/>
              </a:xfrm>
              <a:prstGeom prst="rect">
                <a:avLst/>
              </a:prstGeom>
              <a:blipFill>
                <a:blip r:embed="rId5"/>
                <a:stretch>
                  <a:fillRect l="-1626" t="-8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3305544" y="991269"/>
            <a:ext cx="135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05544" y="1410923"/>
            <a:ext cx="135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155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05543" y="1842817"/>
            <a:ext cx="135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2421" y="2671243"/>
            <a:ext cx="135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900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32420" y="3113617"/>
            <a:ext cx="135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180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06944" y="3555991"/>
            <a:ext cx="135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59344" y="4409691"/>
            <a:ext cx="135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06943" y="5257165"/>
            <a:ext cx="135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1.1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830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326321"/>
              </p:ext>
            </p:extLst>
          </p:nvPr>
        </p:nvGraphicFramePr>
        <p:xfrm>
          <a:off x="1515317" y="1301304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4273172" y="376526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120</a:t>
            </a:r>
          </a:p>
        </p:txBody>
      </p:sp>
      <p:sp>
        <p:nvSpPr>
          <p:cNvPr id="32" name="Left Brace 31"/>
          <p:cNvSpPr/>
          <p:nvPr/>
        </p:nvSpPr>
        <p:spPr>
          <a:xfrm rot="5400000">
            <a:off x="4514229" y="-1957271"/>
            <a:ext cx="98180" cy="6096003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3239347" y="2481129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120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9347" y="2481129"/>
                <a:ext cx="2290385" cy="523220"/>
              </a:xfrm>
              <a:prstGeom prst="rect">
                <a:avLst/>
              </a:prstGeom>
              <a:blipFill>
                <a:blip r:embed="rId5"/>
                <a:stretch>
                  <a:fillRect l="-531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/>
          <p:cNvSpPr txBox="1"/>
          <p:nvPr/>
        </p:nvSpPr>
        <p:spPr>
          <a:xfrm>
            <a:off x="5326734" y="2481129"/>
            <a:ext cx="229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3418124" y="3239536"/>
                <a:ext cx="27740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120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</a:t>
                </a: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8124" y="3239536"/>
                <a:ext cx="2774043" cy="523220"/>
              </a:xfrm>
              <a:prstGeom prst="rect">
                <a:avLst/>
              </a:prstGeom>
              <a:blipFill>
                <a:blip r:embed="rId6"/>
                <a:stretch>
                  <a:fillRect l="-461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971301"/>
              </p:ext>
            </p:extLst>
          </p:nvPr>
        </p:nvGraphicFramePr>
        <p:xfrm>
          <a:off x="1515321" y="1301304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928998"/>
              </p:ext>
            </p:extLst>
          </p:nvPr>
        </p:nvGraphicFramePr>
        <p:xfrm>
          <a:off x="1515321" y="1301304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2390316" y="3081858"/>
            <a:ext cx="39884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If I know this, how could I calculate these?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3239347" y="4158637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120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9347" y="4158637"/>
                <a:ext cx="2290385" cy="523220"/>
              </a:xfrm>
              <a:prstGeom prst="rect">
                <a:avLst/>
              </a:prstGeom>
              <a:blipFill>
                <a:blip r:embed="rId7"/>
                <a:stretch>
                  <a:fillRect l="-531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3239347" y="4734103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60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120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9347" y="4734103"/>
                <a:ext cx="2290385" cy="523220"/>
              </a:xfrm>
              <a:prstGeom prst="rect">
                <a:avLst/>
              </a:prstGeom>
              <a:blipFill>
                <a:blip r:embed="rId8"/>
                <a:stretch>
                  <a:fillRect l="-5319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3239347" y="5309569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90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120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9347" y="5309569"/>
                <a:ext cx="2290385" cy="523220"/>
              </a:xfrm>
              <a:prstGeom prst="rect">
                <a:avLst/>
              </a:prstGeom>
              <a:blipFill>
                <a:blip r:embed="rId9"/>
                <a:stretch>
                  <a:fillRect l="-5319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764011"/>
              </p:ext>
            </p:extLst>
          </p:nvPr>
        </p:nvGraphicFramePr>
        <p:xfrm>
          <a:off x="1515321" y="1301304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469106"/>
              </p:ext>
            </p:extLst>
          </p:nvPr>
        </p:nvGraphicFramePr>
        <p:xfrm>
          <a:off x="1515321" y="1301304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556756"/>
              </p:ext>
            </p:extLst>
          </p:nvPr>
        </p:nvGraphicFramePr>
        <p:xfrm>
          <a:off x="1515321" y="1301304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45" name="Right Bracket 44"/>
          <p:cNvSpPr/>
          <p:nvPr/>
        </p:nvSpPr>
        <p:spPr>
          <a:xfrm rot="10800000" flipH="1" flipV="1">
            <a:off x="5889848" y="2771966"/>
            <a:ext cx="363397" cy="1664088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6222338" y="3368523"/>
                <a:ext cx="7056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</a:t>
                </a: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2338" y="3368523"/>
                <a:ext cx="705642" cy="523220"/>
              </a:xfrm>
              <a:prstGeom prst="rect">
                <a:avLst/>
              </a:prstGeom>
              <a:blipFill>
                <a:blip r:embed="rId10"/>
                <a:stretch>
                  <a:fillRect t="-11765" r="-16522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ight Bracket 46"/>
          <p:cNvSpPr/>
          <p:nvPr/>
        </p:nvSpPr>
        <p:spPr>
          <a:xfrm rot="10800000" flipV="1">
            <a:off x="2829853" y="2771966"/>
            <a:ext cx="363397" cy="1664088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2078662" y="3368523"/>
                <a:ext cx="8305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8662" y="3368523"/>
                <a:ext cx="830569" cy="523220"/>
              </a:xfrm>
              <a:prstGeom prst="rect">
                <a:avLst/>
              </a:prstGeom>
              <a:blipFill>
                <a:blip r:embed="rId11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TextBox 48"/>
          <p:cNvSpPr txBox="1"/>
          <p:nvPr/>
        </p:nvSpPr>
        <p:spPr>
          <a:xfrm>
            <a:off x="5326734" y="4158637"/>
            <a:ext cx="638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24</a:t>
            </a:r>
          </a:p>
        </p:txBody>
      </p:sp>
      <p:sp>
        <p:nvSpPr>
          <p:cNvPr id="50" name="Right Bracket 49"/>
          <p:cNvSpPr/>
          <p:nvPr/>
        </p:nvSpPr>
        <p:spPr>
          <a:xfrm rot="10800000" flipH="1" flipV="1">
            <a:off x="6014081" y="2788382"/>
            <a:ext cx="363397" cy="2239554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6296297" y="3762756"/>
                <a:ext cx="7056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6</a:t>
                </a: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297" y="3762756"/>
                <a:ext cx="705642" cy="523220"/>
              </a:xfrm>
              <a:prstGeom prst="rect">
                <a:avLst/>
              </a:prstGeom>
              <a:blipFill>
                <a:blip r:embed="rId12"/>
                <a:stretch>
                  <a:fillRect t="-10465" r="-1551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Right Bracket 51"/>
          <p:cNvSpPr/>
          <p:nvPr/>
        </p:nvSpPr>
        <p:spPr>
          <a:xfrm rot="10800000" flipV="1">
            <a:off x="2817315" y="2787984"/>
            <a:ext cx="363397" cy="2223536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2143793" y="3777878"/>
                <a:ext cx="7056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6</a:t>
                </a:r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793" y="3777878"/>
                <a:ext cx="705642" cy="523220"/>
              </a:xfrm>
              <a:prstGeom prst="rect">
                <a:avLst/>
              </a:prstGeom>
              <a:blipFill>
                <a:blip r:embed="rId13"/>
                <a:stretch>
                  <a:fillRect t="-11628" r="-16522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TextBox 53"/>
          <p:cNvSpPr txBox="1"/>
          <p:nvPr/>
        </p:nvSpPr>
        <p:spPr>
          <a:xfrm>
            <a:off x="5335527" y="4708840"/>
            <a:ext cx="638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816580" y="5386944"/>
                <a:ext cx="252416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120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12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108</a:t>
                </a: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580" y="5386944"/>
                <a:ext cx="2524163" cy="461665"/>
              </a:xfrm>
              <a:prstGeom prst="rect">
                <a:avLst/>
              </a:prstGeom>
              <a:blipFill>
                <a:blip r:embed="rId14"/>
                <a:stretch>
                  <a:fillRect l="-3865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TextBox 55"/>
          <p:cNvSpPr txBox="1"/>
          <p:nvPr/>
        </p:nvSpPr>
        <p:spPr>
          <a:xfrm>
            <a:off x="5338754" y="5309569"/>
            <a:ext cx="853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108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67512" y="551361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41765" y="5337468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020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5" grpId="1"/>
      <p:bldP spid="38" grpId="0"/>
      <p:bldP spid="38" grpId="1"/>
      <p:bldP spid="39" grpId="0"/>
      <p:bldP spid="40" grpId="0"/>
      <p:bldP spid="41" grpId="0"/>
      <p:bldP spid="45" grpId="0" animBg="1"/>
      <p:bldP spid="45" grpId="1" animBg="1"/>
      <p:bldP spid="46" grpId="0"/>
      <p:bldP spid="46" grpId="1"/>
      <p:bldP spid="47" grpId="0" animBg="1"/>
      <p:bldP spid="47" grpId="1" animBg="1"/>
      <p:bldP spid="48" grpId="0"/>
      <p:bldP spid="48" grpId="1"/>
      <p:bldP spid="49" grpId="0"/>
      <p:bldP spid="50" grpId="0" animBg="1"/>
      <p:bldP spid="50" grpId="1" animBg="1"/>
      <p:bldP spid="51" grpId="0"/>
      <p:bldP spid="51" grpId="1"/>
      <p:bldP spid="52" grpId="0" animBg="1"/>
      <p:bldP spid="52" grpId="1" animBg="1"/>
      <p:bldP spid="53" grpId="0"/>
      <p:bldP spid="53" grpId="1"/>
      <p:bldP spid="54" grpId="0"/>
      <p:bldP spid="55" grpId="0"/>
      <p:bldP spid="56" grpId="0"/>
      <p:bldP spid="62" grpId="0"/>
      <p:bldP spid="6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343106" y="302994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120</a:t>
            </a:r>
          </a:p>
        </p:txBody>
      </p:sp>
      <p:sp>
        <p:nvSpPr>
          <p:cNvPr id="15" name="Left Brace 14"/>
          <p:cNvSpPr/>
          <p:nvPr/>
        </p:nvSpPr>
        <p:spPr>
          <a:xfrm rot="5400000">
            <a:off x="4584163" y="-2030803"/>
            <a:ext cx="98180" cy="6096003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690162"/>
              </p:ext>
            </p:extLst>
          </p:nvPr>
        </p:nvGraphicFramePr>
        <p:xfrm>
          <a:off x="1585255" y="1147848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75975" y="2167204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120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975" y="2167204"/>
                <a:ext cx="2290385" cy="523220"/>
              </a:xfrm>
              <a:prstGeom prst="rect">
                <a:avLst/>
              </a:prstGeom>
              <a:blipFill>
                <a:blip r:embed="rId5"/>
                <a:stretch>
                  <a:fillRect l="-5600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2963362" y="2167204"/>
            <a:ext cx="229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875975" y="2652788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120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975" y="2652788"/>
                <a:ext cx="2290385" cy="523220"/>
              </a:xfrm>
              <a:prstGeom prst="rect">
                <a:avLst/>
              </a:prstGeom>
              <a:blipFill>
                <a:blip r:embed="rId6"/>
                <a:stretch>
                  <a:fillRect l="-5600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2963362" y="2652788"/>
            <a:ext cx="638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828500" y="2184264"/>
                <a:ext cx="442726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How many different ways could you calculate 80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?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8500" y="2184264"/>
                <a:ext cx="4427262" cy="954107"/>
              </a:xfrm>
              <a:prstGeom prst="rect">
                <a:avLst/>
              </a:prstGeom>
              <a:blipFill>
                <a:blip r:embed="rId7"/>
                <a:stretch>
                  <a:fillRect t="-5732" b="-171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1149772" y="3429689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10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772" y="3429689"/>
                <a:ext cx="2290385" cy="523220"/>
              </a:xfrm>
              <a:prstGeom prst="rect">
                <a:avLst/>
              </a:prstGeom>
              <a:blipFill>
                <a:blip r:embed="rId8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1149772" y="3984328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12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96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772" y="3984328"/>
                <a:ext cx="2290385" cy="523220"/>
              </a:xfrm>
              <a:prstGeom prst="rect">
                <a:avLst/>
              </a:prstGeom>
              <a:blipFill>
                <a:blip r:embed="rId9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5394691" y="3431288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20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691" y="3431288"/>
                <a:ext cx="2290385" cy="523220"/>
              </a:xfrm>
              <a:prstGeom prst="rect">
                <a:avLst/>
              </a:prstGeom>
              <a:blipFill>
                <a:blip r:embed="rId10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394691" y="3985927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24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96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691" y="3985927"/>
                <a:ext cx="2290385" cy="523220"/>
              </a:xfrm>
              <a:prstGeom prst="rect">
                <a:avLst/>
              </a:prstGeom>
              <a:blipFill>
                <a:blip r:embed="rId11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149772" y="4861490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50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772" y="4861490"/>
                <a:ext cx="2290385" cy="523220"/>
              </a:xfrm>
              <a:prstGeom prst="rect">
                <a:avLst/>
              </a:prstGeom>
              <a:blipFill>
                <a:blip r:embed="rId12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1149772" y="5416129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60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36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96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772" y="5416129"/>
                <a:ext cx="2290385" cy="523220"/>
              </a:xfrm>
              <a:prstGeom prst="rect">
                <a:avLst/>
              </a:prstGeom>
              <a:blipFill>
                <a:blip r:embed="rId13"/>
                <a:stretch>
                  <a:fillRect l="-1600" t="-10465" r="-1600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5394691" y="4861490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100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20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691" y="4861490"/>
                <a:ext cx="2290385" cy="523220"/>
              </a:xfrm>
              <a:prstGeom prst="rect">
                <a:avLst/>
              </a:prstGeom>
              <a:blipFill>
                <a:blip r:embed="rId14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012362" y="5384710"/>
                <a:ext cx="305504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120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24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96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2362" y="5384710"/>
                <a:ext cx="3055042" cy="523220"/>
              </a:xfrm>
              <a:prstGeom prst="rect">
                <a:avLst/>
              </a:prstGeom>
              <a:blipFill>
                <a:blip r:embed="rId15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/>
          <p:cNvSpPr txBox="1"/>
          <p:nvPr/>
        </p:nvSpPr>
        <p:spPr>
          <a:xfrm>
            <a:off x="5784042" y="44435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458295" y="268214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959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574272" y="583575"/>
                <a:ext cx="609871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How could we calculate 15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80?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4272" y="583575"/>
                <a:ext cx="6098713" cy="523220"/>
              </a:xfrm>
              <a:prstGeom prst="rect">
                <a:avLst/>
              </a:prstGeom>
              <a:blipFill>
                <a:blip r:embed="rId5"/>
                <a:stretch>
                  <a:fillRect l="-1998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Straight Arrow Connector 21"/>
          <p:cNvCxnSpPr/>
          <p:nvPr/>
        </p:nvCxnSpPr>
        <p:spPr>
          <a:xfrm flipH="1">
            <a:off x="4989895" y="1036236"/>
            <a:ext cx="413239" cy="59787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403134" y="1036236"/>
            <a:ext cx="465992" cy="58477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4623629" y="1529839"/>
                <a:ext cx="92576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3629" y="1529839"/>
                <a:ext cx="925763" cy="523220"/>
              </a:xfrm>
              <a:prstGeom prst="rect">
                <a:avLst/>
              </a:prstGeom>
              <a:blipFill>
                <a:blip r:embed="rId6"/>
                <a:stretch>
                  <a:fillRect l="-13158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5807580" y="1529839"/>
                <a:ext cx="9144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580" y="1529839"/>
                <a:ext cx="914400" cy="523220"/>
              </a:xfrm>
              <a:prstGeom prst="rect">
                <a:avLst/>
              </a:prstGeom>
              <a:blipFill>
                <a:blip r:embed="rId7"/>
                <a:stretch>
                  <a:fillRect l="-14000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66943"/>
              </p:ext>
            </p:extLst>
          </p:nvPr>
        </p:nvGraphicFramePr>
        <p:xfrm>
          <a:off x="1423149" y="3182144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4185396" y="2424259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80</a:t>
            </a:r>
          </a:p>
        </p:txBody>
      </p:sp>
      <p:sp>
        <p:nvSpPr>
          <p:cNvPr id="28" name="Left Brace 27"/>
          <p:cNvSpPr/>
          <p:nvPr/>
        </p:nvSpPr>
        <p:spPr>
          <a:xfrm rot="5400000">
            <a:off x="4422059" y="-20659"/>
            <a:ext cx="98180" cy="6096003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872749"/>
              </p:ext>
            </p:extLst>
          </p:nvPr>
        </p:nvGraphicFramePr>
        <p:xfrm>
          <a:off x="1423151" y="3177893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2195914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269386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0723888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584735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5027302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5832979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36541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805453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45748397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902511"/>
              </p:ext>
            </p:extLst>
          </p:nvPr>
        </p:nvGraphicFramePr>
        <p:xfrm>
          <a:off x="1423151" y="3182144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2195914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269386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0723888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584735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5027302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5832979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36541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805453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45748397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066570"/>
              </p:ext>
            </p:extLst>
          </p:nvPr>
        </p:nvGraphicFramePr>
        <p:xfrm>
          <a:off x="1423151" y="3182144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2195914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269386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0723888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584735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5027302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5832979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36541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805453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45748397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193429"/>
              </p:ext>
            </p:extLst>
          </p:nvPr>
        </p:nvGraphicFramePr>
        <p:xfrm>
          <a:off x="1423151" y="3182144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62195914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72719924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269386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0723888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584735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5027302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5832979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36541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805453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45748397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33" name="Left Brace 32"/>
          <p:cNvSpPr/>
          <p:nvPr/>
        </p:nvSpPr>
        <p:spPr>
          <a:xfrm rot="16200000">
            <a:off x="1647357" y="3929508"/>
            <a:ext cx="164122" cy="612532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372105" y="4386213"/>
                <a:ext cx="11517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10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4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2105" y="4386213"/>
                <a:ext cx="1151793" cy="461665"/>
              </a:xfrm>
              <a:prstGeom prst="rect">
                <a:avLst/>
              </a:prstGeom>
              <a:blipFill>
                <a:blip r:embed="rId8"/>
                <a:stretch>
                  <a:fillRect l="-7937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Left Brace 34"/>
          <p:cNvSpPr/>
          <p:nvPr/>
        </p:nvSpPr>
        <p:spPr>
          <a:xfrm rot="16200000">
            <a:off x="2111883" y="4077514"/>
            <a:ext cx="164122" cy="316519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1991718" y="4381242"/>
                <a:ext cx="11517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4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718" y="4381242"/>
                <a:ext cx="1151793" cy="461665"/>
              </a:xfrm>
              <a:prstGeom prst="rect">
                <a:avLst/>
              </a:prstGeom>
              <a:blipFill>
                <a:blip r:embed="rId9"/>
                <a:stretch>
                  <a:fillRect l="-8466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927848" y="1405558"/>
                <a:ext cx="494127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80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848" y="1405558"/>
                <a:ext cx="4941278" cy="523220"/>
              </a:xfrm>
              <a:prstGeom prst="rect">
                <a:avLst/>
              </a:prstGeom>
              <a:blipFill>
                <a:blip r:embed="rId10"/>
                <a:stretch>
                  <a:fillRect l="-2466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927850" y="1992149"/>
                <a:ext cx="494127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80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</a:t>
                </a: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850" y="1992149"/>
                <a:ext cx="4941278" cy="523220"/>
              </a:xfrm>
              <a:prstGeom prst="rect">
                <a:avLst/>
              </a:prstGeom>
              <a:blipFill>
                <a:blip r:embed="rId11"/>
                <a:stretch>
                  <a:fillRect l="-2466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0355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  <p:bldP spid="28" grpId="0" animBg="1"/>
      <p:bldP spid="33" grpId="0" animBg="1"/>
      <p:bldP spid="34" grpId="0"/>
      <p:bldP spid="35" grpId="0" animBg="1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57880" y="6812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1022" y="474480"/>
            <a:ext cx="747045" cy="747045"/>
          </a:xfrm>
          <a:prstGeom prst="rect">
            <a:avLst/>
          </a:prstGeom>
        </p:spPr>
      </p:pic>
      <p:pic>
        <p:nvPicPr>
          <p:cNvPr id="15" name="Picture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207" y="1959428"/>
            <a:ext cx="968570" cy="75080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1852" y="4063014"/>
            <a:ext cx="1174452" cy="84821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29387" y="474480"/>
            <a:ext cx="2813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Find 75% of 400</a:t>
            </a:r>
          </a:p>
        </p:txBody>
      </p:sp>
      <p:sp>
        <p:nvSpPr>
          <p:cNvPr id="20" name="Rounded Rectangular Callout 19"/>
          <p:cNvSpPr/>
          <p:nvPr/>
        </p:nvSpPr>
        <p:spPr>
          <a:xfrm>
            <a:off x="1517266" y="1426304"/>
            <a:ext cx="4515188" cy="1443298"/>
          </a:xfrm>
          <a:prstGeom prst="wedgeRoundRectCallout">
            <a:avLst>
              <a:gd name="adj1" fmla="val 67612"/>
              <a:gd name="adj2" fmla="val 18873"/>
              <a:gd name="adj3" fmla="val 16667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found 10% and multiplied by 7 to work out 70% and then found 5% and added them together.</a:t>
            </a:r>
          </a:p>
        </p:txBody>
      </p:sp>
      <p:sp>
        <p:nvSpPr>
          <p:cNvPr id="21" name="Rounded Rectangular Callout 20"/>
          <p:cNvSpPr/>
          <p:nvPr/>
        </p:nvSpPr>
        <p:spPr>
          <a:xfrm>
            <a:off x="2367019" y="3954433"/>
            <a:ext cx="4515188" cy="721649"/>
          </a:xfrm>
          <a:prstGeom prst="wedgeRoundRectCallout">
            <a:avLst>
              <a:gd name="adj1" fmla="val -61420"/>
              <a:gd name="adj2" fmla="val 46025"/>
              <a:gd name="adj3" fmla="val 16667"/>
            </a:avLst>
          </a:prstGeom>
          <a:solidFill>
            <a:schemeClr val="accent5">
              <a:lumMod val="20000"/>
              <a:lumOff val="80000"/>
              <a:alpha val="2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found 25% and then multiplied it by 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740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5.6|5.1|4.4|4.8|4.9|11.6|15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3.5|5.6|2.2|2.3|3.9|5.6|7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2|5.7|4.7|2.1|7|1.8|1.8|1.8|6.9|2.2|4.8|6.5|3.7|4.2|1.7|4.3|7.5|5.4|3.3|0.8|4.1|13.1|5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1.6|13.4|4.2|6.5|3.9|4.1|5.6|5.4|5.9|5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7|3.9|2.4|4.6|5.1|8|6.7|15.7|5|2.6|5.9|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6|7.5|2.3|2.4|0.8|3.8|4.9|3.9|7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3|5.4|3.5|2.1|0.7|2.6|3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4.6|5|1.3|3.2|4.8|1.9|2.5|3.7|2.7|3.7|3.2|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3.7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3FFE1A1-4A34-4C4D-A83D-52447E90D3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schemas.openxmlformats.org/package/2006/metadata/core-properties"/>
    <ds:schemaRef ds:uri="http://purl.org/dc/dcmitype/"/>
    <ds:schemaRef ds:uri="cee99ee9-287b-4f9a-957c-ba5ae7375c9a"/>
    <ds:schemaRef ds:uri="http://schemas.microsoft.com/office/2006/documentManagement/types"/>
    <ds:schemaRef ds:uri="http://purl.org/dc/elements/1.1/"/>
    <ds:schemaRef ds:uri="http://schemas.microsoft.com/office/2006/metadata/properties"/>
    <ds:schemaRef ds:uri="522d4c35-b548-4432-90ae-af4376e1c4b4"/>
    <ds:schemaRef ds:uri="http://purl.org/dc/terms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5704</TotalTime>
  <Words>633</Words>
  <Application>Microsoft Office PowerPoint</Application>
  <PresentationFormat>On-screen Show (4:3)</PresentationFormat>
  <Paragraphs>200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1 - 3 on the worksheet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Jarad Dymock</cp:lastModifiedBy>
  <cp:revision>317</cp:revision>
  <dcterms:created xsi:type="dcterms:W3CDTF">2019-07-05T11:02:13Z</dcterms:created>
  <dcterms:modified xsi:type="dcterms:W3CDTF">2021-01-26T09:58:52Z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