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539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4043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069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11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125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7150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026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57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175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829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1033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D75A9-750D-4AD1-AD06-277E7D15EE84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A6486-E1D3-4805-9D05-A067EBA53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31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DqihbUD2jK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800" dirty="0" smtClean="0">
                <a:latin typeface="XCCW Joined 6a" panose="03050602040000000000" pitchFamily="66" charset="0"/>
              </a:rPr>
              <a:t>Holes Week 2 Day 2</a:t>
            </a:r>
            <a:endParaRPr lang="en-GB" sz="4800" dirty="0">
              <a:latin typeface="XCCW Joined 6a" panose="03050602040000000000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>
                <a:latin typeface="XCCW Joined 6a" panose="03050602040000000000" pitchFamily="66" charset="0"/>
              </a:rPr>
              <a:t>Chapter 7</a:t>
            </a:r>
          </a:p>
          <a:p>
            <a:r>
              <a:rPr lang="en-GB" dirty="0" smtClean="0">
                <a:latin typeface="XCCW Joined 6a" panose="03050602040000000000" pitchFamily="66" charset="0"/>
                <a:hlinkClick r:id="rId2"/>
              </a:rPr>
              <a:t>https://www.youtube.com/watch?v=DqihbUD2jKM</a:t>
            </a:r>
            <a:endParaRPr lang="en-GB" dirty="0" smtClean="0">
              <a:latin typeface="XCCW Joined 6a" panose="03050602040000000000" pitchFamily="66" charset="0"/>
            </a:endParaRPr>
          </a:p>
          <a:p>
            <a:r>
              <a:rPr lang="en-GB" dirty="0" smtClean="0">
                <a:latin typeface="XCCW Joined 6a" panose="03050602040000000000" pitchFamily="66" charset="0"/>
              </a:rPr>
              <a:t>Up to 4 minutes 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628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6395"/>
            <a:ext cx="10515600" cy="132556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Chapter 7 is a long one so we will break it up into a few lessons!</a:t>
            </a:r>
            <a:endParaRPr lang="en-GB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645" y="483326"/>
            <a:ext cx="4960076" cy="637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51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034" y="0"/>
            <a:ext cx="53832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281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212" y="0"/>
            <a:ext cx="53618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573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Find and Copy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Find and copy a word that means the same as….</a:t>
            </a:r>
          </a:p>
          <a:p>
            <a:pPr marL="514350" indent="-514350">
              <a:buAutoNum type="arabicPeriod"/>
            </a:pPr>
            <a:r>
              <a:rPr lang="en-GB" dirty="0" smtClean="0"/>
              <a:t>Rebounded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Faulty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Below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Discarded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Abnormal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067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Find and Copy- Answers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Find and copy a word that means the same as….</a:t>
            </a:r>
          </a:p>
          <a:p>
            <a:pPr marL="514350" indent="-514350">
              <a:buAutoNum type="arabicPeriod"/>
            </a:pPr>
            <a:r>
              <a:rPr lang="en-GB" dirty="0" smtClean="0"/>
              <a:t>Rebounded- </a:t>
            </a:r>
            <a:r>
              <a:rPr lang="en-GB" dirty="0" smtClean="0">
                <a:solidFill>
                  <a:srgbClr val="FF0000"/>
                </a:solidFill>
              </a:rPr>
              <a:t>bounced</a:t>
            </a:r>
          </a:p>
          <a:p>
            <a:pPr marL="514350" indent="-514350">
              <a:buAutoNum type="arabicPeriod"/>
            </a:pPr>
            <a:r>
              <a:rPr lang="en-GB" dirty="0" smtClean="0"/>
              <a:t>Faulty- </a:t>
            </a:r>
            <a:r>
              <a:rPr lang="en-GB" dirty="0" smtClean="0">
                <a:solidFill>
                  <a:srgbClr val="FF0000"/>
                </a:solidFill>
              </a:rPr>
              <a:t>defective</a:t>
            </a:r>
          </a:p>
          <a:p>
            <a:pPr marL="514350" indent="-514350">
              <a:buAutoNum type="arabicPeriod"/>
            </a:pPr>
            <a:r>
              <a:rPr lang="en-GB" dirty="0" smtClean="0"/>
              <a:t>Below- </a:t>
            </a:r>
            <a:r>
              <a:rPr lang="en-GB" dirty="0" smtClean="0">
                <a:solidFill>
                  <a:srgbClr val="FF0000"/>
                </a:solidFill>
              </a:rPr>
              <a:t>beneath</a:t>
            </a:r>
          </a:p>
          <a:p>
            <a:pPr marL="514350" indent="-514350">
              <a:buAutoNum type="arabicPeriod"/>
            </a:pPr>
            <a:r>
              <a:rPr lang="en-GB" dirty="0" smtClean="0"/>
              <a:t>Discarded- </a:t>
            </a:r>
            <a:r>
              <a:rPr lang="en-GB" dirty="0" smtClean="0">
                <a:solidFill>
                  <a:srgbClr val="FF0000"/>
                </a:solidFill>
              </a:rPr>
              <a:t>dumped</a:t>
            </a:r>
          </a:p>
          <a:p>
            <a:pPr marL="514350" indent="-514350">
              <a:buAutoNum type="arabicPeriod"/>
            </a:pPr>
            <a:r>
              <a:rPr lang="en-GB" dirty="0" smtClean="0"/>
              <a:t>Abnormal- </a:t>
            </a:r>
            <a:r>
              <a:rPr lang="en-GB" dirty="0" smtClean="0">
                <a:solidFill>
                  <a:srgbClr val="FF0000"/>
                </a:solidFill>
              </a:rPr>
              <a:t>unusual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4789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u="sng" dirty="0"/>
              <a:t>Who, what, when, where and why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dirty="0" smtClean="0"/>
              <a:t>Who did Stanley glance at who was fifteen feet away? 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What did the vibrations make Stanley’s bones do? 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Who woke everyone up? </a:t>
            </a:r>
            <a:endParaRPr lang="en-GB" dirty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What did the cereal smell like? 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Why did Stanley smile? </a:t>
            </a:r>
          </a:p>
          <a:p>
            <a:pPr marL="514350" indent="-514350">
              <a:buAutoNum type="arabicPeriod"/>
            </a:pPr>
            <a:r>
              <a:rPr lang="en-GB" dirty="0" smtClean="0"/>
              <a:t>Where did a blister form? 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996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u="sng" dirty="0" smtClean="0"/>
              <a:t>Who, what, when, where and why- Answers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dirty="0" smtClean="0"/>
              <a:t>Who did Stanley glance at who was fifteen feet away? </a:t>
            </a:r>
            <a:r>
              <a:rPr lang="en-GB" dirty="0" smtClean="0">
                <a:solidFill>
                  <a:srgbClr val="FF0000"/>
                </a:solidFill>
              </a:rPr>
              <a:t>Zero</a:t>
            </a:r>
          </a:p>
          <a:p>
            <a:pPr marL="514350" indent="-514350">
              <a:buAutoNum type="arabicPeriod"/>
            </a:pPr>
            <a:r>
              <a:rPr lang="en-GB" dirty="0" smtClean="0"/>
              <a:t>What did the vibrations make Stanley’s bones do? </a:t>
            </a:r>
            <a:r>
              <a:rPr lang="en-GB" dirty="0" smtClean="0">
                <a:solidFill>
                  <a:srgbClr val="FF0000"/>
                </a:solidFill>
              </a:rPr>
              <a:t>Rattle</a:t>
            </a:r>
          </a:p>
          <a:p>
            <a:pPr marL="514350" indent="-514350">
              <a:buAutoNum type="arabicPeriod"/>
            </a:pPr>
            <a:r>
              <a:rPr lang="en-GB" dirty="0" smtClean="0"/>
              <a:t>Who woke everyone up? </a:t>
            </a:r>
            <a:r>
              <a:rPr lang="en-GB" dirty="0" smtClean="0">
                <a:solidFill>
                  <a:srgbClr val="FF0000"/>
                </a:solidFill>
              </a:rPr>
              <a:t>Mr </a:t>
            </a:r>
            <a:r>
              <a:rPr lang="en-GB" dirty="0" err="1" smtClean="0">
                <a:solidFill>
                  <a:srgbClr val="FF0000"/>
                </a:solidFill>
              </a:rPr>
              <a:t>Pendanski</a:t>
            </a:r>
            <a:endParaRPr lang="en-GB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GB" dirty="0" smtClean="0"/>
              <a:t>What did the cereal smell like? </a:t>
            </a:r>
            <a:r>
              <a:rPr lang="en-GB" dirty="0" smtClean="0">
                <a:solidFill>
                  <a:srgbClr val="FF0000"/>
                </a:solidFill>
              </a:rPr>
              <a:t>Stanley’s cot</a:t>
            </a:r>
          </a:p>
          <a:p>
            <a:pPr marL="514350" indent="-514350">
              <a:buAutoNum type="arabicPeriod"/>
            </a:pPr>
            <a:r>
              <a:rPr lang="en-GB" dirty="0" smtClean="0"/>
              <a:t>Why did Stanley smile? </a:t>
            </a:r>
            <a:r>
              <a:rPr lang="en-GB" dirty="0" smtClean="0">
                <a:solidFill>
                  <a:srgbClr val="FF0000"/>
                </a:solidFill>
              </a:rPr>
              <a:t>Because it paid to be overweight.</a:t>
            </a:r>
          </a:p>
          <a:p>
            <a:pPr marL="514350" indent="-514350">
              <a:buAutoNum type="arabicPeriod"/>
            </a:pPr>
            <a:r>
              <a:rPr lang="en-GB" dirty="0" smtClean="0"/>
              <a:t>Where did a blister form? </a:t>
            </a:r>
            <a:r>
              <a:rPr lang="en-GB" dirty="0" smtClean="0">
                <a:solidFill>
                  <a:srgbClr val="FF0000"/>
                </a:solidFill>
              </a:rPr>
              <a:t>Middle of his right thumb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1382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Write a diary entry as though you are Stanley and you have just started to dig your first hole.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You might want to describe what camp has been like so far, his feelings, what he thinks of the other campers, how digging the hole was etc.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Use the book to help you.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Don’t forget to send in your work to your </a:t>
            </a:r>
            <a:r>
              <a:rPr lang="en-GB" dirty="0" err="1" smtClean="0"/>
              <a:t>techers</a:t>
            </a:r>
            <a:r>
              <a:rPr lang="en-GB" dirty="0" smtClean="0"/>
              <a:t>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1183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268</Words>
  <Application>Microsoft Office PowerPoint</Application>
  <PresentationFormat>Widescreen</PresentationFormat>
  <Paragraphs>41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XCCW Joined 6a</vt:lpstr>
      <vt:lpstr>Office Theme</vt:lpstr>
      <vt:lpstr>Holes Week 2 Day 2</vt:lpstr>
      <vt:lpstr>Chapter 7 is a long one so we will break it up into a few lessons!</vt:lpstr>
      <vt:lpstr>PowerPoint Presentation</vt:lpstr>
      <vt:lpstr>PowerPoint Presentation</vt:lpstr>
      <vt:lpstr>Find and Copy</vt:lpstr>
      <vt:lpstr>Find and Copy- Answers</vt:lpstr>
      <vt:lpstr>Who, what, when, where and why</vt:lpstr>
      <vt:lpstr>Who, what, when, where and why- Answers</vt:lpstr>
      <vt:lpstr>Task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Holes Week 2 Day 2</dc:title>
  <dc:creator>Robyn Britten</dc:creator>
  <cp:lastModifiedBy>Robyn Britten</cp:lastModifiedBy>
  <cp:revision>6</cp:revision>
  <dcterms:created xsi:type="dcterms:W3CDTF">2021-01-08T10:03:10Z</dcterms:created>
  <dcterms:modified xsi:type="dcterms:W3CDTF">2021-01-08T10:49:14Z</dcterms:modified>
</cp:coreProperties>
</file>