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clickitupanotch.com/2013/05/tips-for-backlighting/" TargetMode="External"/><Relationship Id="rId3" Type="http://schemas.openxmlformats.org/officeDocument/2006/relationships/hyperlink" Target="http://www.clickitupanotch.com/2010/10/composition/" TargetMode="External"/><Relationship Id="rId7" Type="http://schemas.openxmlformats.org/officeDocument/2006/relationships/hyperlink" Target="https://clickitupanotch.com/2011/01/how-to-create-catchlights/" TargetMode="External"/><Relationship Id="rId2" Type="http://schemas.openxmlformats.org/officeDocument/2006/relationships/hyperlink" Target="http://www.clickitupanotch.com/2010/09/rule-of-third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ckitupanotch.com/2011/08/negative-space/" TargetMode="External"/><Relationship Id="rId5" Type="http://schemas.openxmlformats.org/officeDocument/2006/relationships/hyperlink" Target="http://www.clickitupanotch.com/2011/03/fill-the-frame-composition/" TargetMode="External"/><Relationship Id="rId10" Type="http://schemas.openxmlformats.org/officeDocument/2006/relationships/hyperlink" Target="https://clickitupanotch.com/2011/03/window-lighting/" TargetMode="External"/><Relationship Id="rId4" Type="http://schemas.openxmlformats.org/officeDocument/2006/relationships/hyperlink" Target="http://www.clickitupanotch.com/2011/08/leading-lines-composition/" TargetMode="External"/><Relationship Id="rId9" Type="http://schemas.openxmlformats.org/officeDocument/2006/relationships/hyperlink" Target="https://clickitupanotch.com/2013/09/shooting-in-low-ligh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lickitupanotch.com/2014/04/how-to-start-a-photography-blo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Bvfqwq22jI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8670" y="2404531"/>
            <a:ext cx="7766936" cy="1646302"/>
          </a:xfrm>
        </p:spPr>
        <p:txBody>
          <a:bodyPr/>
          <a:lstStyle/>
          <a:p>
            <a:r>
              <a:rPr lang="en-GB" dirty="0" smtClean="0"/>
              <a:t> Creative Task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endParaRPr lang="en-GB" sz="3200" dirty="0" smtClean="0"/>
          </a:p>
          <a:p>
            <a:pPr algn="ctr"/>
            <a:r>
              <a:rPr lang="en-GB" sz="3200" dirty="0" smtClean="0"/>
              <a:t>Photography Project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2465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– </a:t>
            </a:r>
            <a:r>
              <a:rPr lang="en-GB" dirty="0">
                <a:hlinkClick r:id="rId2"/>
              </a:rPr>
              <a:t>Rule of thirds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Basic compositional guide that has been used by artist and photographers alike for many years. Simply have them view their scene as if a tic-tac-toe board was over it. Place the subject on one of the intersecting lines.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3"/>
              </a:rPr>
              <a:t>Limb chops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This is an important skill to know when photographing people or animals. In short, don’t crop your subject if the joint bends.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4"/>
              </a:rPr>
              <a:t>Leading lines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 </a:t>
            </a:r>
            <a:r>
              <a:rPr lang="en-GB" dirty="0"/>
              <a:t>Look for lines that will guide the viewers eye through the frame and lead them to the subject.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5"/>
              </a:rPr>
              <a:t>Fill the frame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If you have an interesting subject, don’t be afraid to fill the entire frame with it.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6"/>
              </a:rPr>
              <a:t>Negative Space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Another powerful composition technique, this can create a dramatic look and really make the subject pop.</a:t>
            </a:r>
          </a:p>
          <a:p>
            <a:r>
              <a:rPr lang="en-GB" b="1" dirty="0"/>
              <a:t>You can tackle lighting as well.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 smtClean="0">
                <a:hlinkClick r:id="rId7" tooltip="How to Create Catchlights"/>
              </a:rPr>
              <a:t>Catch-lights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This is extremely important to understand when it comes to lighting as adding </a:t>
            </a:r>
            <a:r>
              <a:rPr lang="en-GB" dirty="0" smtClean="0"/>
              <a:t>catch-lights </a:t>
            </a:r>
            <a:r>
              <a:rPr lang="en-GB" dirty="0"/>
              <a:t>can give your subject such a sparkle to their eye.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8" tooltip="8 Tips for Backlighting"/>
              </a:rPr>
              <a:t>Backlighting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Best achieved during golden hour, learning to use backlighting can add a nice glow and warmth to your </a:t>
            </a:r>
            <a:r>
              <a:rPr lang="en-GB" dirty="0" smtClean="0"/>
              <a:t> </a:t>
            </a:r>
            <a:r>
              <a:rPr lang="en-GB" dirty="0"/>
              <a:t>photos.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9" tooltip="Low Light Photography Tips"/>
              </a:rPr>
              <a:t>Low light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Learning to see low light and understanding how to use it in your photos allows </a:t>
            </a:r>
            <a:r>
              <a:rPr lang="en-GB" dirty="0" smtClean="0"/>
              <a:t>you </a:t>
            </a:r>
            <a:r>
              <a:rPr lang="en-GB" dirty="0"/>
              <a:t>to play with all different types of light.</a:t>
            </a:r>
            <a:br>
              <a:rPr lang="en-GB" dirty="0"/>
            </a:br>
            <a:r>
              <a:rPr lang="en-GB" dirty="0"/>
              <a:t>– </a:t>
            </a:r>
            <a:r>
              <a:rPr lang="en-GB" dirty="0">
                <a:hlinkClick r:id="rId10" tooltip="Window Lighting"/>
              </a:rPr>
              <a:t>Window light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The most popular type of natural light, knowing how to position your subject using window light can help create depth and dimensions with shadows.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400" dirty="0" smtClean="0"/>
              <a:t>As many of you have phones or tablets, some even have cameras I thought this could be a really fun project. The beauty of this is if its blurry you can delete and try again. Below are some standard rules for photographers.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2964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To make your project more interesting you can give yourself tasks to complete: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Scavenger Hunt</a:t>
            </a:r>
          </a:p>
          <a:p>
            <a:r>
              <a:rPr lang="en-GB" dirty="0" smtClean="0"/>
              <a:t>Have someone in your house create </a:t>
            </a:r>
            <a:r>
              <a:rPr lang="en-GB" dirty="0"/>
              <a:t>a list of 20 items </a:t>
            </a:r>
            <a:r>
              <a:rPr lang="en-GB" dirty="0" smtClean="0"/>
              <a:t>you </a:t>
            </a:r>
            <a:r>
              <a:rPr lang="en-GB" dirty="0"/>
              <a:t>need to find in the house or in the </a:t>
            </a:r>
            <a:r>
              <a:rPr lang="en-GB" dirty="0" smtClean="0"/>
              <a:t>garden.  </a:t>
            </a:r>
            <a:r>
              <a:rPr lang="en-GB" dirty="0"/>
              <a:t>Be sure to throw in something of a challenge.</a:t>
            </a:r>
          </a:p>
          <a:p>
            <a:r>
              <a:rPr lang="en-GB" b="1" u="sng" dirty="0"/>
              <a:t>ABC’s</a:t>
            </a:r>
          </a:p>
          <a:p>
            <a:r>
              <a:rPr lang="en-GB" dirty="0"/>
              <a:t>P</a:t>
            </a:r>
            <a:r>
              <a:rPr lang="en-GB" dirty="0" smtClean="0"/>
              <a:t>hotograph </a:t>
            </a:r>
            <a:r>
              <a:rPr lang="en-GB" dirty="0"/>
              <a:t>something that starts with each letter of the alphabet</a:t>
            </a:r>
          </a:p>
          <a:p>
            <a:r>
              <a:rPr lang="en-GB" b="1" dirty="0">
                <a:hlinkClick r:id="rId2"/>
              </a:rPr>
              <a:t>Create a blog</a:t>
            </a:r>
            <a:endParaRPr lang="en-GB" b="1" dirty="0"/>
          </a:p>
          <a:p>
            <a:r>
              <a:rPr lang="en-GB" dirty="0" smtClean="0"/>
              <a:t> You </a:t>
            </a:r>
            <a:r>
              <a:rPr lang="en-GB" dirty="0"/>
              <a:t>can post </a:t>
            </a:r>
            <a:r>
              <a:rPr lang="en-GB" dirty="0" smtClean="0"/>
              <a:t>your </a:t>
            </a:r>
            <a:r>
              <a:rPr lang="en-GB" dirty="0"/>
              <a:t>images, add captions, and record what </a:t>
            </a:r>
            <a:r>
              <a:rPr lang="en-GB" dirty="0" smtClean="0"/>
              <a:t>you </a:t>
            </a:r>
            <a:r>
              <a:rPr lang="en-GB" dirty="0"/>
              <a:t>are </a:t>
            </a:r>
            <a:r>
              <a:rPr lang="en-GB" dirty="0" smtClean="0"/>
              <a:t>learning as a blog and e-mail it to us.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1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Watch the videos below. They have some great photography tips. Enjoy.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www.youtube.com/watch?v=0Bvfqwq22jI</a:t>
            </a:r>
            <a:r>
              <a:rPr lang="en-GB" dirty="0" smtClean="0"/>
              <a:t> https</a:t>
            </a:r>
            <a:r>
              <a:rPr lang="en-GB" dirty="0"/>
              <a:t>://www.youtube.com/watch?v=o0m0_K3Iof0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5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</TotalTime>
  <Words>438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 3</vt:lpstr>
      <vt:lpstr>Facet</vt:lpstr>
      <vt:lpstr> Creative Task</vt:lpstr>
      <vt:lpstr>As many of you have phones or tablets, some even have cameras I thought this could be a really fun project. The beauty of this is if its blurry you can delete and try again. Below are some standard rules for photographers.</vt:lpstr>
      <vt:lpstr>To make your project more interesting you can give yourself tasks to complete:</vt:lpstr>
      <vt:lpstr>Watch the videos below. They have some great photography tips. Enjoy.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3 Creative Tasks</dc:title>
  <dc:creator>Susan Leigh</dc:creator>
  <cp:lastModifiedBy>Jarad Dymock</cp:lastModifiedBy>
  <cp:revision>4</cp:revision>
  <dcterms:created xsi:type="dcterms:W3CDTF">2020-04-27T09:33:05Z</dcterms:created>
  <dcterms:modified xsi:type="dcterms:W3CDTF">2021-02-01T11:24:12Z</dcterms:modified>
</cp:coreProperties>
</file>