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321" r:id="rId11"/>
    <p:sldId id="297" r:id="rId12"/>
    <p:sldId id="298" r:id="rId13"/>
    <p:sldId id="322" r:id="rId14"/>
    <p:sldId id="299" r:id="rId15"/>
    <p:sldId id="320" r:id="rId16"/>
    <p:sldId id="300" r:id="rId17"/>
    <p:sldId id="310" r:id="rId18"/>
    <p:sldId id="323" r:id="rId19"/>
    <p:sldId id="324" r:id="rId20"/>
    <p:sldId id="301" r:id="rId21"/>
    <p:sldId id="313" r:id="rId22"/>
    <p:sldId id="314" r:id="rId23"/>
    <p:sldId id="316" r:id="rId24"/>
    <p:sldId id="31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845E4FEE-68B9-40B9-BAF3-391731E7C180}"/>
    <pc:docChg chg="custSel modSld">
      <pc:chgData name="James Clegg" userId="c6df1435-7a36-4b38-be4d-16e68e91152f" providerId="ADAL" clId="{845E4FEE-68B9-40B9-BAF3-391731E7C180}" dt="2020-12-07T17:45:01.024" v="12"/>
      <pc:docMkLst>
        <pc:docMk/>
      </pc:docMkLst>
      <pc:sldChg chg="modTransition">
        <pc:chgData name="James Clegg" userId="c6df1435-7a36-4b38-be4d-16e68e91152f" providerId="ADAL" clId="{845E4FEE-68B9-40B9-BAF3-391731E7C180}" dt="2020-12-07T17:45:01.024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4128357408" sldId="298"/>
        </pc:sldMkLst>
        <pc:picChg chg="del">
          <ac:chgData name="James Clegg" userId="c6df1435-7a36-4b38-be4d-16e68e91152f" providerId="ADAL" clId="{845E4FEE-68B9-40B9-BAF3-391731E7C180}" dt="2020-12-07T17:44:24.485" v="0" actId="478"/>
          <ac:picMkLst>
            <pc:docMk/>
            <pc:sldMk cId="4128357408" sldId="298"/>
            <ac:picMk id="11" creationId="{00000000-0000-0000-0000-000000000000}"/>
          </ac:picMkLst>
        </pc:picChg>
      </pc:sldChg>
      <pc:sldChg chg="modTransition">
        <pc:chgData name="James Clegg" userId="c6df1435-7a36-4b38-be4d-16e68e91152f" providerId="ADAL" clId="{845E4FEE-68B9-40B9-BAF3-391731E7C180}" dt="2020-12-07T17:45:01.024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3939627984" sldId="300"/>
        </pc:sldMkLst>
        <pc:picChg chg="del">
          <ac:chgData name="James Clegg" userId="c6df1435-7a36-4b38-be4d-16e68e91152f" providerId="ADAL" clId="{845E4FEE-68B9-40B9-BAF3-391731E7C180}" dt="2020-12-07T17:44:32.140" v="3" actId="478"/>
          <ac:picMkLst>
            <pc:docMk/>
            <pc:sldMk cId="3939627984" sldId="30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3782242679" sldId="301"/>
        </pc:sldMkLst>
        <pc:picChg chg="del">
          <ac:chgData name="James Clegg" userId="c6df1435-7a36-4b38-be4d-16e68e91152f" providerId="ADAL" clId="{845E4FEE-68B9-40B9-BAF3-391731E7C180}" dt="2020-12-07T17:44:43.936" v="7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1382252995" sldId="310"/>
        </pc:sldMkLst>
        <pc:picChg chg="del">
          <ac:chgData name="James Clegg" userId="c6df1435-7a36-4b38-be4d-16e68e91152f" providerId="ADAL" clId="{845E4FEE-68B9-40B9-BAF3-391731E7C180}" dt="2020-12-07T17:44:34.687" v="4" actId="478"/>
          <ac:picMkLst>
            <pc:docMk/>
            <pc:sldMk cId="1382252995" sldId="31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1279877761" sldId="313"/>
        </pc:sldMkLst>
        <pc:picChg chg="del">
          <ac:chgData name="James Clegg" userId="c6df1435-7a36-4b38-be4d-16e68e91152f" providerId="ADAL" clId="{845E4FEE-68B9-40B9-BAF3-391731E7C180}" dt="2020-12-07T17:44:46.808" v="8" actId="478"/>
          <ac:picMkLst>
            <pc:docMk/>
            <pc:sldMk cId="1279877761" sldId="313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2027838355" sldId="314"/>
        </pc:sldMkLst>
        <pc:picChg chg="del">
          <ac:chgData name="James Clegg" userId="c6df1435-7a36-4b38-be4d-16e68e91152f" providerId="ADAL" clId="{845E4FEE-68B9-40B9-BAF3-391731E7C180}" dt="2020-12-07T17:44:49.600" v="9" actId="478"/>
          <ac:picMkLst>
            <pc:docMk/>
            <pc:sldMk cId="2027838355" sldId="314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974290816" sldId="316"/>
        </pc:sldMkLst>
        <pc:picChg chg="del">
          <ac:chgData name="James Clegg" userId="c6df1435-7a36-4b38-be4d-16e68e91152f" providerId="ADAL" clId="{845E4FEE-68B9-40B9-BAF3-391731E7C180}" dt="2020-12-07T17:44:52.264" v="10" actId="478"/>
          <ac:picMkLst>
            <pc:docMk/>
            <pc:sldMk cId="974290816" sldId="31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3644626425" sldId="318"/>
        </pc:sldMkLst>
        <pc:picChg chg="del">
          <ac:chgData name="James Clegg" userId="c6df1435-7a36-4b38-be4d-16e68e91152f" providerId="ADAL" clId="{845E4FEE-68B9-40B9-BAF3-391731E7C180}" dt="2020-12-07T17:44:54.911" v="11" actId="478"/>
          <ac:picMkLst>
            <pc:docMk/>
            <pc:sldMk cId="3644626425" sldId="31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2624738458" sldId="320"/>
        </pc:sldMkLst>
        <pc:picChg chg="del">
          <ac:chgData name="James Clegg" userId="c6df1435-7a36-4b38-be4d-16e68e91152f" providerId="ADAL" clId="{845E4FEE-68B9-40B9-BAF3-391731E7C180}" dt="2020-12-07T17:44:29.926" v="2" actId="478"/>
          <ac:picMkLst>
            <pc:docMk/>
            <pc:sldMk cId="2624738458" sldId="320"/>
            <ac:picMk id="10" creationId="{00000000-0000-0000-0000-000000000000}"/>
          </ac:picMkLst>
        </pc:picChg>
      </pc:sldChg>
      <pc:sldChg chg="modTransition">
        <pc:chgData name="James Clegg" userId="c6df1435-7a36-4b38-be4d-16e68e91152f" providerId="ADAL" clId="{845E4FEE-68B9-40B9-BAF3-391731E7C180}" dt="2020-12-07T17:45:01.024" v="12"/>
        <pc:sldMkLst>
          <pc:docMk/>
          <pc:sldMk cId="2107346945" sldId="321"/>
        </pc:sldMkLst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2461265848" sldId="322"/>
        </pc:sldMkLst>
        <pc:picChg chg="del">
          <ac:chgData name="James Clegg" userId="c6df1435-7a36-4b38-be4d-16e68e91152f" providerId="ADAL" clId="{845E4FEE-68B9-40B9-BAF3-391731E7C180}" dt="2020-12-07T17:44:27.138" v="1" actId="478"/>
          <ac:picMkLst>
            <pc:docMk/>
            <pc:sldMk cId="2461265848" sldId="322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3925337673" sldId="323"/>
        </pc:sldMkLst>
        <pc:picChg chg="del">
          <ac:chgData name="James Clegg" userId="c6df1435-7a36-4b38-be4d-16e68e91152f" providerId="ADAL" clId="{845E4FEE-68B9-40B9-BAF3-391731E7C180}" dt="2020-12-07T17:44:37.589" v="5" actId="478"/>
          <ac:picMkLst>
            <pc:docMk/>
            <pc:sldMk cId="3925337673" sldId="32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45E4FEE-68B9-40B9-BAF3-391731E7C180}" dt="2020-12-07T17:45:01.024" v="12"/>
        <pc:sldMkLst>
          <pc:docMk/>
          <pc:sldMk cId="4180993654" sldId="324"/>
        </pc:sldMkLst>
        <pc:picChg chg="del">
          <ac:chgData name="James Clegg" userId="c6df1435-7a36-4b38-be4d-16e68e91152f" providerId="ADAL" clId="{845E4FEE-68B9-40B9-BAF3-391731E7C180}" dt="2020-12-07T17:44:40.811" v="6" actId="478"/>
          <ac:picMkLst>
            <pc:docMk/>
            <pc:sldMk cId="4180993654" sldId="324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06/01/2021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7" Type="http://schemas.openxmlformats.org/officeDocument/2006/relationships/image" Target="../media/image32.png"/><Relationship Id="rId12" Type="http://schemas.openxmlformats.org/officeDocument/2006/relationships/image" Target="../media/image38.png"/><Relationship Id="rId17" Type="http://schemas.openxmlformats.org/officeDocument/2006/relationships/image" Target="../media/image42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1.png"/><Relationship Id="rId1" Type="http://schemas.openxmlformats.org/officeDocument/2006/relationships/tags" Target="../tags/tag7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33.pn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9" Type="http://schemas.openxmlformats.org/officeDocument/2006/relationships/image" Target="../media/image35.png"/><Relationship Id="rId1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44.png"/><Relationship Id="rId11" Type="http://schemas.openxmlformats.org/officeDocument/2006/relationships/image" Target="../media/image15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46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24846"/>
              </p:ext>
            </p:extLst>
          </p:nvPr>
        </p:nvGraphicFramePr>
        <p:xfrm>
          <a:off x="488274" y="1234630"/>
          <a:ext cx="7704750" cy="3037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125">
                  <a:extLst>
                    <a:ext uri="{9D8B030D-6E8A-4147-A177-3AD203B41FA5}">
                      <a16:colId xmlns:a16="http://schemas.microsoft.com/office/drawing/2014/main" val="2590880823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1684873437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75142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Th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593583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27" name="Oval 26"/>
          <p:cNvSpPr/>
          <p:nvPr/>
        </p:nvSpPr>
        <p:spPr>
          <a:xfrm>
            <a:off x="5556139" y="2380885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5556139" y="1542133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1976929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2468247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3180127" y="2048268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576709"/>
              </p:ext>
            </p:extLst>
          </p:nvPr>
        </p:nvGraphicFramePr>
        <p:xfrm>
          <a:off x="488274" y="4272054"/>
          <a:ext cx="7704751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357">
                  <a:extLst>
                    <a:ext uri="{9D8B030D-6E8A-4147-A177-3AD203B41FA5}">
                      <a16:colId xmlns:a16="http://schemas.microsoft.com/office/drawing/2014/main" val="3109735275"/>
                    </a:ext>
                  </a:extLst>
                </a:gridCol>
                <a:gridCol w="1283357">
                  <a:extLst>
                    <a:ext uri="{9D8B030D-6E8A-4147-A177-3AD203B41FA5}">
                      <a16:colId xmlns:a16="http://schemas.microsoft.com/office/drawing/2014/main" val="865214139"/>
                    </a:ext>
                  </a:extLst>
                </a:gridCol>
                <a:gridCol w="1284533">
                  <a:extLst>
                    <a:ext uri="{9D8B030D-6E8A-4147-A177-3AD203B41FA5}">
                      <a16:colId xmlns:a16="http://schemas.microsoft.com/office/drawing/2014/main" val="1014250433"/>
                    </a:ext>
                  </a:extLst>
                </a:gridCol>
                <a:gridCol w="1287514">
                  <a:extLst>
                    <a:ext uri="{9D8B030D-6E8A-4147-A177-3AD203B41FA5}">
                      <a16:colId xmlns:a16="http://schemas.microsoft.com/office/drawing/2014/main" val="1412642592"/>
                    </a:ext>
                  </a:extLst>
                </a:gridCol>
                <a:gridCol w="1286738">
                  <a:extLst>
                    <a:ext uri="{9D8B030D-6E8A-4147-A177-3AD203B41FA5}">
                      <a16:colId xmlns:a16="http://schemas.microsoft.com/office/drawing/2014/main" val="1912000517"/>
                    </a:ext>
                  </a:extLst>
                </a:gridCol>
                <a:gridCol w="1279252">
                  <a:extLst>
                    <a:ext uri="{9D8B030D-6E8A-4147-A177-3AD203B41FA5}">
                      <a16:colId xmlns:a16="http://schemas.microsoft.com/office/drawing/2014/main" val="3206904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928842"/>
                  </a:ext>
                </a:extLst>
              </a:tr>
            </a:tbl>
          </a:graphicData>
        </a:graphic>
      </p:graphicFrame>
      <p:sp>
        <p:nvSpPr>
          <p:cNvPr id="68" name="Oval 67"/>
          <p:cNvSpPr/>
          <p:nvPr/>
        </p:nvSpPr>
        <p:spPr>
          <a:xfrm flipV="1">
            <a:off x="5531073" y="4398374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2667207" y="535024"/>
                <a:ext cx="31445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1,000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207" y="535024"/>
                <a:ext cx="3144598" cy="523220"/>
              </a:xfrm>
              <a:prstGeom prst="rect">
                <a:avLst/>
              </a:prstGeom>
              <a:blipFill>
                <a:blip r:embed="rId5"/>
                <a:stretch>
                  <a:fillRect l="-407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05382" y="5171909"/>
            <a:ext cx="7649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the number is divided by 1,000 the counters move _____ places to the _____.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55715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520193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29422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971286" y="5464023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202711" y="5441646"/>
            <a:ext cx="108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2583" y="535024"/>
            <a:ext cx="158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0.21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5980" y="411180"/>
            <a:ext cx="747045" cy="74704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48824" y="55386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099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0.4224 0.0027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0.42465 0.0071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0.42066 0.001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4" y="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42552 0.001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0.42362 0.0071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1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8" grpId="0" animBg="1"/>
      <p:bldP spid="11" grpId="0"/>
      <p:bldP spid="70" grpId="0"/>
      <p:bldP spid="71" grpId="0"/>
      <p:bldP spid="71" grpId="1"/>
      <p:bldP spid="72" grpId="0"/>
      <p:bldP spid="73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267348" y="678769"/>
                <a:ext cx="65444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Use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&gt; , &lt; </m:t>
                    </m:r>
                  </m:oMath>
                </a14:m>
                <a:r>
                  <a:rPr lang="en-GB" sz="2800" dirty="0"/>
                  <a:t>or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to complete the sentences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348" y="678769"/>
                <a:ext cx="6544492" cy="523220"/>
              </a:xfrm>
              <a:prstGeom prst="rect">
                <a:avLst/>
              </a:prstGeom>
              <a:blipFill>
                <a:blip r:embed="rId5"/>
                <a:stretch>
                  <a:fillRect l="-195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68237" y="2032695"/>
                <a:ext cx="36180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15.62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237" y="2032695"/>
                <a:ext cx="3618052" cy="523220"/>
              </a:xfrm>
              <a:prstGeom prst="rect">
                <a:avLst/>
              </a:prstGeom>
              <a:blipFill>
                <a:blip r:embed="rId6"/>
                <a:stretch>
                  <a:fillRect l="-336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303662" y="2032695"/>
                <a:ext cx="31892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15.62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1,000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662" y="2032695"/>
                <a:ext cx="3189222" cy="523220"/>
              </a:xfrm>
              <a:prstGeom prst="rect">
                <a:avLst/>
              </a:prstGeom>
              <a:blipFill>
                <a:blip r:embed="rId7"/>
                <a:stretch>
                  <a:fillRect l="-382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68362" y="3398777"/>
                <a:ext cx="27533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8362" y="3398777"/>
                <a:ext cx="2753356" cy="523220"/>
              </a:xfrm>
              <a:prstGeom prst="rect">
                <a:avLst/>
              </a:prstGeom>
              <a:blipFill>
                <a:blip r:embed="rId8"/>
                <a:stretch>
                  <a:fillRect l="-4425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313144" y="3398777"/>
                <a:ext cx="25081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144" y="3398777"/>
                <a:ext cx="2508177" cy="523220"/>
              </a:xfrm>
              <a:prstGeom prst="rect">
                <a:avLst/>
              </a:prstGeom>
              <a:blipFill>
                <a:blip r:embed="rId9"/>
                <a:stretch>
                  <a:fillRect l="-510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/>
          <p:cNvSpPr/>
          <p:nvPr/>
        </p:nvSpPr>
        <p:spPr>
          <a:xfrm>
            <a:off x="4263427" y="1973943"/>
            <a:ext cx="731520" cy="73152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Oval 11"/>
          <p:cNvSpPr/>
          <p:nvPr/>
        </p:nvSpPr>
        <p:spPr>
          <a:xfrm>
            <a:off x="4263427" y="3325404"/>
            <a:ext cx="731520" cy="73152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935347" y="2083754"/>
                <a:ext cx="1377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347" y="2083754"/>
                <a:ext cx="1377797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986147" y="3420071"/>
                <a:ext cx="1377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6147" y="3420071"/>
                <a:ext cx="1377797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495881" y="2470747"/>
                <a:ext cx="2304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15.62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881" y="2470747"/>
                <a:ext cx="2304509" cy="523220"/>
              </a:xfrm>
              <a:prstGeom prst="rect">
                <a:avLst/>
              </a:prstGeom>
              <a:blipFill>
                <a:blip r:embed="rId12"/>
                <a:stretch>
                  <a:fillRect l="-5291" t="-10465" r="-158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579550" y="3795314"/>
                <a:ext cx="2304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81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550" y="3795314"/>
                <a:ext cx="2304509" cy="523220"/>
              </a:xfrm>
              <a:prstGeom prst="rect">
                <a:avLst/>
              </a:prstGeom>
              <a:blipFill>
                <a:blip r:embed="rId13"/>
                <a:stretch>
                  <a:fillRect l="-5291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23341" y="5281247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26185" y="542393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715209" y="4671839"/>
                <a:ext cx="27533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4.6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209" y="4671839"/>
                <a:ext cx="2753356" cy="523220"/>
              </a:xfrm>
              <a:prstGeom prst="rect">
                <a:avLst/>
              </a:prstGeom>
              <a:blipFill>
                <a:blip r:embed="rId15"/>
                <a:stretch>
                  <a:fillRect l="-442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259991" y="4671839"/>
                <a:ext cx="25081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9991" y="4671839"/>
                <a:ext cx="2508177" cy="523220"/>
              </a:xfrm>
              <a:prstGeom prst="rect">
                <a:avLst/>
              </a:prstGeom>
              <a:blipFill>
                <a:blip r:embed="rId16"/>
                <a:stretch>
                  <a:fillRect l="-510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Oval 21"/>
          <p:cNvSpPr/>
          <p:nvPr/>
        </p:nvSpPr>
        <p:spPr>
          <a:xfrm>
            <a:off x="4263427" y="4598466"/>
            <a:ext cx="731520" cy="731520"/>
          </a:xfrm>
          <a:prstGeom prst="ellipse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935347" y="4702616"/>
                <a:ext cx="1377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347" y="4702616"/>
                <a:ext cx="1377797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977760" y="5071407"/>
            <a:ext cx="230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0.46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26185" y="5061227"/>
            <a:ext cx="230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0.46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87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8" grpId="0"/>
      <p:bldP spid="20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857434" y="357988"/>
                <a:ext cx="34616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40.8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2.04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7434" y="357988"/>
                <a:ext cx="3461657" cy="523220"/>
              </a:xfrm>
              <a:prstGeom prst="rect">
                <a:avLst/>
              </a:prstGeom>
              <a:blipFill>
                <a:blip r:embed="rId5"/>
                <a:stretch>
                  <a:fillRect l="-369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ounded Rectangular Callout 3"/>
              <p:cNvSpPr/>
              <p:nvPr/>
            </p:nvSpPr>
            <p:spPr>
              <a:xfrm>
                <a:off x="2596161" y="1251858"/>
                <a:ext cx="5063299" cy="924774"/>
              </a:xfrm>
              <a:prstGeom prst="wedgeRoundRectCallout">
                <a:avLst>
                  <a:gd name="adj1" fmla="val -61114"/>
                  <a:gd name="adj2" fmla="val 18644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>
                    <a:solidFill>
                      <a:schemeClr val="tx1"/>
                    </a:solidFill>
                  </a:rPr>
                  <a:t>We could use the inverse and do</a:t>
                </a:r>
              </a:p>
              <a:p>
                <a:pPr algn="ctr"/>
                <a:r>
                  <a:rPr lang="en-GB" sz="2800" dirty="0">
                    <a:solidFill>
                      <a:schemeClr val="tx1"/>
                    </a:solidFill>
                  </a:rPr>
                  <a:t>2.04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4" name="Rounded Rectangular Callout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161" y="1251858"/>
                <a:ext cx="5063299" cy="924774"/>
              </a:xfrm>
              <a:prstGeom prst="wedgeRoundRectCallout">
                <a:avLst>
                  <a:gd name="adj1" fmla="val -61114"/>
                  <a:gd name="adj2" fmla="val 18644"/>
                  <a:gd name="adj3" fmla="val 16667"/>
                </a:avLst>
              </a:prstGeom>
              <a:blipFill>
                <a:blip r:embed="rId6"/>
                <a:stretch>
                  <a:fillRect t="-5732" r="-213" b="-17834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ular Callout 4"/>
              <p:cNvSpPr/>
              <p:nvPr/>
            </p:nvSpPr>
            <p:spPr>
              <a:xfrm>
                <a:off x="815296" y="2790942"/>
                <a:ext cx="5868041" cy="1110274"/>
              </a:xfrm>
              <a:prstGeom prst="wedgeRoundRectCallout">
                <a:avLst>
                  <a:gd name="adj1" fmla="val 55480"/>
                  <a:gd name="adj2" fmla="val 16601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>
                    <a:solidFill>
                      <a:schemeClr val="tx1"/>
                    </a:solidFill>
                  </a:rPr>
                  <a:t>That’s a great idea Rosie! We could do 2.04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10 </a:t>
                </a:r>
              </a:p>
            </p:txBody>
          </p:sp>
        </mc:Choice>
        <mc:Fallback xmlns="">
          <p:sp>
            <p:nvSpPr>
              <p:cNvPr id="5" name="Rounded Rectangular Callout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296" y="2790942"/>
                <a:ext cx="5868041" cy="1110274"/>
              </a:xfrm>
              <a:prstGeom prst="wedgeRoundRectCallout">
                <a:avLst>
                  <a:gd name="adj1" fmla="val 55480"/>
                  <a:gd name="adj2" fmla="val 16601"/>
                  <a:gd name="adj3" fmla="val 16667"/>
                </a:avLst>
              </a:prstGeom>
              <a:blipFill>
                <a:blip r:embed="rId7"/>
                <a:stretch>
                  <a:fillRect l="-293" b="-6417"/>
                </a:stretch>
              </a:blipFill>
              <a:ln w="28575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897" y="675653"/>
            <a:ext cx="1273564" cy="1699247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337" y="2538202"/>
            <a:ext cx="1478222" cy="1111023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4" y="3887854"/>
            <a:ext cx="1273564" cy="1782799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2295652" y="4454369"/>
            <a:ext cx="5768563" cy="806956"/>
          </a:xfrm>
          <a:prstGeom prst="wedgeRoundRectCallout">
            <a:avLst>
              <a:gd name="adj1" fmla="val -59914"/>
              <a:gd name="adj2" fmla="val 21322"/>
              <a:gd name="adj3" fmla="val 16667"/>
            </a:avLst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Let’s use a Gattegno chart to help us!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0897" y="1841675"/>
            <a:ext cx="1603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Rosie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69114" y="3487575"/>
            <a:ext cx="1603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Amir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9571" y="5076025"/>
            <a:ext cx="1603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Dora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0136" y="452610"/>
            <a:ext cx="747045" cy="74704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42980" y="5952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3917" y="412408"/>
            <a:ext cx="823997" cy="48114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3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5" grpId="0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964563"/>
              </p:ext>
            </p:extLst>
          </p:nvPr>
        </p:nvGraphicFramePr>
        <p:xfrm>
          <a:off x="688482" y="1326897"/>
          <a:ext cx="7504542" cy="3938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838">
                  <a:extLst>
                    <a:ext uri="{9D8B030D-6E8A-4147-A177-3AD203B41FA5}">
                      <a16:colId xmlns:a16="http://schemas.microsoft.com/office/drawing/2014/main" val="267016273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18262220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64152749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920165207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808276678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0939255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4751152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16189748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4198094536"/>
                    </a:ext>
                  </a:extLst>
                </a:gridCol>
              </a:tblGrid>
              <a:tr h="805858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189834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625776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402382"/>
                  </a:ext>
                </a:extLst>
              </a:tr>
              <a:tr h="757045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757897"/>
                  </a:ext>
                </a:extLst>
              </a:tr>
              <a:tr h="867181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609433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3317280" y="4547268"/>
            <a:ext cx="581890" cy="58189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" name="Oval 4"/>
          <p:cNvSpPr/>
          <p:nvPr/>
        </p:nvSpPr>
        <p:spPr>
          <a:xfrm>
            <a:off x="1641740" y="3005277"/>
            <a:ext cx="581890" cy="58189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792938" y="5567332"/>
                <a:ext cx="22124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2800" dirty="0"/>
                  <a:t>2.04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938" y="5567332"/>
                <a:ext cx="2212465" cy="523220"/>
              </a:xfrm>
              <a:prstGeom prst="rect">
                <a:avLst/>
              </a:prstGeom>
              <a:blipFill>
                <a:blip r:embed="rId5"/>
                <a:stretch>
                  <a:fillRect l="-4959" t="-10465" r="-523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920014" y="5567332"/>
                <a:ext cx="117371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40.8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014" y="5567332"/>
                <a:ext cx="1173719" cy="523220"/>
              </a:xfrm>
              <a:prstGeom prst="rect">
                <a:avLst/>
              </a:prstGeom>
              <a:blipFill>
                <a:blip r:embed="rId6"/>
                <a:stretch>
                  <a:fillRect t="-10465" r="-932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857434" y="357988"/>
                <a:ext cx="34616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40.8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2.04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7434" y="357988"/>
                <a:ext cx="3461657" cy="523220"/>
              </a:xfrm>
              <a:prstGeom prst="rect">
                <a:avLst/>
              </a:prstGeom>
              <a:blipFill>
                <a:blip r:embed="rId7"/>
                <a:stretch>
                  <a:fillRect l="-369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/>
          <p:cNvSpPr/>
          <p:nvPr/>
        </p:nvSpPr>
        <p:spPr>
          <a:xfrm>
            <a:off x="2784228" y="398938"/>
            <a:ext cx="823997" cy="48114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29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301 L 0.1816 -0.003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07407E-6 L 0.36545 0.0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545 0.0044 L 0.36823 -0.1212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629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16 -0.00325 L 0.18438 -0.12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9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644626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84217" y="562572"/>
                <a:ext cx="2531388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562572"/>
                <a:ext cx="2531388" cy="800219"/>
              </a:xfrm>
              <a:prstGeom prst="rect">
                <a:avLst/>
              </a:prstGeom>
              <a:blipFill>
                <a:blip r:embed="rId4"/>
                <a:stretch>
                  <a:fillRect l="-5060" t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84216" y="1074110"/>
                <a:ext cx="2920055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6" y="1074110"/>
                <a:ext cx="2920055" cy="800219"/>
              </a:xfrm>
              <a:prstGeom prst="rect">
                <a:avLst/>
              </a:prstGeom>
              <a:blipFill>
                <a:blip r:embed="rId5"/>
                <a:stretch>
                  <a:fillRect l="-4384" t="-68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84217" y="1585647"/>
                <a:ext cx="311331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1,000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1585647"/>
                <a:ext cx="3113314" cy="800219"/>
              </a:xfrm>
              <a:prstGeom prst="rect">
                <a:avLst/>
              </a:prstGeom>
              <a:blipFill>
                <a:blip r:embed="rId6"/>
                <a:stretch>
                  <a:fillRect l="-4110" t="-68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" y="2608722"/>
            <a:ext cx="806412" cy="786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67" y="2608722"/>
            <a:ext cx="806412" cy="786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67" y="3319158"/>
            <a:ext cx="806412" cy="786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807990" y="2793951"/>
                <a:ext cx="2107388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10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990" y="2793951"/>
                <a:ext cx="2107388" cy="800219"/>
              </a:xfrm>
              <a:prstGeom prst="rect">
                <a:avLst/>
              </a:prstGeom>
              <a:blipFill>
                <a:blip r:embed="rId9"/>
                <a:stretch>
                  <a:fillRect t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737232" y="2793950"/>
                <a:ext cx="672231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7232" y="2793950"/>
                <a:ext cx="672231" cy="80021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690656"/>
              </p:ext>
            </p:extLst>
          </p:nvPr>
        </p:nvGraphicFramePr>
        <p:xfrm>
          <a:off x="1277765" y="4489200"/>
          <a:ext cx="6096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13788735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068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06440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648151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2172775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807880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520915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0381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71231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56610657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112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039646"/>
                  </a:ext>
                </a:extLst>
              </a:tr>
            </a:tbl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" y="3319158"/>
            <a:ext cx="806412" cy="7865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540" y="2608722"/>
            <a:ext cx="806412" cy="7865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540" y="3319158"/>
            <a:ext cx="806412" cy="7865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430268" y="5032898"/>
            <a:ext cx="533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84217" y="562572"/>
                <a:ext cx="2531388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562572"/>
                <a:ext cx="2531388" cy="800219"/>
              </a:xfrm>
              <a:prstGeom prst="rect">
                <a:avLst/>
              </a:prstGeom>
              <a:blipFill>
                <a:blip r:embed="rId5"/>
                <a:stretch>
                  <a:fillRect l="-5060" t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84216" y="1074110"/>
                <a:ext cx="2920055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6" y="1074110"/>
                <a:ext cx="2920055" cy="800219"/>
              </a:xfrm>
              <a:prstGeom prst="rect">
                <a:avLst/>
              </a:prstGeom>
              <a:blipFill>
                <a:blip r:embed="rId6"/>
                <a:stretch>
                  <a:fillRect l="-4384" t="-68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84217" y="1585647"/>
                <a:ext cx="311331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42,000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1,000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1585647"/>
                <a:ext cx="3113314" cy="800219"/>
              </a:xfrm>
              <a:prstGeom prst="rect">
                <a:avLst/>
              </a:prstGeom>
              <a:blipFill>
                <a:blip r:embed="rId7"/>
                <a:stretch>
                  <a:fillRect l="-4110" t="-68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" y="2608722"/>
            <a:ext cx="806412" cy="786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67" y="2608722"/>
            <a:ext cx="806412" cy="786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67" y="3319158"/>
            <a:ext cx="806412" cy="786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807990" y="2793951"/>
                <a:ext cx="2022721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10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990" y="2793951"/>
                <a:ext cx="2022721" cy="800219"/>
              </a:xfrm>
              <a:prstGeom prst="rect">
                <a:avLst/>
              </a:prstGeom>
              <a:blipFill>
                <a:blip r:embed="rId10"/>
                <a:stretch>
                  <a:fillRect t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737232" y="2793950"/>
                <a:ext cx="672231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7232" y="2793950"/>
                <a:ext cx="672231" cy="80021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690656"/>
              </p:ext>
            </p:extLst>
          </p:nvPr>
        </p:nvGraphicFramePr>
        <p:xfrm>
          <a:off x="1277765" y="4489200"/>
          <a:ext cx="6096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13788735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068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06440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648151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2172775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807880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520915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0381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71231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56610657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112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039646"/>
                  </a:ext>
                </a:extLst>
              </a:tr>
            </a:tbl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" y="3319158"/>
            <a:ext cx="806412" cy="7865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540" y="2608722"/>
            <a:ext cx="806412" cy="7865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540" y="3319158"/>
            <a:ext cx="806412" cy="7865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430268" y="5032898"/>
            <a:ext cx="533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18901" y="571014"/>
            <a:ext cx="999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4,200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97050" y="1080100"/>
            <a:ext cx="999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53613" y="1589796"/>
            <a:ext cx="126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52904" y="4023508"/>
            <a:ext cx="126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491410" y="3948501"/>
                <a:ext cx="1264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GB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410" y="3948501"/>
                <a:ext cx="1264320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4809027" y="4023508"/>
            <a:ext cx="126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19544" y="2824638"/>
            <a:ext cx="126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30268" y="4995403"/>
            <a:ext cx="1264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26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77657"/>
              </p:ext>
            </p:extLst>
          </p:nvPr>
        </p:nvGraphicFramePr>
        <p:xfrm>
          <a:off x="703113" y="382071"/>
          <a:ext cx="7504542" cy="3938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838">
                  <a:extLst>
                    <a:ext uri="{9D8B030D-6E8A-4147-A177-3AD203B41FA5}">
                      <a16:colId xmlns:a16="http://schemas.microsoft.com/office/drawing/2014/main" val="267016273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18262220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64152749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920165207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808276678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0939255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4751152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16189748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4198094536"/>
                    </a:ext>
                  </a:extLst>
                </a:gridCol>
              </a:tblGrid>
              <a:tr h="805858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189834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625776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402382"/>
                  </a:ext>
                </a:extLst>
              </a:tr>
              <a:tr h="757045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757897"/>
                  </a:ext>
                </a:extLst>
              </a:tr>
              <a:tr h="867181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609433"/>
                  </a:ext>
                </a:extLst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V="1">
            <a:off x="2263041" y="2266371"/>
            <a:ext cx="0" cy="82096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/>
              <p:cNvSpPr/>
              <p:nvPr/>
            </p:nvSpPr>
            <p:spPr>
              <a:xfrm>
                <a:off x="1084217" y="2339191"/>
                <a:ext cx="1042600" cy="748145"/>
              </a:xfrm>
              <a:prstGeom prst="roundRect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ounded 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17" y="2339191"/>
                <a:ext cx="1042600" cy="748145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348102" y="4689460"/>
                <a:ext cx="29094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8102" y="4689460"/>
                <a:ext cx="2909454" cy="523220"/>
              </a:xfrm>
              <a:prstGeom prst="rect">
                <a:avLst/>
              </a:prstGeom>
              <a:blipFill>
                <a:blip r:embed="rId6"/>
                <a:stretch>
                  <a:fillRect l="-418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val 13"/>
          <p:cNvSpPr/>
          <p:nvPr/>
        </p:nvSpPr>
        <p:spPr>
          <a:xfrm>
            <a:off x="2489141" y="2788359"/>
            <a:ext cx="581890" cy="58189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5" name="Oval 14"/>
          <p:cNvSpPr/>
          <p:nvPr/>
        </p:nvSpPr>
        <p:spPr>
          <a:xfrm>
            <a:off x="2489141" y="2051682"/>
            <a:ext cx="581890" cy="5818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6" name="Oval 15"/>
          <p:cNvSpPr/>
          <p:nvPr/>
        </p:nvSpPr>
        <p:spPr>
          <a:xfrm>
            <a:off x="2248410" y="369866"/>
            <a:ext cx="972516" cy="39386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348102" y="2300543"/>
            <a:ext cx="0" cy="77876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/>
              <p:cNvSpPr/>
              <p:nvPr/>
            </p:nvSpPr>
            <p:spPr>
              <a:xfrm>
                <a:off x="3621017" y="2351396"/>
                <a:ext cx="1145206" cy="748145"/>
              </a:xfrm>
              <a:prstGeom prst="roundRect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m:rPr>
                        <m:nor/>
                      </m:rPr>
                      <a:rPr lang="en-GB" sz="2800" b="0" i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rPr>
                      <m:t>10</m:t>
                    </m:r>
                  </m:oMath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Rounded 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017" y="2351396"/>
                <a:ext cx="1145206" cy="74814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48102" y="5399140"/>
                <a:ext cx="29094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0.3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8102" y="5399140"/>
                <a:ext cx="2909454" cy="523220"/>
              </a:xfrm>
              <a:prstGeom prst="rect">
                <a:avLst/>
              </a:prstGeom>
              <a:blipFill>
                <a:blip r:embed="rId8"/>
                <a:stretch>
                  <a:fillRect l="-418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2473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6" grpId="0" animBg="1"/>
      <p:bldP spid="16" grpId="1" animBg="1"/>
      <p:bldP spid="20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709061"/>
              </p:ext>
            </p:extLst>
          </p:nvPr>
        </p:nvGraphicFramePr>
        <p:xfrm>
          <a:off x="703113" y="382071"/>
          <a:ext cx="7504542" cy="3938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838">
                  <a:extLst>
                    <a:ext uri="{9D8B030D-6E8A-4147-A177-3AD203B41FA5}">
                      <a16:colId xmlns:a16="http://schemas.microsoft.com/office/drawing/2014/main" val="267016273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18262220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641527491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1920165207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808276678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20939255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475115285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3161897489"/>
                    </a:ext>
                  </a:extLst>
                </a:gridCol>
                <a:gridCol w="833838">
                  <a:extLst>
                    <a:ext uri="{9D8B030D-6E8A-4147-A177-3AD203B41FA5}">
                      <a16:colId xmlns:a16="http://schemas.microsoft.com/office/drawing/2014/main" val="4198094536"/>
                    </a:ext>
                  </a:extLst>
                </a:gridCol>
              </a:tblGrid>
              <a:tr h="805858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5189834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625776"/>
                  </a:ext>
                </a:extLst>
              </a:tr>
              <a:tr h="75428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402382"/>
                  </a:ext>
                </a:extLst>
              </a:tr>
              <a:tr h="757045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757897"/>
                  </a:ext>
                </a:extLst>
              </a:tr>
              <a:tr h="867181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0.09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609433"/>
                  </a:ext>
                </a:extLst>
              </a:tr>
            </a:tbl>
          </a:graphicData>
        </a:graphic>
      </p:graphicFrame>
      <p:sp>
        <p:nvSpPr>
          <p:cNvPr id="29" name="Oval 28"/>
          <p:cNvSpPr/>
          <p:nvPr/>
        </p:nvSpPr>
        <p:spPr>
          <a:xfrm>
            <a:off x="6635158" y="1289456"/>
            <a:ext cx="581890" cy="58189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534803" y="2371094"/>
            <a:ext cx="0" cy="70142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/>
              <p:cNvSpPr/>
              <p:nvPr/>
            </p:nvSpPr>
            <p:spPr>
              <a:xfrm>
                <a:off x="5330217" y="2403566"/>
                <a:ext cx="1104231" cy="695975"/>
              </a:xfrm>
              <a:prstGeom prst="roundRect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rPr>
                      <m:t>10</m:t>
                    </m:r>
                  </m:oMath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Rounded 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0217" y="2403566"/>
                <a:ext cx="1104231" cy="695975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>
            <a:off x="6534803" y="1570901"/>
            <a:ext cx="0" cy="8001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/>
              <p:cNvSpPr/>
              <p:nvPr/>
            </p:nvSpPr>
            <p:spPr>
              <a:xfrm>
                <a:off x="5330218" y="1583556"/>
                <a:ext cx="1104231" cy="748145"/>
              </a:xfrm>
              <a:prstGeom prst="roundRect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rPr>
                      <m:t>10</m:t>
                    </m:r>
                  </m:oMath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Rounded 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0218" y="1583556"/>
                <a:ext cx="1104231" cy="74814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Arrow Connector 35"/>
          <p:cNvCxnSpPr/>
          <p:nvPr/>
        </p:nvCxnSpPr>
        <p:spPr>
          <a:xfrm flipH="1">
            <a:off x="6527066" y="1580401"/>
            <a:ext cx="15054" cy="15330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/>
              <p:cNvSpPr/>
              <p:nvPr/>
            </p:nvSpPr>
            <p:spPr>
              <a:xfrm>
                <a:off x="5148380" y="1987582"/>
                <a:ext cx="1286069" cy="748145"/>
              </a:xfrm>
              <a:prstGeom prst="roundRect">
                <a:avLst/>
              </a:prstGeom>
              <a:solidFill>
                <a:schemeClr val="bg1"/>
              </a:solidFill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solidFill>
                          <a:schemeClr val="tx1"/>
                        </a:solidFill>
                        <a:ea typeface="Cambria Math" panose="02040503050406030204" pitchFamily="18" charset="0"/>
                      </a:rPr>
                      <m:t>100</m:t>
                    </m:r>
                  </m:oMath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ounded 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380" y="1987582"/>
                <a:ext cx="1286069" cy="74814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57150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880564" y="4654308"/>
                <a:ext cx="37545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80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0.8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564" y="4654308"/>
                <a:ext cx="3754594" cy="523220"/>
              </a:xfrm>
              <a:prstGeom prst="rect">
                <a:avLst/>
              </a:prstGeom>
              <a:blipFill>
                <a:blip r:embed="rId8"/>
                <a:stretch>
                  <a:fillRect l="-3415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887880" y="5058334"/>
                <a:ext cx="37545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80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0.8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880" y="5058334"/>
                <a:ext cx="3754594" cy="523220"/>
              </a:xfrm>
              <a:prstGeom prst="rect">
                <a:avLst/>
              </a:prstGeom>
              <a:blipFill>
                <a:blip r:embed="rId9"/>
                <a:stretch>
                  <a:fillRect l="-34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0026 0.221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1" grpId="1" animBg="1"/>
      <p:bldP spid="34" grpId="0" animBg="1"/>
      <p:bldP spid="34" grpId="1" animBg="1"/>
      <p:bldP spid="37" grpId="0" animBg="1"/>
      <p:bldP spid="38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613297"/>
              </p:ext>
            </p:extLst>
          </p:nvPr>
        </p:nvGraphicFramePr>
        <p:xfrm>
          <a:off x="488274" y="1234630"/>
          <a:ext cx="7704750" cy="3037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125">
                  <a:extLst>
                    <a:ext uri="{9D8B030D-6E8A-4147-A177-3AD203B41FA5}">
                      <a16:colId xmlns:a16="http://schemas.microsoft.com/office/drawing/2014/main" val="2590880823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1684873437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75142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Th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593583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27" name="Oval 26"/>
          <p:cNvSpPr/>
          <p:nvPr/>
        </p:nvSpPr>
        <p:spPr>
          <a:xfrm>
            <a:off x="5556139" y="2380885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5556139" y="1542133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1976929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2468247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3180127" y="2048268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576709"/>
              </p:ext>
            </p:extLst>
          </p:nvPr>
        </p:nvGraphicFramePr>
        <p:xfrm>
          <a:off x="488274" y="4272054"/>
          <a:ext cx="7704751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357">
                  <a:extLst>
                    <a:ext uri="{9D8B030D-6E8A-4147-A177-3AD203B41FA5}">
                      <a16:colId xmlns:a16="http://schemas.microsoft.com/office/drawing/2014/main" val="3109735275"/>
                    </a:ext>
                  </a:extLst>
                </a:gridCol>
                <a:gridCol w="1283357">
                  <a:extLst>
                    <a:ext uri="{9D8B030D-6E8A-4147-A177-3AD203B41FA5}">
                      <a16:colId xmlns:a16="http://schemas.microsoft.com/office/drawing/2014/main" val="865214139"/>
                    </a:ext>
                  </a:extLst>
                </a:gridCol>
                <a:gridCol w="1284533">
                  <a:extLst>
                    <a:ext uri="{9D8B030D-6E8A-4147-A177-3AD203B41FA5}">
                      <a16:colId xmlns:a16="http://schemas.microsoft.com/office/drawing/2014/main" val="1014250433"/>
                    </a:ext>
                  </a:extLst>
                </a:gridCol>
                <a:gridCol w="1287514">
                  <a:extLst>
                    <a:ext uri="{9D8B030D-6E8A-4147-A177-3AD203B41FA5}">
                      <a16:colId xmlns:a16="http://schemas.microsoft.com/office/drawing/2014/main" val="1412642592"/>
                    </a:ext>
                  </a:extLst>
                </a:gridCol>
                <a:gridCol w="1286738">
                  <a:extLst>
                    <a:ext uri="{9D8B030D-6E8A-4147-A177-3AD203B41FA5}">
                      <a16:colId xmlns:a16="http://schemas.microsoft.com/office/drawing/2014/main" val="1912000517"/>
                    </a:ext>
                  </a:extLst>
                </a:gridCol>
                <a:gridCol w="1279252">
                  <a:extLst>
                    <a:ext uri="{9D8B030D-6E8A-4147-A177-3AD203B41FA5}">
                      <a16:colId xmlns:a16="http://schemas.microsoft.com/office/drawing/2014/main" val="3206904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928842"/>
                  </a:ext>
                </a:extLst>
              </a:tr>
            </a:tbl>
          </a:graphicData>
        </a:graphic>
      </p:graphicFrame>
      <p:sp>
        <p:nvSpPr>
          <p:cNvPr id="68" name="Oval 67"/>
          <p:cNvSpPr/>
          <p:nvPr/>
        </p:nvSpPr>
        <p:spPr>
          <a:xfrm flipV="1">
            <a:off x="5531073" y="4398374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3359481" y="458480"/>
                <a:ext cx="31445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481" y="458480"/>
                <a:ext cx="3144598" cy="523220"/>
              </a:xfrm>
              <a:prstGeom prst="rect">
                <a:avLst/>
              </a:prstGeom>
              <a:blipFill>
                <a:blip r:embed="rId5"/>
                <a:stretch>
                  <a:fillRect l="-387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05382" y="5171909"/>
            <a:ext cx="7649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the number is divided by 10 the counters move _____ place to the _____.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55715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379087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29422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050307" y="5464023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45154" y="5441646"/>
            <a:ext cx="108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47865" y="458480"/>
            <a:ext cx="314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225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0.1349 3.7037E-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0.1559 0.0025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0.1316 -0.0013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0" y="2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14375 -0.0034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0.12292 1.11111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41" grpId="0" animBg="1"/>
      <p:bldP spid="41" grpId="1" animBg="1"/>
      <p:bldP spid="42" grpId="0" animBg="1"/>
      <p:bldP spid="42" grpId="1" animBg="1"/>
      <p:bldP spid="58" grpId="0" animBg="1"/>
      <p:bldP spid="58" grpId="1" animBg="1"/>
      <p:bldP spid="68" grpId="0" animBg="1"/>
      <p:bldP spid="7" grpId="0"/>
      <p:bldP spid="11" grpId="0"/>
      <p:bldP spid="11" grpId="1"/>
      <p:bldP spid="70" grpId="0"/>
      <p:bldP spid="70" grpId="1"/>
      <p:bldP spid="71" grpId="0"/>
      <p:bldP spid="71" grpId="1"/>
      <p:bldP spid="71" grpId="2"/>
      <p:bldP spid="72" grpId="0"/>
      <p:bldP spid="7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892816"/>
              </p:ext>
            </p:extLst>
          </p:nvPr>
        </p:nvGraphicFramePr>
        <p:xfrm>
          <a:off x="488274" y="1234630"/>
          <a:ext cx="7704750" cy="3037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125">
                  <a:extLst>
                    <a:ext uri="{9D8B030D-6E8A-4147-A177-3AD203B41FA5}">
                      <a16:colId xmlns:a16="http://schemas.microsoft.com/office/drawing/2014/main" val="2590880823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1684873437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75142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Th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593583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27" name="Oval 26"/>
          <p:cNvSpPr/>
          <p:nvPr/>
        </p:nvSpPr>
        <p:spPr>
          <a:xfrm>
            <a:off x="5556139" y="2380885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5556139" y="1542133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1976929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2468247" y="205788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3180127" y="2048268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576709"/>
              </p:ext>
            </p:extLst>
          </p:nvPr>
        </p:nvGraphicFramePr>
        <p:xfrm>
          <a:off x="488274" y="4272054"/>
          <a:ext cx="7704751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357">
                  <a:extLst>
                    <a:ext uri="{9D8B030D-6E8A-4147-A177-3AD203B41FA5}">
                      <a16:colId xmlns:a16="http://schemas.microsoft.com/office/drawing/2014/main" val="3109735275"/>
                    </a:ext>
                  </a:extLst>
                </a:gridCol>
                <a:gridCol w="1283357">
                  <a:extLst>
                    <a:ext uri="{9D8B030D-6E8A-4147-A177-3AD203B41FA5}">
                      <a16:colId xmlns:a16="http://schemas.microsoft.com/office/drawing/2014/main" val="865214139"/>
                    </a:ext>
                  </a:extLst>
                </a:gridCol>
                <a:gridCol w="1284533">
                  <a:extLst>
                    <a:ext uri="{9D8B030D-6E8A-4147-A177-3AD203B41FA5}">
                      <a16:colId xmlns:a16="http://schemas.microsoft.com/office/drawing/2014/main" val="1014250433"/>
                    </a:ext>
                  </a:extLst>
                </a:gridCol>
                <a:gridCol w="1287514">
                  <a:extLst>
                    <a:ext uri="{9D8B030D-6E8A-4147-A177-3AD203B41FA5}">
                      <a16:colId xmlns:a16="http://schemas.microsoft.com/office/drawing/2014/main" val="1412642592"/>
                    </a:ext>
                  </a:extLst>
                </a:gridCol>
                <a:gridCol w="1286738">
                  <a:extLst>
                    <a:ext uri="{9D8B030D-6E8A-4147-A177-3AD203B41FA5}">
                      <a16:colId xmlns:a16="http://schemas.microsoft.com/office/drawing/2014/main" val="1912000517"/>
                    </a:ext>
                  </a:extLst>
                </a:gridCol>
                <a:gridCol w="1279252">
                  <a:extLst>
                    <a:ext uri="{9D8B030D-6E8A-4147-A177-3AD203B41FA5}">
                      <a16:colId xmlns:a16="http://schemas.microsoft.com/office/drawing/2014/main" val="3206904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928842"/>
                  </a:ext>
                </a:extLst>
              </a:tr>
            </a:tbl>
          </a:graphicData>
        </a:graphic>
      </p:graphicFrame>
      <p:sp>
        <p:nvSpPr>
          <p:cNvPr id="68" name="Oval 67"/>
          <p:cNvSpPr/>
          <p:nvPr/>
        </p:nvSpPr>
        <p:spPr>
          <a:xfrm flipV="1">
            <a:off x="5531073" y="4398374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3359481" y="458480"/>
                <a:ext cx="31445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210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100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481" y="458480"/>
                <a:ext cx="3144598" cy="523220"/>
              </a:xfrm>
              <a:prstGeom prst="rect">
                <a:avLst/>
              </a:prstGeom>
              <a:blipFill>
                <a:blip r:embed="rId5"/>
                <a:stretch>
                  <a:fillRect l="-387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05382" y="5171909"/>
            <a:ext cx="7649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the number is divided by 100 the counters move _____ places to the _____.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55715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379087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29422" y="4230810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988217" y="5464023"/>
            <a:ext cx="602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208357" y="5441646"/>
            <a:ext cx="108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1635" y="458480"/>
            <a:ext cx="314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533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0.30625 0.0027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0.28976 0.004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0.26927 0.0004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5" y="2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28229 0.0004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15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0.26615 0.0025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9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8" grpId="0" animBg="1"/>
      <p:bldP spid="7" grpId="0"/>
      <p:bldP spid="11" grpId="0"/>
      <p:bldP spid="70" grpId="0"/>
      <p:bldP spid="71" grpId="0"/>
      <p:bldP spid="71" grpId="1"/>
      <p:bldP spid="72" grpId="0"/>
      <p:bldP spid="73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6.6|5.8|6|1.8|0.9|2|15.3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3.6|2.4|3|7|2|3.6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4.1|2|6.4|6.3|0.9|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10.6|25.2|1.1|5.4|2.5|3.7|2.7|7.6|8.7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6.6|8.6|6.3|0.7|1.5|2.1|2|1.9|4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7.7|1.7|4.9|0.7|1.7|1.9|1.6|10.3|6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7.2|3.5|2.4|5.7|6.2|10.8|6.4|3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7.4|6.3|9.2|1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8.6|13.4|7.4|4.7|3.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cee99ee9-287b-4f9a-957c-ba5ae7375c9a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98B4C4A-C95D-4114-9DBC-1F8520D9AD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3763</TotalTime>
  <Words>455</Words>
  <Application>Microsoft Office PowerPoint</Application>
  <PresentationFormat>On-screen Show (4:3)</PresentationFormat>
  <Paragraphs>282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239</cp:revision>
  <dcterms:created xsi:type="dcterms:W3CDTF">2019-07-05T11:02:13Z</dcterms:created>
  <dcterms:modified xsi:type="dcterms:W3CDTF">2021-01-06T11:36:43Z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