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2" r:id="rId10"/>
  </p:sldMasterIdLst>
  <p:notesMasterIdLst>
    <p:notesMasterId r:id="rId27"/>
  </p:notesMasterIdLst>
  <p:sldIdLst>
    <p:sldId id="459" r:id="rId11"/>
    <p:sldId id="297" r:id="rId12"/>
    <p:sldId id="447" r:id="rId13"/>
    <p:sldId id="460" r:id="rId14"/>
    <p:sldId id="299" r:id="rId15"/>
    <p:sldId id="448" r:id="rId16"/>
    <p:sldId id="451" r:id="rId17"/>
    <p:sldId id="461" r:id="rId18"/>
    <p:sldId id="316" r:id="rId19"/>
    <p:sldId id="457" r:id="rId20"/>
    <p:sldId id="458" r:id="rId21"/>
    <p:sldId id="456" r:id="rId22"/>
    <p:sldId id="462" r:id="rId23"/>
    <p:sldId id="463" r:id="rId24"/>
    <p:sldId id="464" r:id="rId25"/>
    <p:sldId id="465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149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 Shutkever" initials="SS" lastIdx="1" clrIdx="0">
    <p:extLst>
      <p:ext uri="{19B8F6BF-5375-455C-9EA6-DF929625EA0E}">
        <p15:presenceInfo xmlns:p15="http://schemas.microsoft.com/office/powerpoint/2012/main" userId="Sam Shutkev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5B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94"/>
  </p:normalViewPr>
  <p:slideViewPr>
    <p:cSldViewPr snapToGrid="0" snapToObjects="1">
      <p:cViewPr varScale="1">
        <p:scale>
          <a:sx n="113" d="100"/>
          <a:sy n="113" d="100"/>
        </p:scale>
        <p:origin x="872" y="76"/>
      </p:cViewPr>
      <p:guideLst>
        <p:guide orient="horz" pos="1003"/>
        <p:guide pos="14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commentAuthors" Target="comment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A3D5EB5-2A20-460B-A843-7B52739C0712}"/>
    <pc:docChg chg="undo modSld">
      <pc:chgData name="James Clegg" userId="c6df1435-7a36-4b38-be4d-16e68e91152f" providerId="ADAL" clId="{DA3D5EB5-2A20-460B-A843-7B52739C0712}" dt="2021-02-02T14:02:47.118" v="72" actId="207"/>
      <pc:docMkLst>
        <pc:docMk/>
      </pc:docMkLst>
      <pc:sldChg chg="modSp">
        <pc:chgData name="James Clegg" userId="c6df1435-7a36-4b38-be4d-16e68e91152f" providerId="ADAL" clId="{DA3D5EB5-2A20-460B-A843-7B52739C0712}" dt="2021-02-02T13:53:23.618" v="0" actId="1037"/>
        <pc:sldMkLst>
          <pc:docMk/>
          <pc:sldMk cId="320304916" sldId="451"/>
        </pc:sldMkLst>
        <pc:spChg chg="mod">
          <ac:chgData name="James Clegg" userId="c6df1435-7a36-4b38-be4d-16e68e91152f" providerId="ADAL" clId="{DA3D5EB5-2A20-460B-A843-7B52739C0712}" dt="2021-02-02T13:53:23.618" v="0" actId="1037"/>
          <ac:spMkLst>
            <pc:docMk/>
            <pc:sldMk cId="320304916" sldId="451"/>
            <ac:spMk id="26" creationId="{00000000-0000-0000-0000-000000000000}"/>
          </ac:spMkLst>
        </pc:spChg>
      </pc:sldChg>
      <pc:sldChg chg="modSp">
        <pc:chgData name="James Clegg" userId="c6df1435-7a36-4b38-be4d-16e68e91152f" providerId="ADAL" clId="{DA3D5EB5-2A20-460B-A843-7B52739C0712}" dt="2021-02-02T13:55:25.253" v="9" actId="14100"/>
        <pc:sldMkLst>
          <pc:docMk/>
          <pc:sldMk cId="954360568" sldId="457"/>
        </pc:sldMkLst>
        <pc:spChg chg="mod">
          <ac:chgData name="James Clegg" userId="c6df1435-7a36-4b38-be4d-16e68e91152f" providerId="ADAL" clId="{DA3D5EB5-2A20-460B-A843-7B52739C0712}" dt="2021-02-02T13:55:09.897" v="2" actId="1582"/>
          <ac:spMkLst>
            <pc:docMk/>
            <pc:sldMk cId="954360568" sldId="457"/>
            <ac:spMk id="5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3:55:14.496" v="4" actId="1037"/>
          <ac:spMkLst>
            <pc:docMk/>
            <pc:sldMk cId="954360568" sldId="457"/>
            <ac:spMk id="51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3:55:25.253" v="9" actId="14100"/>
          <ac:spMkLst>
            <pc:docMk/>
            <pc:sldMk cId="954360568" sldId="457"/>
            <ac:spMk id="55" creationId="{00000000-0000-0000-0000-000000000000}"/>
          </ac:spMkLst>
        </pc:spChg>
      </pc:sldChg>
      <pc:sldChg chg="modSp">
        <pc:chgData name="James Clegg" userId="c6df1435-7a36-4b38-be4d-16e68e91152f" providerId="ADAL" clId="{DA3D5EB5-2A20-460B-A843-7B52739C0712}" dt="2021-02-02T13:59:18.258" v="63" actId="207"/>
        <pc:sldMkLst>
          <pc:docMk/>
          <pc:sldMk cId="2000756516" sldId="458"/>
        </pc:sldMkLst>
        <pc:spChg chg="mod">
          <ac:chgData name="James Clegg" userId="c6df1435-7a36-4b38-be4d-16e68e91152f" providerId="ADAL" clId="{DA3D5EB5-2A20-460B-A843-7B52739C0712}" dt="2021-02-02T13:56:42.730" v="30" actId="1037"/>
          <ac:spMkLst>
            <pc:docMk/>
            <pc:sldMk cId="2000756516" sldId="458"/>
            <ac:spMk id="26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3:59:18.258" v="63" actId="207"/>
          <ac:spMkLst>
            <pc:docMk/>
            <pc:sldMk cId="2000756516" sldId="458"/>
            <ac:spMk id="34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3:56:39.895" v="29" actId="1076"/>
          <ac:spMkLst>
            <pc:docMk/>
            <pc:sldMk cId="2000756516" sldId="458"/>
            <ac:spMk id="38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3:57:25.811" v="60" actId="1036"/>
          <ac:spMkLst>
            <pc:docMk/>
            <pc:sldMk cId="2000756516" sldId="458"/>
            <ac:spMk id="39" creationId="{00000000-0000-0000-0000-000000000000}"/>
          </ac:spMkLst>
        </pc:spChg>
        <pc:grpChg chg="mod">
          <ac:chgData name="James Clegg" userId="c6df1435-7a36-4b38-be4d-16e68e91152f" providerId="ADAL" clId="{DA3D5EB5-2A20-460B-A843-7B52739C0712}" dt="2021-02-02T13:56:42.730" v="30" actId="1037"/>
          <ac:grpSpMkLst>
            <pc:docMk/>
            <pc:sldMk cId="2000756516" sldId="458"/>
            <ac:grpSpMk id="29" creationId="{00000000-0000-0000-0000-000000000000}"/>
          </ac:grpSpMkLst>
        </pc:grpChg>
        <pc:graphicFrameChg chg="mod ord">
          <ac:chgData name="James Clegg" userId="c6df1435-7a36-4b38-be4d-16e68e91152f" providerId="ADAL" clId="{DA3D5EB5-2A20-460B-A843-7B52739C0712}" dt="2021-02-02T13:57:40.897" v="62" actId="167"/>
          <ac:graphicFrameMkLst>
            <pc:docMk/>
            <pc:sldMk cId="2000756516" sldId="458"/>
            <ac:graphicFrameMk id="36" creationId="{00000000-0000-0000-0000-000000000000}"/>
          </ac:graphicFrameMkLst>
        </pc:graphicFrameChg>
        <pc:picChg chg="mod">
          <ac:chgData name="James Clegg" userId="c6df1435-7a36-4b38-be4d-16e68e91152f" providerId="ADAL" clId="{DA3D5EB5-2A20-460B-A843-7B52739C0712}" dt="2021-02-02T13:56:42.730" v="30" actId="1037"/>
          <ac:picMkLst>
            <pc:docMk/>
            <pc:sldMk cId="2000756516" sldId="458"/>
            <ac:picMk id="32" creationId="{00000000-0000-0000-0000-000000000000}"/>
          </ac:picMkLst>
        </pc:picChg>
        <pc:cxnChg chg="mod">
          <ac:chgData name="James Clegg" userId="c6df1435-7a36-4b38-be4d-16e68e91152f" providerId="ADAL" clId="{DA3D5EB5-2A20-460B-A843-7B52739C0712}" dt="2021-02-02T13:56:42.730" v="30" actId="1037"/>
          <ac:cxnSpMkLst>
            <pc:docMk/>
            <pc:sldMk cId="2000756516" sldId="458"/>
            <ac:cxnSpMk id="33" creationId="{00000000-0000-0000-0000-000000000000}"/>
          </ac:cxnSpMkLst>
        </pc:cxnChg>
      </pc:sldChg>
      <pc:sldChg chg="modSp">
        <pc:chgData name="James Clegg" userId="c6df1435-7a36-4b38-be4d-16e68e91152f" providerId="ADAL" clId="{DA3D5EB5-2A20-460B-A843-7B52739C0712}" dt="2021-02-02T14:02:47.118" v="72" actId="207"/>
        <pc:sldMkLst>
          <pc:docMk/>
          <pc:sldMk cId="3603182016" sldId="462"/>
        </pc:sldMkLst>
        <pc:spChg chg="mod">
          <ac:chgData name="James Clegg" userId="c6df1435-7a36-4b38-be4d-16e68e91152f" providerId="ADAL" clId="{DA3D5EB5-2A20-460B-A843-7B52739C0712}" dt="2021-02-02T14:01:53.412" v="71" actId="554"/>
          <ac:spMkLst>
            <pc:docMk/>
            <pc:sldMk cId="3603182016" sldId="462"/>
            <ac:spMk id="4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4:01:53.412" v="71" actId="554"/>
          <ac:spMkLst>
            <pc:docMk/>
            <pc:sldMk cId="3603182016" sldId="462"/>
            <ac:spMk id="9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4:01:11.322" v="65" actId="552"/>
          <ac:spMkLst>
            <pc:docMk/>
            <pc:sldMk cId="3603182016" sldId="462"/>
            <ac:spMk id="12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4:01:11.322" v="65" actId="552"/>
          <ac:spMkLst>
            <pc:docMk/>
            <pc:sldMk cId="3603182016" sldId="462"/>
            <ac:spMk id="13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4:02:47.118" v="72" actId="207"/>
          <ac:spMkLst>
            <pc:docMk/>
            <pc:sldMk cId="3603182016" sldId="462"/>
            <ac:spMk id="14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4:01:53.412" v="71" actId="554"/>
          <ac:spMkLst>
            <pc:docMk/>
            <pc:sldMk cId="3603182016" sldId="462"/>
            <ac:spMk id="15" creationId="{00000000-0000-0000-0000-000000000000}"/>
          </ac:spMkLst>
        </pc:spChg>
        <pc:spChg chg="mod">
          <ac:chgData name="James Clegg" userId="c6df1435-7a36-4b38-be4d-16e68e91152f" providerId="ADAL" clId="{DA3D5EB5-2A20-460B-A843-7B52739C0712}" dt="2021-02-02T14:02:47.118" v="72" actId="207"/>
          <ac:spMkLst>
            <pc:docMk/>
            <pc:sldMk cId="3603182016" sldId="462"/>
            <ac:spMk id="16" creationId="{00000000-0000-0000-0000-000000000000}"/>
          </ac:spMkLst>
        </pc:spChg>
      </pc:sldChg>
    </pc:docChg>
  </pc:docChgLst>
  <pc:docChgLst>
    <pc:chgData name="James Clegg" userId="c6df1435-7a36-4b38-be4d-16e68e91152f" providerId="ADAL" clId="{CF8090C2-29DA-4C96-B919-C05C700714C6}"/>
    <pc:docChg chg="custSel modSld">
      <pc:chgData name="James Clegg" userId="c6df1435-7a36-4b38-be4d-16e68e91152f" providerId="ADAL" clId="{CF8090C2-29DA-4C96-B919-C05C700714C6}" dt="2021-02-02T16:32:29.777" v="13"/>
      <pc:docMkLst>
        <pc:docMk/>
      </pc:docMkLst>
      <pc:sldChg chg="modTransition">
        <pc:chgData name="James Clegg" userId="c6df1435-7a36-4b38-be4d-16e68e91152f" providerId="ADAL" clId="{CF8090C2-29DA-4C96-B919-C05C700714C6}" dt="2021-02-02T16:32:29.777" v="13"/>
        <pc:sldMkLst>
          <pc:docMk/>
          <pc:sldMk cId="861935487" sldId="297"/>
        </pc:sldMkLst>
      </pc:sldChg>
      <pc:sldChg chg="modTransition">
        <pc:chgData name="James Clegg" userId="c6df1435-7a36-4b38-be4d-16e68e91152f" providerId="ADAL" clId="{CF8090C2-29DA-4C96-B919-C05C700714C6}" dt="2021-02-02T16:32:29.777" v="13"/>
        <pc:sldMkLst>
          <pc:docMk/>
          <pc:sldMk cId="895466786" sldId="299"/>
        </pc:sldMkLst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292426147" sldId="316"/>
        </pc:sldMkLst>
        <pc:picChg chg="del">
          <ac:chgData name="James Clegg" userId="c6df1435-7a36-4b38-be4d-16e68e91152f" providerId="ADAL" clId="{CF8090C2-29DA-4C96-B919-C05C700714C6}" dt="2021-02-02T16:32:06.549" v="5" actId="478"/>
          <ac:picMkLst>
            <pc:docMk/>
            <pc:sldMk cId="292426147" sldId="31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3860637461" sldId="447"/>
        </pc:sldMkLst>
        <pc:picChg chg="del">
          <ac:chgData name="James Clegg" userId="c6df1435-7a36-4b38-be4d-16e68e91152f" providerId="ADAL" clId="{CF8090C2-29DA-4C96-B919-C05C700714C6}" dt="2021-02-02T16:31:55.482" v="0" actId="478"/>
          <ac:picMkLst>
            <pc:docMk/>
            <pc:sldMk cId="3860637461" sldId="447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2369225374" sldId="448"/>
        </pc:sldMkLst>
        <pc:picChg chg="del">
          <ac:chgData name="James Clegg" userId="c6df1435-7a36-4b38-be4d-16e68e91152f" providerId="ADAL" clId="{CF8090C2-29DA-4C96-B919-C05C700714C6}" dt="2021-02-02T16:31:59.275" v="2" actId="478"/>
          <ac:picMkLst>
            <pc:docMk/>
            <pc:sldMk cId="2369225374" sldId="448"/>
            <ac:picMk id="2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320304916" sldId="451"/>
        </pc:sldMkLst>
        <pc:picChg chg="del">
          <ac:chgData name="James Clegg" userId="c6df1435-7a36-4b38-be4d-16e68e91152f" providerId="ADAL" clId="{CF8090C2-29DA-4C96-B919-C05C700714C6}" dt="2021-02-02T16:32:01.568" v="3" actId="478"/>
          <ac:picMkLst>
            <pc:docMk/>
            <pc:sldMk cId="320304916" sldId="451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3934181272" sldId="456"/>
        </pc:sldMkLst>
        <pc:picChg chg="del">
          <ac:chgData name="James Clegg" userId="c6df1435-7a36-4b38-be4d-16e68e91152f" providerId="ADAL" clId="{CF8090C2-29DA-4C96-B919-C05C700714C6}" dt="2021-02-02T16:32:14.163" v="8" actId="478"/>
          <ac:picMkLst>
            <pc:docMk/>
            <pc:sldMk cId="3934181272" sldId="456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954360568" sldId="457"/>
        </pc:sldMkLst>
        <pc:picChg chg="del">
          <ac:chgData name="James Clegg" userId="c6df1435-7a36-4b38-be4d-16e68e91152f" providerId="ADAL" clId="{CF8090C2-29DA-4C96-B919-C05C700714C6}" dt="2021-02-02T16:32:08.851" v="6" actId="478"/>
          <ac:picMkLst>
            <pc:docMk/>
            <pc:sldMk cId="954360568" sldId="457"/>
            <ac:picMk id="2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2000756516" sldId="458"/>
        </pc:sldMkLst>
        <pc:picChg chg="del">
          <ac:chgData name="James Clegg" userId="c6df1435-7a36-4b38-be4d-16e68e91152f" providerId="ADAL" clId="{CF8090C2-29DA-4C96-B919-C05C700714C6}" dt="2021-02-02T16:32:11.681" v="7" actId="478"/>
          <ac:picMkLst>
            <pc:docMk/>
            <pc:sldMk cId="2000756516" sldId="458"/>
            <ac:picMk id="41" creationId="{00000000-0000-0000-0000-000000000000}"/>
          </ac:picMkLst>
        </pc:picChg>
      </pc:sldChg>
      <pc:sldChg chg="modTransition">
        <pc:chgData name="James Clegg" userId="c6df1435-7a36-4b38-be4d-16e68e91152f" providerId="ADAL" clId="{CF8090C2-29DA-4C96-B919-C05C700714C6}" dt="2021-02-02T16:32:29.777" v="13"/>
        <pc:sldMkLst>
          <pc:docMk/>
          <pc:sldMk cId="3354369239" sldId="459"/>
        </pc:sldMkLst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506621152" sldId="460"/>
        </pc:sldMkLst>
        <pc:picChg chg="del">
          <ac:chgData name="James Clegg" userId="c6df1435-7a36-4b38-be4d-16e68e91152f" providerId="ADAL" clId="{CF8090C2-29DA-4C96-B919-C05C700714C6}" dt="2021-02-02T16:31:57.154" v="1" actId="478"/>
          <ac:picMkLst>
            <pc:docMk/>
            <pc:sldMk cId="506621152" sldId="460"/>
            <ac:picMk id="1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2926779238" sldId="461"/>
        </pc:sldMkLst>
        <pc:picChg chg="del">
          <ac:chgData name="James Clegg" userId="c6df1435-7a36-4b38-be4d-16e68e91152f" providerId="ADAL" clId="{CF8090C2-29DA-4C96-B919-C05C700714C6}" dt="2021-02-02T16:32:04.224" v="4" actId="478"/>
          <ac:picMkLst>
            <pc:docMk/>
            <pc:sldMk cId="2926779238" sldId="461"/>
            <ac:picMk id="2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3603182016" sldId="462"/>
        </pc:sldMkLst>
        <pc:picChg chg="del">
          <ac:chgData name="James Clegg" userId="c6df1435-7a36-4b38-be4d-16e68e91152f" providerId="ADAL" clId="{CF8090C2-29DA-4C96-B919-C05C700714C6}" dt="2021-02-02T16:32:16.889" v="9" actId="478"/>
          <ac:picMkLst>
            <pc:docMk/>
            <pc:sldMk cId="3603182016" sldId="462"/>
            <ac:picMk id="2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1579880224" sldId="463"/>
        </pc:sldMkLst>
        <pc:picChg chg="del">
          <ac:chgData name="James Clegg" userId="c6df1435-7a36-4b38-be4d-16e68e91152f" providerId="ADAL" clId="{CF8090C2-29DA-4C96-B919-C05C700714C6}" dt="2021-02-02T16:32:19.648" v="10" actId="478"/>
          <ac:picMkLst>
            <pc:docMk/>
            <pc:sldMk cId="1579880224" sldId="463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1262439374" sldId="464"/>
        </pc:sldMkLst>
        <pc:picChg chg="del">
          <ac:chgData name="James Clegg" userId="c6df1435-7a36-4b38-be4d-16e68e91152f" providerId="ADAL" clId="{CF8090C2-29DA-4C96-B919-C05C700714C6}" dt="2021-02-02T16:32:22.204" v="11" actId="478"/>
          <ac:picMkLst>
            <pc:docMk/>
            <pc:sldMk cId="1262439374" sldId="464"/>
            <ac:picMk id="3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F8090C2-29DA-4C96-B919-C05C700714C6}" dt="2021-02-02T16:32:29.777" v="13"/>
        <pc:sldMkLst>
          <pc:docMk/>
          <pc:sldMk cId="3107021364" sldId="465"/>
        </pc:sldMkLst>
        <pc:picChg chg="del">
          <ac:chgData name="James Clegg" userId="c6df1435-7a36-4b38-be4d-16e68e91152f" providerId="ADAL" clId="{CF8090C2-29DA-4C96-B919-C05C700714C6}" dt="2021-02-02T16:32:24.740" v="12" actId="478"/>
          <ac:picMkLst>
            <pc:docMk/>
            <pc:sldMk cId="3107021364" sldId="465"/>
            <ac:picMk id="4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D1BE4B4D-D867-492E-97B2-A4C94167F287}" type="datetimeFigureOut">
              <a:rPr lang="en-GB" smtClean="0"/>
              <a:pPr/>
              <a:t>02/02/2021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mic Sans MS" panose="030F0702030302020204" pitchFamily="66" charset="0"/>
              </a:defRPr>
            </a:lvl1pPr>
          </a:lstStyle>
          <a:p>
            <a:fld id="{9A63A521-224D-4C95-824A-3CEFF92EB90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47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11188"/>
            <a:ext cx="5950424" cy="178785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6600" baseline="0">
                <a:solidFill>
                  <a:schemeClr val="bg1"/>
                </a:solidFill>
                <a:latin typeface="KG Primary Penmanship" panose="02000506000000020003" pitchFamily="2" charset="0"/>
              </a:defRPr>
            </a:lvl1pPr>
          </a:lstStyle>
          <a:p>
            <a:r>
              <a:rPr lang="en-US" dirty="0"/>
              <a:t>TITLE – in caps and saved as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8818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45335E50-1930-44E5-9B14-893AFBD95C69}" type="datetimeFigureOut">
              <a:rPr lang="en-GB" smtClean="0"/>
              <a:pPr/>
              <a:t>02/02/2021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omic Sans MS" panose="030F0702030302020204" pitchFamily="66" charset="0"/>
              </a:defRPr>
            </a:lvl1pPr>
          </a:lstStyle>
          <a:p>
            <a:fld id="{108BBDC2-4ED5-4A8D-A28C-1B3F6D2413F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2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854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09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737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463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sz="4000" u="none" baseline="0">
                <a:latin typeface="Comic Sans MS" panose="030F0702030302020204" pitchFamily="66" charset="0"/>
              </a:defRPr>
            </a:lvl1pPr>
          </a:lstStyle>
          <a:p>
            <a:r>
              <a:rPr lang="en-US" dirty="0"/>
              <a:t>Have a go at questions 		 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04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r turn K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38082" y="1989208"/>
            <a:ext cx="5703912" cy="3005873"/>
          </a:xfrm>
          <a:prstGeom prst="rect">
            <a:avLst/>
          </a:prstGeom>
        </p:spPr>
        <p:txBody>
          <a:bodyPr anchor="ctr"/>
          <a:lstStyle>
            <a:lvl1pPr algn="ctr">
              <a:defRPr baseline="0">
                <a:latin typeface="+mn-lt"/>
              </a:defRPr>
            </a:lvl1pPr>
          </a:lstStyle>
          <a:p>
            <a:r>
              <a:rPr lang="en-US" dirty="0"/>
              <a:t>Have a go at questions 	on the worksheet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947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05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F14EDCB3-CC60-E94C-B25C-4D771CB649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81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84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02C252DA-A0E8-6A49-900E-07188D62B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2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1B02BD9-91A9-9F43-BF82-7E7C0E55B94B}"/>
              </a:ext>
            </a:extLst>
          </p:cNvPr>
          <p:cNvSpPr/>
          <p:nvPr userDrawn="1"/>
        </p:nvSpPr>
        <p:spPr>
          <a:xfrm>
            <a:off x="546652" y="606287"/>
            <a:ext cx="7523922" cy="5734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376518" y="6553200"/>
            <a:ext cx="1470211" cy="242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D3D08606-BA4C-8046-935F-20760BC276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6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ign with white text&#10;&#10;Description automatically generated">
            <a:extLst>
              <a:ext uri="{FF2B5EF4-FFF2-40B4-BE49-F238E27FC236}">
                <a16:creationId xmlns:a16="http://schemas.microsoft.com/office/drawing/2014/main" id="{E7898E14-59E6-7D4D-8006-F74307CCB9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57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&#10;&#10;Description automatically generated">
            <a:extLst>
              <a:ext uri="{FF2B5EF4-FFF2-40B4-BE49-F238E27FC236}">
                <a16:creationId xmlns:a16="http://schemas.microsoft.com/office/drawing/2014/main" id="{F33BA71E-3CF0-1E4E-BEEE-6280AD06DD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5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computer&#10;&#10;Description automatically generated">
            <a:extLst>
              <a:ext uri="{FF2B5EF4-FFF2-40B4-BE49-F238E27FC236}">
                <a16:creationId xmlns:a16="http://schemas.microsoft.com/office/drawing/2014/main" id="{3A3B0A72-DFF8-FC43-8B3B-B0D9C1468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4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7FE0188-803D-CF41-A7C4-56C7E1D1B2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4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6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5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5308"/>
            <a:ext cx="5950212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369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ight Triangle 32"/>
          <p:cNvSpPr/>
          <p:nvPr/>
        </p:nvSpPr>
        <p:spPr>
          <a:xfrm>
            <a:off x="3274913" y="2067370"/>
            <a:ext cx="1336430" cy="2672862"/>
          </a:xfrm>
          <a:prstGeom prst="rt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4" name="TextBox 33"/>
          <p:cNvSpPr txBox="1"/>
          <p:nvPr/>
        </p:nvSpPr>
        <p:spPr>
          <a:xfrm>
            <a:off x="1689426" y="957865"/>
            <a:ext cx="52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Find the area of the triangle.</a:t>
            </a:r>
          </a:p>
        </p:txBody>
      </p:sp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241320"/>
              </p:ext>
            </p:extLst>
          </p:nvPr>
        </p:nvGraphicFramePr>
        <p:xfrm>
          <a:off x="2373840" y="1608453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3524174578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70206698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5605325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6738307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3640418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62170712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236799565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8386026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40919095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930176321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71670341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655989787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8831528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54182323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57095456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430137731"/>
                  </a:ext>
                </a:extLst>
              </a:tr>
            </a:tbl>
          </a:graphicData>
        </a:graphic>
      </p:graphicFrame>
      <p:pic>
        <p:nvPicPr>
          <p:cNvPr id="40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7205" y="452338"/>
            <a:ext cx="747045" cy="74704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545591" y="52369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43" name="Rectangle 42"/>
          <p:cNvSpPr/>
          <p:nvPr/>
        </p:nvSpPr>
        <p:spPr>
          <a:xfrm>
            <a:off x="3291537" y="4308232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4" name="Rectangle 43"/>
          <p:cNvSpPr/>
          <p:nvPr/>
        </p:nvSpPr>
        <p:spPr>
          <a:xfrm>
            <a:off x="3723537" y="4308232"/>
            <a:ext cx="448624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5" name="Rectangle 44"/>
          <p:cNvSpPr/>
          <p:nvPr/>
        </p:nvSpPr>
        <p:spPr>
          <a:xfrm>
            <a:off x="3291537" y="3862774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6" name="Rectangle 45"/>
          <p:cNvSpPr/>
          <p:nvPr/>
        </p:nvSpPr>
        <p:spPr>
          <a:xfrm>
            <a:off x="3723537" y="3860198"/>
            <a:ext cx="448624" cy="441305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7" name="Rectangle 46"/>
          <p:cNvSpPr/>
          <p:nvPr/>
        </p:nvSpPr>
        <p:spPr>
          <a:xfrm>
            <a:off x="3291537" y="3417316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8" name="Rectangle 47"/>
          <p:cNvSpPr/>
          <p:nvPr/>
        </p:nvSpPr>
        <p:spPr>
          <a:xfrm>
            <a:off x="3291537" y="2969282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49" name="Right Triangle 48"/>
          <p:cNvSpPr/>
          <p:nvPr/>
        </p:nvSpPr>
        <p:spPr>
          <a:xfrm>
            <a:off x="3291537" y="2101371"/>
            <a:ext cx="226214" cy="416955"/>
          </a:xfrm>
          <a:prstGeom prst="rtTriangle">
            <a:avLst/>
          </a:pr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1" name="Right Triangle 50"/>
          <p:cNvSpPr/>
          <p:nvPr/>
        </p:nvSpPr>
        <p:spPr>
          <a:xfrm>
            <a:off x="3728873" y="2984327"/>
            <a:ext cx="226214" cy="416955"/>
          </a:xfrm>
          <a:prstGeom prst="rtTriangle">
            <a:avLst/>
          </a:pr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3" name="Right Triangle 52"/>
          <p:cNvSpPr/>
          <p:nvPr/>
        </p:nvSpPr>
        <p:spPr>
          <a:xfrm>
            <a:off x="4178447" y="3891277"/>
            <a:ext cx="226214" cy="416955"/>
          </a:xfrm>
          <a:prstGeom prst="rtTriangle">
            <a:avLst/>
          </a:pr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4" name="Rectangle 53"/>
          <p:cNvSpPr/>
          <p:nvPr/>
        </p:nvSpPr>
        <p:spPr>
          <a:xfrm>
            <a:off x="3291537" y="2518674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5" name="Rectangle 54"/>
          <p:cNvSpPr/>
          <p:nvPr/>
        </p:nvSpPr>
        <p:spPr>
          <a:xfrm>
            <a:off x="3723537" y="3408011"/>
            <a:ext cx="448624" cy="446288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6" name="Rectangle 55"/>
          <p:cNvSpPr/>
          <p:nvPr/>
        </p:nvSpPr>
        <p:spPr>
          <a:xfrm>
            <a:off x="4178447" y="4294774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57" name="TextBox 56"/>
          <p:cNvSpPr txBox="1"/>
          <p:nvPr/>
        </p:nvSpPr>
        <p:spPr>
          <a:xfrm>
            <a:off x="2373840" y="5289262"/>
            <a:ext cx="246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9 squares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525919" y="5299041"/>
            <a:ext cx="246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9 cm²</a:t>
            </a:r>
          </a:p>
        </p:txBody>
      </p:sp>
      <p:sp>
        <p:nvSpPr>
          <p:cNvPr id="5" name="Rectangle 4"/>
          <p:cNvSpPr/>
          <p:nvPr/>
        </p:nvSpPr>
        <p:spPr>
          <a:xfrm>
            <a:off x="3189111" y="1958016"/>
            <a:ext cx="610496" cy="10148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ectangle 58"/>
          <p:cNvSpPr/>
          <p:nvPr/>
        </p:nvSpPr>
        <p:spPr>
          <a:xfrm>
            <a:off x="586042" y="319032"/>
            <a:ext cx="4558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Each square represents 1 cm²</a:t>
            </a:r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436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44444E-6 L 0.02136 0.0631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" y="314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7 L 0.02135 0.06319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" y="314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81481E-6 L 0.02136 0.06319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" y="314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49" grpId="1" animBg="1"/>
      <p:bldP spid="49" grpId="2" animBg="1"/>
      <p:bldP spid="51" grpId="0" animBg="1"/>
      <p:bldP spid="51" grpId="1" animBg="1"/>
      <p:bldP spid="51" grpId="2" animBg="1"/>
      <p:bldP spid="53" grpId="0" animBg="1"/>
      <p:bldP spid="53" grpId="1" animBg="1"/>
      <p:bldP spid="53" grpId="2" animBg="1"/>
      <p:bldP spid="54" grpId="0" animBg="1"/>
      <p:bldP spid="55" grpId="0" animBg="1"/>
      <p:bldP spid="56" grpId="0" animBg="1"/>
      <p:bldP spid="57" grpId="0"/>
      <p:bldP spid="58" grpId="0"/>
      <p:bldP spid="5" grpId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ight Triangle 25"/>
          <p:cNvSpPr/>
          <p:nvPr/>
        </p:nvSpPr>
        <p:spPr>
          <a:xfrm>
            <a:off x="3274864" y="2067434"/>
            <a:ext cx="1336430" cy="2672862"/>
          </a:xfrm>
          <a:prstGeom prst="rt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grpSp>
        <p:nvGrpSpPr>
          <p:cNvPr id="29" name="Group 28"/>
          <p:cNvGrpSpPr/>
          <p:nvPr/>
        </p:nvGrpSpPr>
        <p:grpSpPr>
          <a:xfrm>
            <a:off x="3275683" y="2071202"/>
            <a:ext cx="1361987" cy="2704262"/>
            <a:chOff x="1050766" y="4093013"/>
            <a:chExt cx="1848968" cy="1848968"/>
          </a:xfrm>
        </p:grpSpPr>
        <p:sp>
          <p:nvSpPr>
            <p:cNvPr id="30" name="Right Triangle 29"/>
            <p:cNvSpPr/>
            <p:nvPr/>
          </p:nvSpPr>
          <p:spPr>
            <a:xfrm>
              <a:off x="1097362" y="4148054"/>
              <a:ext cx="877888" cy="869443"/>
            </a:xfrm>
            <a:prstGeom prst="rtTriangl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050766" y="4093013"/>
              <a:ext cx="1848968" cy="18489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/>
            </a:p>
          </p:txBody>
        </p:sp>
      </p:grpSp>
      <p:pic>
        <p:nvPicPr>
          <p:cNvPr id="32" name="Picture 4" descr="Library of clipart free scissors cut here png files ▻▻▻ Clipart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507" y="3098186"/>
            <a:ext cx="618283" cy="61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Straight Connector 32"/>
          <p:cNvCxnSpPr/>
          <p:nvPr/>
        </p:nvCxnSpPr>
        <p:spPr>
          <a:xfrm>
            <a:off x="3319151" y="3407328"/>
            <a:ext cx="626788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3275683" y="3407328"/>
            <a:ext cx="1335611" cy="1340043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2741281" y="5280557"/>
                <a:ext cx="33779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rgbClr val="0070C0"/>
                    </a:solidFill>
                  </a:rPr>
                  <a:t>9 squares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1281" y="5280557"/>
                <a:ext cx="3377974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651503"/>
              </p:ext>
            </p:extLst>
          </p:nvPr>
        </p:nvGraphicFramePr>
        <p:xfrm>
          <a:off x="2373791" y="1608517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3524174578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70206698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5605325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6738307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3640418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62170712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236799565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8386026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40919095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930176321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71670341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655989787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8831528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54182323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57095456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430137731"/>
                  </a:ext>
                </a:extLst>
              </a:tr>
            </a:tbl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1689426" y="957865"/>
            <a:ext cx="52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Find the area of the triangle.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261097" y="5689903"/>
            <a:ext cx="246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9 cm²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86042" y="319032"/>
            <a:ext cx="4558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Each square represents 1 cm²</a:t>
            </a:r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075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40741E-7 L 0.07413 7.40741E-7 " pathEditMode="relative" rAng="0" ptsTypes="AA">
                                      <p:cBhvr>
                                        <p:cTn id="12" dur="1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 3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934181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3425272" y="1413319"/>
            <a:ext cx="1764000" cy="1764000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502062"/>
              </p:ext>
            </p:extLst>
          </p:nvPr>
        </p:nvGraphicFramePr>
        <p:xfrm>
          <a:off x="2514220" y="501936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3524174578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70206698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5605325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6738307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3640418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62170712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236799565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8386026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40919095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930176321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71670341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655989787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8831528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54182323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57095456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430137731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3425272" y="1413319"/>
            <a:ext cx="1764000" cy="17772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1" name="TextBox 10"/>
          <p:cNvSpPr txBox="1"/>
          <p:nvPr/>
        </p:nvSpPr>
        <p:spPr>
          <a:xfrm>
            <a:off x="2952077" y="4198525"/>
            <a:ext cx="33160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Make a rectangle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6459" y="4660318"/>
            <a:ext cx="36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solidFill>
                  <a:srgbClr val="FF0000"/>
                </a:solidFill>
              </a:rPr>
              <a:t>Area of rectangle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886459" y="5245093"/>
                <a:ext cx="367518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rgbClr val="FF0000"/>
                    </a:solidFill>
                  </a:rPr>
                  <a:t>4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rgbClr val="FF0000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rgbClr val="FF0000"/>
                    </a:solidFill>
                  </a:rPr>
                  <a:t> 16 squares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459" y="5245093"/>
                <a:ext cx="3675184" cy="523220"/>
              </a:xfrm>
              <a:prstGeom prst="rect">
                <a:avLst/>
              </a:prstGeom>
              <a:blipFill>
                <a:blip r:embed="rId5"/>
                <a:stretch>
                  <a:fillRect l="-331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/>
          <p:cNvSpPr txBox="1"/>
          <p:nvPr/>
        </p:nvSpPr>
        <p:spPr>
          <a:xfrm>
            <a:off x="4731627" y="4660317"/>
            <a:ext cx="3675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>
                <a:solidFill>
                  <a:schemeClr val="accent1"/>
                </a:solidFill>
              </a:rPr>
              <a:t>Area of triangle</a:t>
            </a:r>
          </a:p>
        </p:txBody>
      </p:sp>
      <p:sp>
        <p:nvSpPr>
          <p:cNvPr id="15" name="Right Triangle 14"/>
          <p:cNvSpPr/>
          <p:nvPr/>
        </p:nvSpPr>
        <p:spPr>
          <a:xfrm>
            <a:off x="3425272" y="1413319"/>
            <a:ext cx="1774620" cy="1777234"/>
          </a:xfrm>
          <a:prstGeom prst="rtTriangle">
            <a:avLst/>
          </a:prstGeom>
          <a:solidFill>
            <a:srgbClr val="4472C4">
              <a:alpha val="52157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731627" y="5245093"/>
                <a:ext cx="406497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/>
                    </a:solidFill>
                  </a:rPr>
                  <a:t>16 </a:t>
                </a:r>
                <a14:m>
                  <m:oMath xmlns:m="http://schemas.openxmlformats.org/officeDocument/2006/math">
                    <m:r>
                      <a:rPr lang="en-GB" sz="28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/>
                    </a:solidFill>
                  </a:rPr>
                  <a:t> 8 squares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1627" y="5245093"/>
                <a:ext cx="4064976" cy="523220"/>
              </a:xfrm>
              <a:prstGeom prst="rect">
                <a:avLst/>
              </a:prstGeom>
              <a:blipFill>
                <a:blip r:embed="rId6"/>
                <a:stretch>
                  <a:fillRect l="-2999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60318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  <p:bldP spid="13" grpId="0"/>
      <p:bldP spid="14" grpId="0"/>
      <p:bldP spid="15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Triangle 7"/>
          <p:cNvSpPr/>
          <p:nvPr/>
        </p:nvSpPr>
        <p:spPr>
          <a:xfrm>
            <a:off x="3168091" y="1507206"/>
            <a:ext cx="1336430" cy="2672862"/>
          </a:xfrm>
          <a:prstGeom prst="rtTriangl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9" name="TextBox 8"/>
          <p:cNvSpPr txBox="1"/>
          <p:nvPr/>
        </p:nvSpPr>
        <p:spPr>
          <a:xfrm>
            <a:off x="1754523" y="293690"/>
            <a:ext cx="4624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Find the area of the triangle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68091" y="1507207"/>
            <a:ext cx="1335611" cy="26764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565102" y="4841040"/>
                <a:ext cx="33779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18 squares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5102" y="4841040"/>
                <a:ext cx="3377974" cy="523220"/>
              </a:xfrm>
              <a:prstGeom prst="rect">
                <a:avLst/>
              </a:prstGeom>
              <a:blipFill>
                <a:blip r:embed="rId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ight Triangle 12"/>
          <p:cNvSpPr/>
          <p:nvPr/>
        </p:nvSpPr>
        <p:spPr>
          <a:xfrm>
            <a:off x="3168091" y="1486984"/>
            <a:ext cx="1335611" cy="2693083"/>
          </a:xfrm>
          <a:prstGeom prst="rtTriangle">
            <a:avLst/>
          </a:prstGeom>
          <a:solidFill>
            <a:srgbClr val="4472C4">
              <a:alpha val="52157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565102" y="5464424"/>
                <a:ext cx="33779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/>
                  <a:t>18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  <a:r>
                  <a:rPr lang="en-GB" sz="2800" dirty="0">
                    <a:solidFill>
                      <a:srgbClr val="4472C4"/>
                    </a:solidFill>
                  </a:rPr>
                  <a:t>9 squares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5102" y="5464424"/>
                <a:ext cx="3377974" cy="523220"/>
              </a:xfrm>
              <a:prstGeom prst="rect">
                <a:avLst/>
              </a:prstGeom>
              <a:blipFill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67685"/>
              </p:ext>
            </p:extLst>
          </p:nvPr>
        </p:nvGraphicFramePr>
        <p:xfrm>
          <a:off x="2267018" y="1048289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3524174578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70206698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5605325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6738307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3640418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62170712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236799565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8386026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40919095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930176321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71670341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655989787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8831528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54182323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57095456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43013773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57988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ight Triangle 22"/>
          <p:cNvSpPr/>
          <p:nvPr/>
        </p:nvSpPr>
        <p:spPr>
          <a:xfrm>
            <a:off x="2996932" y="1972019"/>
            <a:ext cx="1373508" cy="1784733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779890"/>
              </p:ext>
            </p:extLst>
          </p:nvPr>
        </p:nvGraphicFramePr>
        <p:xfrm>
          <a:off x="2570440" y="1080062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3524174578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70206698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5605325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6738307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3640418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62170712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236799565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8386026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40919095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930176321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71670341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655989787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8831528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54182323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57095456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43013773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09354" y="555300"/>
            <a:ext cx="6438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Draw a triangle with an area of 6 cm²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4333" y="5198863"/>
            <a:ext cx="747045" cy="7470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52719" y="527022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99439" y="4900891"/>
            <a:ext cx="4549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area of a triangle is half the area of a rectangle that has the same base and height.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007605" y="1972019"/>
            <a:ext cx="1362835" cy="178473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648884" y="1972019"/>
                <a:ext cx="188236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400" dirty="0"/>
                  <a:t>Area of the rectangle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/>
                  <a:t> 12 cm²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884" y="1972019"/>
                <a:ext cx="1882365" cy="1200329"/>
              </a:xfrm>
              <a:prstGeom prst="rect">
                <a:avLst/>
              </a:prstGeom>
              <a:blipFill>
                <a:blip r:embed="rId6"/>
                <a:stretch>
                  <a:fillRect t="-4061" r="-324" b="-106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Straight Connector 28"/>
          <p:cNvCxnSpPr/>
          <p:nvPr/>
        </p:nvCxnSpPr>
        <p:spPr>
          <a:xfrm>
            <a:off x="3007605" y="1972019"/>
            <a:ext cx="1362835" cy="17847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4826233" y="1075526"/>
            <a:ext cx="913555" cy="268122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1" name="Straight Connector 30"/>
          <p:cNvCxnSpPr/>
          <p:nvPr/>
        </p:nvCxnSpPr>
        <p:spPr>
          <a:xfrm>
            <a:off x="4846796" y="1078520"/>
            <a:ext cx="866802" cy="26782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6243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6" grpId="0"/>
      <p:bldP spid="25" grpId="0"/>
      <p:bldP spid="26" grpId="0" animBg="1"/>
      <p:bldP spid="26" grpId="1" animBg="1"/>
      <p:bldP spid="27" grpId="0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the rest of the questions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3107021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93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48564" y="540089"/>
            <a:ext cx="784687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Work out the area of the shapes.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  Each square represents 1 cm²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976018"/>
              </p:ext>
            </p:extLst>
          </p:nvPr>
        </p:nvGraphicFramePr>
        <p:xfrm>
          <a:off x="2140089" y="1573358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520473" y="1973687"/>
            <a:ext cx="1208117" cy="1571892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504378"/>
              </p:ext>
            </p:extLst>
          </p:nvPr>
        </p:nvGraphicFramePr>
        <p:xfrm>
          <a:off x="4602753" y="1573358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4988781" y="1973687"/>
            <a:ext cx="1593971" cy="1571892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2262984" y="5095321"/>
            <a:ext cx="1980000" cy="381262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262984" y="4983688"/>
            <a:ext cx="1980000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136193" y="5095321"/>
            <a:ext cx="0" cy="34312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931369" y="4670173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 cm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10563" y="5066761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 cm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725562" y="4441838"/>
            <a:ext cx="1979998" cy="1195333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4685898" y="4327283"/>
            <a:ext cx="1980000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833818" y="4438916"/>
            <a:ext cx="0" cy="1198255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54283" y="4013768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 cm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33818" y="4799022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 cm</a:t>
            </a:r>
          </a:p>
        </p:txBody>
      </p:sp>
    </p:spTree>
    <p:extLst>
      <p:ext uri="{BB962C8B-B14F-4D97-AF65-F5344CB8AC3E}">
        <p14:creationId xmlns:p14="http://schemas.microsoft.com/office/powerpoint/2010/main" val="3860637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6D9A12EB-2C25-4C40-9FB9-FCB64B4FC0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87088"/>
              </p:ext>
            </p:extLst>
          </p:nvPr>
        </p:nvGraphicFramePr>
        <p:xfrm>
          <a:off x="2140089" y="1573358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CCF90DEB-2844-45BB-8503-ED9F27C6D219}"/>
              </a:ext>
            </a:extLst>
          </p:cNvPr>
          <p:cNvSpPr/>
          <p:nvPr/>
        </p:nvSpPr>
        <p:spPr>
          <a:xfrm>
            <a:off x="2520473" y="1973687"/>
            <a:ext cx="1208117" cy="1571892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DDC0E9E3-2DE8-419B-A2E3-CAD93A9AD7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928920"/>
              </p:ext>
            </p:extLst>
          </p:nvPr>
        </p:nvGraphicFramePr>
        <p:xfrm>
          <a:off x="4602753" y="1573358"/>
          <a:ext cx="1980000" cy="198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9019344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2355338246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710973342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3158334165"/>
                    </a:ext>
                  </a:extLst>
                </a:gridCol>
                <a:gridCol w="396000">
                  <a:extLst>
                    <a:ext uri="{9D8B030D-6E8A-4147-A177-3AD203B41FA5}">
                      <a16:colId xmlns:a16="http://schemas.microsoft.com/office/drawing/2014/main" val="1725555897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7245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22049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02653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98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041707"/>
                  </a:ext>
                </a:extLst>
              </a:tr>
            </a:tbl>
          </a:graphicData>
        </a:graphic>
      </p:graphicFrame>
      <p:sp>
        <p:nvSpPr>
          <p:cNvPr id="33" name="Rectangle 32">
            <a:extLst>
              <a:ext uri="{FF2B5EF4-FFF2-40B4-BE49-F238E27FC236}">
                <a16:creationId xmlns:a16="http://schemas.microsoft.com/office/drawing/2014/main" id="{026E1C7D-5A03-47AE-BA1C-7F7A79DBF365}"/>
              </a:ext>
            </a:extLst>
          </p:cNvPr>
          <p:cNvSpPr/>
          <p:nvPr/>
        </p:nvSpPr>
        <p:spPr>
          <a:xfrm>
            <a:off x="4988781" y="1973687"/>
            <a:ext cx="1593971" cy="1571892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F61A834-CA71-4F05-9273-FFBE64FBD202}"/>
              </a:ext>
            </a:extLst>
          </p:cNvPr>
          <p:cNvSpPr/>
          <p:nvPr/>
        </p:nvSpPr>
        <p:spPr>
          <a:xfrm>
            <a:off x="2262984" y="5095321"/>
            <a:ext cx="1980000" cy="381262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4A0E477-E9AB-49C2-BECF-CAE0A95580A8}"/>
              </a:ext>
            </a:extLst>
          </p:cNvPr>
          <p:cNvCxnSpPr/>
          <p:nvPr/>
        </p:nvCxnSpPr>
        <p:spPr>
          <a:xfrm>
            <a:off x="2262984" y="4983688"/>
            <a:ext cx="1980000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D96349F-592F-40E9-B0B1-640A713E1AFC}"/>
              </a:ext>
            </a:extLst>
          </p:cNvPr>
          <p:cNvCxnSpPr/>
          <p:nvPr/>
        </p:nvCxnSpPr>
        <p:spPr>
          <a:xfrm>
            <a:off x="2136193" y="5095321"/>
            <a:ext cx="0" cy="343129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F28CACA2-F8C7-4554-8A30-5262BDDB46C6}"/>
              </a:ext>
            </a:extLst>
          </p:cNvPr>
          <p:cNvSpPr txBox="1"/>
          <p:nvPr/>
        </p:nvSpPr>
        <p:spPr>
          <a:xfrm>
            <a:off x="2931369" y="4670173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 cm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B5E0511-7A1D-4D79-97F3-3FAED332B012}"/>
              </a:ext>
            </a:extLst>
          </p:cNvPr>
          <p:cNvSpPr txBox="1"/>
          <p:nvPr/>
        </p:nvSpPr>
        <p:spPr>
          <a:xfrm>
            <a:off x="1510563" y="5066761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 cm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C20AEBF-59E1-4F7A-A256-4B6B2B6AF391}"/>
              </a:ext>
            </a:extLst>
          </p:cNvPr>
          <p:cNvSpPr/>
          <p:nvPr/>
        </p:nvSpPr>
        <p:spPr>
          <a:xfrm>
            <a:off x="4725562" y="4441838"/>
            <a:ext cx="1979998" cy="1195333"/>
          </a:xfrm>
          <a:prstGeom prst="rect">
            <a:avLst/>
          </a:prstGeom>
          <a:solidFill>
            <a:schemeClr val="accent6">
              <a:lumMod val="20000"/>
              <a:lumOff val="80000"/>
              <a:alpha val="4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284D39EF-5B9C-484D-BD85-C064400927E0}"/>
              </a:ext>
            </a:extLst>
          </p:cNvPr>
          <p:cNvCxnSpPr/>
          <p:nvPr/>
        </p:nvCxnSpPr>
        <p:spPr>
          <a:xfrm>
            <a:off x="4685898" y="4327283"/>
            <a:ext cx="1980000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B0675B58-8340-4635-AD5F-3588DE5402EC}"/>
              </a:ext>
            </a:extLst>
          </p:cNvPr>
          <p:cNvCxnSpPr/>
          <p:nvPr/>
        </p:nvCxnSpPr>
        <p:spPr>
          <a:xfrm>
            <a:off x="6833818" y="4438916"/>
            <a:ext cx="0" cy="1198255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F196C019-9620-4F22-AEE3-514389D5D1FB}"/>
              </a:ext>
            </a:extLst>
          </p:cNvPr>
          <p:cNvSpPr txBox="1"/>
          <p:nvPr/>
        </p:nvSpPr>
        <p:spPr>
          <a:xfrm>
            <a:off x="5354283" y="4013768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 cm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79327" y="4836495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15 cm²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69489" y="2520233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12 cm²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27671" y="2520232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16 cm²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856414" y="5029765"/>
            <a:ext cx="1263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1"/>
                </a:solidFill>
              </a:rPr>
              <a:t>5 cm²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F716A4E-97FC-4596-814A-3A060545BD44}"/>
              </a:ext>
            </a:extLst>
          </p:cNvPr>
          <p:cNvSpPr txBox="1"/>
          <p:nvPr/>
        </p:nvSpPr>
        <p:spPr>
          <a:xfrm>
            <a:off x="648564" y="540089"/>
            <a:ext cx="784687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Work out the area of the shapes.</a:t>
            </a: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  Each square represents 1 cm²</a:t>
            </a: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662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46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ight Triangle 30"/>
          <p:cNvSpPr/>
          <p:nvPr/>
        </p:nvSpPr>
        <p:spPr>
          <a:xfrm>
            <a:off x="3380213" y="2121641"/>
            <a:ext cx="1764000" cy="1764000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sp>
        <p:nvSpPr>
          <p:cNvPr id="32" name="TextBox 31"/>
          <p:cNvSpPr txBox="1"/>
          <p:nvPr/>
        </p:nvSpPr>
        <p:spPr>
          <a:xfrm>
            <a:off x="809897" y="5196045"/>
            <a:ext cx="7014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could we find the area of the triangle? </a:t>
            </a:r>
          </a:p>
          <a:p>
            <a:pPr algn="ctr"/>
            <a:endParaRPr lang="en-GB" sz="2800" dirty="0"/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7205" y="452338"/>
            <a:ext cx="747045" cy="747045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5615707" y="74197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744073"/>
              </p:ext>
            </p:extLst>
          </p:nvPr>
        </p:nvGraphicFramePr>
        <p:xfrm>
          <a:off x="2462213" y="1203641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3524174578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70206698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5605325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6738307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3640418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62170712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236799565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8386026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40919095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930176321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71670341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655989787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8831528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54182323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57095456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430137731"/>
                  </a:ext>
                </a:extLst>
              </a:tr>
            </a:tbl>
          </a:graphicData>
        </a:graphic>
      </p:graphicFrame>
      <p:sp>
        <p:nvSpPr>
          <p:cNvPr id="39" name="Rectangle 38"/>
          <p:cNvSpPr/>
          <p:nvPr/>
        </p:nvSpPr>
        <p:spPr>
          <a:xfrm>
            <a:off x="586042" y="319032"/>
            <a:ext cx="4558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Each square represents 1 cm²</a:t>
            </a:r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922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/>
        </p:nvSpPr>
        <p:spPr>
          <a:xfrm>
            <a:off x="3490130" y="1710056"/>
            <a:ext cx="1764000" cy="1764000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489274"/>
              </p:ext>
            </p:extLst>
          </p:nvPr>
        </p:nvGraphicFramePr>
        <p:xfrm>
          <a:off x="2575019" y="784891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3524174578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70206698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5605325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6738307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3640418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62170712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236799565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8386026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40919095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930176321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71670341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655989787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8831528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54182323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57095456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430137731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087945" y="4443129"/>
            <a:ext cx="3996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Count the squares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486311" y="2142472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2" name="Rectangle 21"/>
          <p:cNvSpPr/>
          <p:nvPr/>
        </p:nvSpPr>
        <p:spPr>
          <a:xfrm>
            <a:off x="3486311" y="2591111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3" name="Rectangle 22"/>
          <p:cNvSpPr/>
          <p:nvPr/>
        </p:nvSpPr>
        <p:spPr>
          <a:xfrm>
            <a:off x="3936071" y="2591111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4" name="Rectangle 23"/>
          <p:cNvSpPr/>
          <p:nvPr/>
        </p:nvSpPr>
        <p:spPr>
          <a:xfrm>
            <a:off x="3486311" y="3033530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5" name="Rectangle 24"/>
          <p:cNvSpPr/>
          <p:nvPr/>
        </p:nvSpPr>
        <p:spPr>
          <a:xfrm>
            <a:off x="3936071" y="3033530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6" name="Rectangle 25"/>
          <p:cNvSpPr/>
          <p:nvPr/>
        </p:nvSpPr>
        <p:spPr>
          <a:xfrm>
            <a:off x="4381082" y="3033530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7" name="TextBox 26"/>
          <p:cNvSpPr txBox="1"/>
          <p:nvPr/>
        </p:nvSpPr>
        <p:spPr>
          <a:xfrm>
            <a:off x="1436410" y="4959531"/>
            <a:ext cx="3615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 whole squares</a:t>
            </a:r>
          </a:p>
        </p:txBody>
      </p:sp>
      <p:sp>
        <p:nvSpPr>
          <p:cNvPr id="28" name="Right Triangle 27"/>
          <p:cNvSpPr/>
          <p:nvPr/>
        </p:nvSpPr>
        <p:spPr>
          <a:xfrm>
            <a:off x="3490130" y="1710056"/>
            <a:ext cx="432000" cy="432416"/>
          </a:xfrm>
          <a:prstGeom prst="rtTriangle">
            <a:avLst/>
          </a:pr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9" name="Right Triangle 28"/>
          <p:cNvSpPr/>
          <p:nvPr/>
        </p:nvSpPr>
        <p:spPr>
          <a:xfrm>
            <a:off x="3936071" y="2142472"/>
            <a:ext cx="432000" cy="432416"/>
          </a:xfrm>
          <a:prstGeom prst="rtTriangle">
            <a:avLst/>
          </a:pr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0" name="Right Triangle 29"/>
          <p:cNvSpPr/>
          <p:nvPr/>
        </p:nvSpPr>
        <p:spPr>
          <a:xfrm>
            <a:off x="4380506" y="2591111"/>
            <a:ext cx="432000" cy="432416"/>
          </a:xfrm>
          <a:prstGeom prst="rtTriangle">
            <a:avLst/>
          </a:pr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1" name="Right Triangle 30"/>
          <p:cNvSpPr/>
          <p:nvPr/>
        </p:nvSpPr>
        <p:spPr>
          <a:xfrm>
            <a:off x="4830090" y="3043059"/>
            <a:ext cx="432000" cy="432416"/>
          </a:xfrm>
          <a:prstGeom prst="rtTriangle">
            <a:avLst/>
          </a:pr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2" name="TextBox 31"/>
          <p:cNvSpPr txBox="1"/>
          <p:nvPr/>
        </p:nvSpPr>
        <p:spPr>
          <a:xfrm>
            <a:off x="1531797" y="5544306"/>
            <a:ext cx="246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 half squares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3694034" y="5544305"/>
                <a:ext cx="246693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 full squares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034" y="5544305"/>
                <a:ext cx="2466935" cy="523220"/>
              </a:xfrm>
              <a:prstGeom prst="rect">
                <a:avLst/>
              </a:prstGeom>
              <a:blipFill>
                <a:blip r:embed="rId5"/>
                <a:stretch>
                  <a:fillRect t="-10465" r="-370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ight Brace 33"/>
          <p:cNvSpPr/>
          <p:nvPr/>
        </p:nvSpPr>
        <p:spPr>
          <a:xfrm>
            <a:off x="6160969" y="4982093"/>
            <a:ext cx="209874" cy="1045386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35" name="TextBox 34"/>
          <p:cNvSpPr txBox="1"/>
          <p:nvPr/>
        </p:nvSpPr>
        <p:spPr>
          <a:xfrm>
            <a:off x="6494987" y="5243176"/>
            <a:ext cx="246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8 squares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26908" y="3282368"/>
            <a:ext cx="246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8 cm²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86042" y="319032"/>
            <a:ext cx="4558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Each square represents 1 cm²</a:t>
            </a:r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30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 animBg="1"/>
      <p:bldP spid="35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ight Triangle 21"/>
          <p:cNvSpPr/>
          <p:nvPr/>
        </p:nvSpPr>
        <p:spPr>
          <a:xfrm rot="5400000">
            <a:off x="4060313" y="1956108"/>
            <a:ext cx="1326323" cy="1326196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251128"/>
              </p:ext>
            </p:extLst>
          </p:nvPr>
        </p:nvGraphicFramePr>
        <p:xfrm>
          <a:off x="2703637" y="1044145"/>
          <a:ext cx="360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3524174578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702066987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75605325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3967383073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36404181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1621707126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4236799565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568386026"/>
                    </a:ext>
                  </a:extLst>
                </a:gridCol>
              </a:tblGrid>
              <a:tr h="45000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40919095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930176321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71670341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655989787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883152834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154182323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257095456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/>
                    </a:p>
                  </a:txBody>
                  <a:tcPr marL="95052" marR="95052" marT="47527" marB="47527"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 marL="95052" marR="95052" marT="47527" marB="47527"/>
                </a:tc>
                <a:extLst>
                  <a:ext uri="{0D108BD9-81ED-4DB2-BD59-A6C34878D82A}">
                    <a16:rowId xmlns:a16="http://schemas.microsoft.com/office/drawing/2014/main" val="3430137731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4060376" y="1960276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7" name="Rectangle 6"/>
          <p:cNvSpPr/>
          <p:nvPr/>
        </p:nvSpPr>
        <p:spPr>
          <a:xfrm>
            <a:off x="4060376" y="2403206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9" name="Rectangle 8"/>
          <p:cNvSpPr/>
          <p:nvPr/>
        </p:nvSpPr>
        <p:spPr>
          <a:xfrm>
            <a:off x="4506317" y="1956043"/>
            <a:ext cx="432000" cy="432000"/>
          </a:xfrm>
          <a:prstGeom prst="rect">
            <a:avLst/>
          </a:prstGeom>
          <a:solidFill>
            <a:srgbClr val="4472C4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2" name="TextBox 11"/>
          <p:cNvSpPr txBox="1"/>
          <p:nvPr/>
        </p:nvSpPr>
        <p:spPr>
          <a:xfrm>
            <a:off x="1527201" y="4612466"/>
            <a:ext cx="3615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whole squares</a:t>
            </a:r>
          </a:p>
        </p:txBody>
      </p:sp>
      <p:sp>
        <p:nvSpPr>
          <p:cNvPr id="13" name="Right Triangle 12"/>
          <p:cNvSpPr/>
          <p:nvPr/>
        </p:nvSpPr>
        <p:spPr>
          <a:xfrm rot="5400000">
            <a:off x="4071429" y="2834998"/>
            <a:ext cx="432000" cy="432416"/>
          </a:xfrm>
          <a:prstGeom prst="rtTriangle">
            <a:avLst/>
          </a:pr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17" name="TextBox 16"/>
          <p:cNvSpPr txBox="1"/>
          <p:nvPr/>
        </p:nvSpPr>
        <p:spPr>
          <a:xfrm>
            <a:off x="1531797" y="5216102"/>
            <a:ext cx="246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 half squares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567407" y="5230949"/>
                <a:ext cx="273287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 full square and half a square</a:t>
                </a: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7407" y="5230949"/>
                <a:ext cx="2732874" cy="954107"/>
              </a:xfrm>
              <a:prstGeom prst="rect">
                <a:avLst/>
              </a:prstGeom>
              <a:blipFill>
                <a:blip r:embed="rId5"/>
                <a:stretch>
                  <a:fillRect l="-4454" t="-5732" r="-1782" b="-171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ight Brace 18"/>
          <p:cNvSpPr/>
          <p:nvPr/>
        </p:nvSpPr>
        <p:spPr>
          <a:xfrm>
            <a:off x="6301904" y="4757220"/>
            <a:ext cx="172274" cy="1189652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0" name="TextBox 19"/>
          <p:cNvSpPr txBox="1"/>
          <p:nvPr/>
        </p:nvSpPr>
        <p:spPr>
          <a:xfrm>
            <a:off x="6585778" y="4672629"/>
            <a:ext cx="24669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 squares</a:t>
            </a:r>
          </a:p>
          <a:p>
            <a:r>
              <a:rPr lang="en-GB" sz="2800" dirty="0">
                <a:solidFill>
                  <a:srgbClr val="0070C0"/>
                </a:solidFill>
              </a:rPr>
              <a:t>and half a square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7205" y="452338"/>
            <a:ext cx="747045" cy="747045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545591" y="52369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5" name="Right Triangle 24"/>
          <p:cNvSpPr/>
          <p:nvPr/>
        </p:nvSpPr>
        <p:spPr>
          <a:xfrm rot="5400000">
            <a:off x="4501636" y="2398765"/>
            <a:ext cx="432000" cy="432416"/>
          </a:xfrm>
          <a:prstGeom prst="rtTriangle">
            <a:avLst/>
          </a:pr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6" name="Right Triangle 25"/>
          <p:cNvSpPr/>
          <p:nvPr/>
        </p:nvSpPr>
        <p:spPr>
          <a:xfrm rot="5400000">
            <a:off x="4964081" y="1959316"/>
            <a:ext cx="432000" cy="432416"/>
          </a:xfrm>
          <a:prstGeom prst="rtTriangle">
            <a:avLst/>
          </a:pr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/>
          </a:p>
        </p:txBody>
      </p:sp>
      <p:sp>
        <p:nvSpPr>
          <p:cNvPr id="27" name="TextBox 26"/>
          <p:cNvSpPr txBox="1"/>
          <p:nvPr/>
        </p:nvSpPr>
        <p:spPr>
          <a:xfrm>
            <a:off x="6426908" y="3282368"/>
            <a:ext cx="246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4.5 cm²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86042" y="319032"/>
            <a:ext cx="45581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 Each square represents 1 cm²</a:t>
            </a:r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677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/>
      <p:bldP spid="13" grpId="0" animBg="1"/>
      <p:bldP spid="17" grpId="0"/>
      <p:bldP spid="18" grpId="0"/>
      <p:bldP spid="19" grpId="0" animBg="1"/>
      <p:bldP spid="20" grpId="0"/>
      <p:bldP spid="24" grpId="0"/>
      <p:bldP spid="25" grpId="0" animBg="1"/>
      <p:bldP spid="26" grpId="0" animBg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Have a go at questions </a:t>
            </a:r>
            <a:b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1 - 2 on the worksheet</a:t>
            </a:r>
          </a:p>
        </p:txBody>
      </p:sp>
    </p:spTree>
    <p:extLst>
      <p:ext uri="{BB962C8B-B14F-4D97-AF65-F5344CB8AC3E}">
        <p14:creationId xmlns:p14="http://schemas.microsoft.com/office/powerpoint/2010/main" val="2924261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|5.4|11.4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3.9|1.8|0.9|1.5|1.1|0.8|1.2|2.9|1|1|1|1|3.8|3.5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2.7|1.2|1.1|1.4|1.9|1|1|1.3|4.5|3.5|15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10.3|0.8|0.6|0.7|0.7|0.8|7.7|3.6|3.2|3.1|2|1.4|2.5|0.8|3.6|0.8|1.1|2.9|4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3.5|3|4.2|1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5.7|6|9.3|5.7|7|6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5.2|10.9|3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12.9|16|6|4.8|3.7|5.7|6.8"/>
</p:tagLst>
</file>

<file path=ppt/theme/theme1.xml><?xml version="1.0" encoding="utf-8"?>
<a:theme xmlns:a="http://schemas.openxmlformats.org/drawingml/2006/main" name="Title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et ready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et ready ques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Let's learn 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Let's lear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Your tur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Your turn activity less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23ECA64-87EE-4C09-B897-2E412BE02F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1727757-3061-47D3-99FD-9493F136DC43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522d4c35-b548-4432-90ae-af4376e1c4b4"/>
    <ds:schemaRef ds:uri="http://www.w3.org/XML/1998/namespace"/>
    <ds:schemaRef ds:uri="http://purl.org/dc/terms/"/>
    <ds:schemaRef ds:uri="cee99ee9-287b-4f9a-957c-ba5ae7375c9a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FA976BF-BA58-4DED-B6CD-0D8A580477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14081</TotalTime>
  <Words>278</Words>
  <Application>Microsoft Office PowerPoint</Application>
  <PresentationFormat>On-screen Show (4:3)</PresentationFormat>
  <Paragraphs>77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Cambria Math</vt:lpstr>
      <vt:lpstr>Comic Sans MS</vt:lpstr>
      <vt:lpstr>KG Primary Penmanship</vt:lpstr>
      <vt:lpstr>Title slide</vt:lpstr>
      <vt:lpstr>Get ready title</vt:lpstr>
      <vt:lpstr>Get ready questions</vt:lpstr>
      <vt:lpstr>Let's learn title</vt:lpstr>
      <vt:lpstr>Let's learn slides</vt:lpstr>
      <vt:lpstr>Your turn</vt:lpstr>
      <vt:lpstr>Your turn activity lesson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Have a go at questions  1 - 2 on the worksheet</vt:lpstr>
      <vt:lpstr>PowerPoint Presentation</vt:lpstr>
      <vt:lpstr>PowerPoint Presentation</vt:lpstr>
      <vt:lpstr>Have a go at question 3  on the worksheet</vt:lpstr>
      <vt:lpstr>PowerPoint Presentation</vt:lpstr>
      <vt:lpstr>PowerPoint Presentation</vt:lpstr>
      <vt:lpstr>PowerPoint Presentation</vt:lpstr>
      <vt:lpstr>Have a go at the rest of the questions on the worksheet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James Clegg</cp:lastModifiedBy>
  <cp:revision>578</cp:revision>
  <dcterms:created xsi:type="dcterms:W3CDTF">2019-07-05T11:02:13Z</dcterms:created>
  <dcterms:modified xsi:type="dcterms:W3CDTF">2021-02-02T16:32:32Z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