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68" r:id="rId5"/>
    <p:sldId id="258" r:id="rId6"/>
    <p:sldId id="269" r:id="rId7"/>
    <p:sldId id="271" r:id="rId8"/>
    <p:sldId id="260" r:id="rId9"/>
    <p:sldId id="272" r:id="rId10"/>
    <p:sldId id="270" r:id="rId11"/>
    <p:sldId id="273" r:id="rId12"/>
    <p:sldId id="259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CDF1-8D77-4A6E-92B2-97221CCD8C34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F98B6-BB58-4525-ABD1-EC3BFE1F75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7483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CDF1-8D77-4A6E-92B2-97221CCD8C34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F98B6-BB58-4525-ABD1-EC3BFE1F75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1110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CDF1-8D77-4A6E-92B2-97221CCD8C34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F98B6-BB58-4525-ABD1-EC3BFE1F75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9319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CDF1-8D77-4A6E-92B2-97221CCD8C34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F98B6-BB58-4525-ABD1-EC3BFE1F75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6507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CDF1-8D77-4A6E-92B2-97221CCD8C34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F98B6-BB58-4525-ABD1-EC3BFE1F75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795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CDF1-8D77-4A6E-92B2-97221CCD8C34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F98B6-BB58-4525-ABD1-EC3BFE1F75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2851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CDF1-8D77-4A6E-92B2-97221CCD8C34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F98B6-BB58-4525-ABD1-EC3BFE1F75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15042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CDF1-8D77-4A6E-92B2-97221CCD8C34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F98B6-BB58-4525-ABD1-EC3BFE1F75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14058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CDF1-8D77-4A6E-92B2-97221CCD8C34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F98B6-BB58-4525-ABD1-EC3BFE1F75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3649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CDF1-8D77-4A6E-92B2-97221CCD8C34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F98B6-BB58-4525-ABD1-EC3BFE1F75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76033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CDF1-8D77-4A6E-92B2-97221CCD8C34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F98B6-BB58-4525-ABD1-EC3BFE1F75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84431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36CDF1-8D77-4A6E-92B2-97221CCD8C34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DF98B6-BB58-4525-ABD1-EC3BFE1F75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4306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L4IL5xB7Z0E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>
                <a:latin typeface="XCCW Joined 6a" panose="03050602040000000000" pitchFamily="66" charset="0"/>
              </a:rPr>
              <a:t>Holes</a:t>
            </a:r>
            <a:endParaRPr lang="en-GB" dirty="0">
              <a:latin typeface="XCCW Joined 6a" panose="03050602040000000000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>
                <a:latin typeface="XCCW Joined 6a" panose="03050602040000000000" pitchFamily="66" charset="0"/>
              </a:rPr>
              <a:t>Week </a:t>
            </a:r>
            <a:r>
              <a:rPr lang="en-GB" dirty="0" smtClean="0">
                <a:latin typeface="XCCW Joined 6a" panose="03050602040000000000" pitchFamily="66" charset="0"/>
              </a:rPr>
              <a:t>5 </a:t>
            </a:r>
            <a:r>
              <a:rPr lang="en-GB" dirty="0" smtClean="0">
                <a:latin typeface="XCCW Joined 6a" panose="03050602040000000000" pitchFamily="66" charset="0"/>
              </a:rPr>
              <a:t>Day </a:t>
            </a:r>
            <a:r>
              <a:rPr lang="en-GB" dirty="0">
                <a:latin typeface="XCCW Joined 6a" panose="03050602040000000000" pitchFamily="66" charset="0"/>
              </a:rPr>
              <a:t>2</a:t>
            </a:r>
            <a:endParaRPr lang="en-GB" dirty="0" smtClean="0">
              <a:latin typeface="XCCW Joined 6a" panose="03050602040000000000" pitchFamily="66" charset="0"/>
            </a:endParaRPr>
          </a:p>
          <a:p>
            <a:r>
              <a:rPr lang="en-GB" dirty="0" smtClean="0">
                <a:latin typeface="XCCW Joined 6a" panose="03050602040000000000" pitchFamily="66" charset="0"/>
              </a:rPr>
              <a:t>Chapter </a:t>
            </a:r>
            <a:r>
              <a:rPr lang="en-GB" dirty="0" smtClean="0">
                <a:latin typeface="XCCW Joined 6a" panose="03050602040000000000" pitchFamily="66" charset="0"/>
              </a:rPr>
              <a:t>18</a:t>
            </a:r>
          </a:p>
          <a:p>
            <a:r>
              <a:rPr lang="en-GB" dirty="0">
                <a:latin typeface="XCCW Joined 6a" panose="03050602040000000000" pitchFamily="66" charset="0"/>
                <a:hlinkClick r:id="rId2"/>
              </a:rPr>
              <a:t>https://</a:t>
            </a:r>
            <a:r>
              <a:rPr lang="en-GB" dirty="0" smtClean="0">
                <a:latin typeface="XCCW Joined 6a" panose="03050602040000000000" pitchFamily="66" charset="0"/>
                <a:hlinkClick r:id="rId2"/>
              </a:rPr>
              <a:t>www.youtube.com/watch?v=L4IL5xB7Z0E</a:t>
            </a:r>
            <a:r>
              <a:rPr lang="en-GB" dirty="0" smtClean="0">
                <a:latin typeface="XCCW Joined 6a" panose="03050602040000000000" pitchFamily="66" charset="0"/>
              </a:rPr>
              <a:t> </a:t>
            </a:r>
            <a:endParaRPr lang="en-GB" dirty="0" smtClean="0">
              <a:latin typeface="XCCW Joined 6a" panose="0305060204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59353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506437"/>
            <a:ext cx="10515600" cy="567052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1569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506437"/>
            <a:ext cx="10515600" cy="567052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7500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81354"/>
            <a:ext cx="10515600" cy="589560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206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7567" y="0"/>
            <a:ext cx="47928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5018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1932" y="0"/>
            <a:ext cx="52240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250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1643" y="0"/>
            <a:ext cx="53516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2101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506437"/>
            <a:ext cx="10515600" cy="5670526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n-GB" dirty="0" smtClean="0">
                <a:latin typeface="Comic Sans MS" panose="030F0702030302020204" pitchFamily="66" charset="0"/>
              </a:rPr>
              <a:t>What </a:t>
            </a:r>
            <a:r>
              <a:rPr lang="en-GB" dirty="0">
                <a:latin typeface="Comic Sans MS" panose="030F0702030302020204" pitchFamily="66" charset="0"/>
              </a:rPr>
              <a:t>does Stanley learn about Zero? </a:t>
            </a:r>
            <a:endParaRPr lang="en-GB" dirty="0" smtClean="0">
              <a:latin typeface="Comic Sans MS" panose="030F0702030302020204" pitchFamily="66" charset="0"/>
            </a:endParaRPr>
          </a:p>
          <a:p>
            <a:pPr marL="514350" indent="-514350">
              <a:buAutoNum type="arabicPeriod"/>
            </a:pPr>
            <a:r>
              <a:rPr lang="en-GB" dirty="0" smtClean="0">
                <a:latin typeface="Comic Sans MS" panose="030F0702030302020204" pitchFamily="66" charset="0"/>
              </a:rPr>
              <a:t>What </a:t>
            </a:r>
            <a:r>
              <a:rPr lang="en-GB" dirty="0">
                <a:latin typeface="Comic Sans MS" panose="030F0702030302020204" pitchFamily="66" charset="0"/>
              </a:rPr>
              <a:t>does Zero ask Stanley? </a:t>
            </a:r>
            <a:endParaRPr lang="en-GB" dirty="0" smtClean="0">
              <a:latin typeface="Comic Sans MS" panose="030F0702030302020204" pitchFamily="66" charset="0"/>
            </a:endParaRPr>
          </a:p>
          <a:p>
            <a:pPr marL="514350" indent="-514350">
              <a:buAutoNum type="arabicPeriod"/>
            </a:pPr>
            <a:r>
              <a:rPr lang="en-GB" dirty="0" smtClean="0">
                <a:latin typeface="Comic Sans MS" panose="030F0702030302020204" pitchFamily="66" charset="0"/>
              </a:rPr>
              <a:t>What </a:t>
            </a:r>
            <a:r>
              <a:rPr lang="en-GB" dirty="0">
                <a:latin typeface="Comic Sans MS" panose="030F0702030302020204" pitchFamily="66" charset="0"/>
              </a:rPr>
              <a:t>is Stanley’s reply to Zero? </a:t>
            </a:r>
            <a:endParaRPr lang="en-GB" dirty="0" smtClean="0">
              <a:latin typeface="Comic Sans MS" panose="030F0702030302020204" pitchFamily="66" charset="0"/>
            </a:endParaRPr>
          </a:p>
          <a:p>
            <a:pPr marL="514350" indent="-514350">
              <a:buAutoNum type="arabicPeriod"/>
            </a:pPr>
            <a:r>
              <a:rPr lang="en-GB" dirty="0" smtClean="0">
                <a:latin typeface="Comic Sans MS" panose="030F0702030302020204" pitchFamily="66" charset="0"/>
              </a:rPr>
              <a:t>Explain </a:t>
            </a:r>
            <a:r>
              <a:rPr lang="en-GB" dirty="0">
                <a:latin typeface="Comic Sans MS" panose="030F0702030302020204" pitchFamily="66" charset="0"/>
              </a:rPr>
              <a:t>how you thought Stanley would react to Zero. Compare what you thought Stanley would say with what he did say to Zero. </a:t>
            </a:r>
            <a:endParaRPr lang="en-GB" dirty="0" smtClean="0">
              <a:latin typeface="Comic Sans MS" panose="030F0702030302020204" pitchFamily="66" charset="0"/>
            </a:endParaRPr>
          </a:p>
          <a:p>
            <a:pPr marL="514350" indent="-514350">
              <a:buAutoNum type="arabicPeriod"/>
            </a:pPr>
            <a:r>
              <a:rPr lang="en-GB" dirty="0" smtClean="0">
                <a:latin typeface="Comic Sans MS" panose="030F0702030302020204" pitchFamily="66" charset="0"/>
              </a:rPr>
              <a:t>Why do you think Stanley continues to lie to his Mum and Dad in his letters? </a:t>
            </a:r>
            <a:endParaRPr lang="en-GB" dirty="0" smtClean="0">
              <a:solidFill>
                <a:schemeClr val="accent1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48970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506437"/>
            <a:ext cx="10515600" cy="567052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Task-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smtClean="0">
                <a:latin typeface="Comic Sans MS" panose="030F0702030302020204" pitchFamily="66" charset="0"/>
              </a:rPr>
              <a:t>Create some Top Trump Cards for the characters in the story. </a:t>
            </a:r>
          </a:p>
          <a:p>
            <a:pPr marL="0" indent="0">
              <a:buNone/>
            </a:pPr>
            <a:r>
              <a:rPr lang="en-GB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Stanley</a:t>
            </a:r>
          </a:p>
          <a:p>
            <a:pPr marL="0" indent="0">
              <a:buNone/>
            </a:pPr>
            <a:r>
              <a:rPr lang="en-GB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Zero</a:t>
            </a:r>
          </a:p>
          <a:p>
            <a:pPr marL="0" indent="0">
              <a:buNone/>
            </a:pPr>
            <a:r>
              <a:rPr lang="en-GB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X-Ray</a:t>
            </a:r>
          </a:p>
          <a:p>
            <a:pPr marL="0" indent="0">
              <a:buNone/>
            </a:pPr>
            <a:r>
              <a:rPr lang="en-GB" dirty="0" err="1" smtClean="0">
                <a:solidFill>
                  <a:srgbClr val="0070C0"/>
                </a:solidFill>
                <a:latin typeface="Comic Sans MS" panose="030F0702030302020204" pitchFamily="66" charset="0"/>
              </a:rPr>
              <a:t>ZigZag</a:t>
            </a:r>
            <a:endParaRPr lang="en-GB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Armpit</a:t>
            </a:r>
          </a:p>
          <a:p>
            <a:pPr marL="0" indent="0">
              <a:buNone/>
            </a:pPr>
            <a:r>
              <a:rPr lang="en-GB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The Warden</a:t>
            </a:r>
          </a:p>
          <a:p>
            <a:pPr marL="0" indent="0">
              <a:buNone/>
            </a:pPr>
            <a:r>
              <a:rPr lang="en-GB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Mr Sir</a:t>
            </a:r>
          </a:p>
          <a:p>
            <a:pPr marL="0" indent="0">
              <a:buNone/>
            </a:pPr>
            <a:r>
              <a:rPr lang="en-GB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Mr </a:t>
            </a:r>
            <a:r>
              <a:rPr lang="en-GB" dirty="0" err="1" smtClean="0">
                <a:solidFill>
                  <a:srgbClr val="0070C0"/>
                </a:solidFill>
                <a:latin typeface="Comic Sans MS" panose="030F0702030302020204" pitchFamily="66" charset="0"/>
              </a:rPr>
              <a:t>Pendanski</a:t>
            </a:r>
            <a:endParaRPr lang="en-GB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Magnet</a:t>
            </a:r>
          </a:p>
          <a:p>
            <a:pPr marL="0" indent="0">
              <a:buNone/>
            </a:pPr>
            <a:r>
              <a:rPr lang="en-GB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Squid</a:t>
            </a:r>
            <a:endParaRPr lang="en-GB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28" name="Picture 4" descr="Top Trumps - Wikiped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3552" y="1288414"/>
            <a:ext cx="2890248" cy="4453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121332" y="1391196"/>
            <a:ext cx="371638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Comic Sans MS" panose="030F0702030302020204" pitchFamily="66" charset="0"/>
              </a:rPr>
              <a:t>Your cards should include a brief description of the character, a picture and the characters stats. </a:t>
            </a:r>
          </a:p>
          <a:p>
            <a:r>
              <a:rPr lang="en-GB" dirty="0" smtClean="0">
                <a:latin typeface="Comic Sans MS" panose="030F0702030302020204" pitchFamily="66" charset="0"/>
              </a:rPr>
              <a:t>You will need to think about a list of characteristics that you could use and give a rating out of 100.</a:t>
            </a:r>
          </a:p>
          <a:p>
            <a:r>
              <a:rPr lang="en-GB" dirty="0" smtClean="0">
                <a:latin typeface="Comic Sans MS" panose="030F0702030302020204" pitchFamily="66" charset="0"/>
              </a:rPr>
              <a:t>They need to be the same for all of the cards. E.g. hard work, </a:t>
            </a:r>
            <a:r>
              <a:rPr lang="en-GB" dirty="0" err="1" smtClean="0">
                <a:latin typeface="Comic Sans MS" panose="030F0702030302020204" pitchFamily="66" charset="0"/>
              </a:rPr>
              <a:t>meaness</a:t>
            </a:r>
            <a:r>
              <a:rPr lang="en-GB" dirty="0" smtClean="0">
                <a:latin typeface="Comic Sans MS" panose="030F0702030302020204" pitchFamily="66" charset="0"/>
              </a:rPr>
              <a:t>, strength, fear factor</a:t>
            </a:r>
            <a:endParaRPr lang="en-GB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49587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506437"/>
            <a:ext cx="10515600" cy="567052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90471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506437"/>
            <a:ext cx="10515600" cy="5670526"/>
          </a:xfrm>
        </p:spPr>
        <p:txBody>
          <a:bodyPr/>
          <a:lstStyle/>
          <a:p>
            <a:pPr marL="0" indent="0">
              <a:buNone/>
            </a:pPr>
            <a:endParaRPr lang="en-GB" dirty="0" smtClean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99958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506437"/>
            <a:ext cx="10515600" cy="5670526"/>
          </a:xfrm>
        </p:spPr>
        <p:txBody>
          <a:bodyPr/>
          <a:lstStyle/>
          <a:p>
            <a:pPr marL="0" indent="0">
              <a:buNone/>
            </a:pPr>
            <a:endParaRPr lang="en-GB" dirty="0" smtClean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61267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</TotalTime>
  <Words>161</Words>
  <Application>Microsoft Office PowerPoint</Application>
  <PresentationFormat>Widescreen</PresentationFormat>
  <Paragraphs>23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Comic Sans MS</vt:lpstr>
      <vt:lpstr>XCCW Joined 6a</vt:lpstr>
      <vt:lpstr>Office Theme</vt:lpstr>
      <vt:lpstr>Holes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Holes</dc:title>
  <dc:creator>Robyn Britten</dc:creator>
  <cp:lastModifiedBy>Robyn Britten</cp:lastModifiedBy>
  <cp:revision>27</cp:revision>
  <dcterms:created xsi:type="dcterms:W3CDTF">2021-01-19T14:15:53Z</dcterms:created>
  <dcterms:modified xsi:type="dcterms:W3CDTF">2021-01-26T15:36:28Z</dcterms:modified>
</cp:coreProperties>
</file>