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54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846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25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730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21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72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11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05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678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61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1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B2B5F-D95E-4D10-9A6A-6450B94BF0DD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01877-4899-4626-8754-D9C5E35A06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30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Fast 10s week 3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Remember to email if you get stuck on a question</a:t>
            </a:r>
          </a:p>
          <a:p>
            <a:r>
              <a:rPr lang="en-GB" dirty="0" smtClean="0"/>
              <a:t>year6help@stopsley.primaryluton.co.uk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4041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Day 1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137" y="1358537"/>
            <a:ext cx="10909663" cy="4818426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GB" dirty="0" smtClean="0"/>
              <a:t>9305 – 3456</a:t>
            </a:r>
          </a:p>
          <a:p>
            <a:pPr marL="514350" indent="-514350">
              <a:buAutoNum type="arabicParenR"/>
            </a:pPr>
            <a:r>
              <a:rPr lang="en-GB" dirty="0" smtClean="0"/>
              <a:t>What are the common factors of 26 and 12? </a:t>
            </a:r>
          </a:p>
          <a:p>
            <a:pPr marL="514350" indent="-514350">
              <a:buAutoNum type="arabicParenR"/>
            </a:pPr>
            <a:r>
              <a:rPr lang="en-GB" dirty="0" smtClean="0"/>
              <a:t>How many ml are there in 1l? </a:t>
            </a:r>
          </a:p>
          <a:p>
            <a:pPr marL="514350" indent="-514350">
              <a:buAutoNum type="arabicParenR"/>
            </a:pPr>
            <a:r>
              <a:rPr lang="en-GB" dirty="0" smtClean="0"/>
              <a:t>42 x 54</a:t>
            </a:r>
          </a:p>
          <a:p>
            <a:pPr marL="514350" indent="-514350">
              <a:buAutoNum type="arabicParenR"/>
            </a:pPr>
            <a:r>
              <a:rPr lang="en-GB" dirty="0" smtClean="0"/>
              <a:t>4.55 – 1.73</a:t>
            </a:r>
          </a:p>
          <a:p>
            <a:pPr marL="514350" indent="-514350">
              <a:buAutoNum type="arabicParenR"/>
            </a:pPr>
            <a:r>
              <a:rPr lang="en-GB" dirty="0" smtClean="0"/>
              <a:t>17 – 32</a:t>
            </a:r>
          </a:p>
          <a:p>
            <a:pPr marL="514350" indent="-514350">
              <a:buAutoNum type="arabicParenR"/>
            </a:pPr>
            <a:r>
              <a:rPr lang="en-GB" dirty="0" smtClean="0"/>
              <a:t>5 x 7 – (4-2)</a:t>
            </a:r>
          </a:p>
          <a:p>
            <a:pPr marL="514350" indent="-514350">
              <a:buAutoNum type="arabicParenR"/>
            </a:pPr>
            <a:r>
              <a:rPr lang="en-GB" dirty="0" smtClean="0"/>
              <a:t>23433 divided by 3</a:t>
            </a:r>
          </a:p>
          <a:p>
            <a:pPr marL="514350" indent="-514350">
              <a:buAutoNum type="arabicParenR"/>
            </a:pPr>
            <a:r>
              <a:rPr lang="en-GB" dirty="0" smtClean="0"/>
              <a:t>17.99 x 1000</a:t>
            </a:r>
          </a:p>
          <a:p>
            <a:pPr marL="514350" indent="-514350">
              <a:buAutoNum type="arabicParenR"/>
            </a:pPr>
            <a:r>
              <a:rPr lang="en-GB" dirty="0" smtClean="0"/>
              <a:t>2.3 divided by 1000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077680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Day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en-GB" dirty="0" smtClean="0"/>
              <a:t>12 x 3.4</a:t>
            </a:r>
          </a:p>
          <a:p>
            <a:pPr marL="514350" indent="-514350">
              <a:buAutoNum type="arabicParenR"/>
            </a:pPr>
            <a:r>
              <a:rPr lang="en-GB" dirty="0" smtClean="0"/>
              <a:t>What is the product of 11 and 12? </a:t>
            </a:r>
          </a:p>
          <a:p>
            <a:pPr marL="514350" indent="-514350">
              <a:buAutoNum type="arabicParenR"/>
            </a:pPr>
            <a:r>
              <a:rPr lang="en-GB" dirty="0" smtClean="0"/>
              <a:t>34525 + 9043</a:t>
            </a:r>
          </a:p>
          <a:p>
            <a:pPr marL="514350" indent="-514350">
              <a:buAutoNum type="arabicParenR"/>
            </a:pPr>
            <a:r>
              <a:rPr lang="en-GB" dirty="0" smtClean="0"/>
              <a:t>______ 100 = 32.1</a:t>
            </a:r>
          </a:p>
          <a:p>
            <a:pPr marL="514350" indent="-514350">
              <a:buAutoNum type="arabicParenR"/>
            </a:pPr>
            <a:r>
              <a:rPr lang="en-GB" dirty="0" smtClean="0"/>
              <a:t>1232 + _____ = 10,000</a:t>
            </a:r>
          </a:p>
          <a:p>
            <a:pPr marL="514350" indent="-514350">
              <a:buAutoNum type="arabicParenR"/>
            </a:pPr>
            <a:r>
              <a:rPr lang="en-GB" dirty="0" smtClean="0"/>
              <a:t>0.9 x 100</a:t>
            </a:r>
          </a:p>
          <a:p>
            <a:pPr marL="514350" indent="-514350">
              <a:buAutoNum type="arabicParenR"/>
            </a:pPr>
            <a:r>
              <a:rPr lang="en-GB" dirty="0" smtClean="0"/>
              <a:t>49721 divided by 7</a:t>
            </a:r>
          </a:p>
          <a:p>
            <a:pPr marL="514350" indent="-514350">
              <a:buAutoNum type="arabicParenR"/>
            </a:pPr>
            <a:r>
              <a:rPr lang="en-GB" dirty="0" smtClean="0"/>
              <a:t>1/3 x ¾</a:t>
            </a:r>
          </a:p>
          <a:p>
            <a:pPr marL="514350" indent="-514350">
              <a:buAutoNum type="arabicParenR"/>
            </a:pPr>
            <a:r>
              <a:rPr lang="en-GB" dirty="0" smtClean="0"/>
              <a:t>Find 20% of 500</a:t>
            </a:r>
          </a:p>
          <a:p>
            <a:pPr marL="514350" indent="-514350">
              <a:buAutoNum type="arabicParenR"/>
            </a:pPr>
            <a:r>
              <a:rPr lang="en-GB" dirty="0" smtClean="0"/>
              <a:t>A video game costs £25 and it is on sale for 20% off the price, how much does it cost? </a:t>
            </a:r>
          </a:p>
          <a:p>
            <a:pPr marL="514350" indent="-514350">
              <a:buAutoNum type="arabicParenR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62599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Day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GB" dirty="0" smtClean="0"/>
              <a:t>56 x 324</a:t>
            </a:r>
          </a:p>
          <a:p>
            <a:pPr marL="514350" indent="-514350">
              <a:buAutoNum type="arabicParenR"/>
            </a:pPr>
            <a:r>
              <a:rPr lang="en-GB" dirty="0" smtClean="0"/>
              <a:t>What is 15% of 250? </a:t>
            </a:r>
          </a:p>
          <a:p>
            <a:pPr marL="514350" indent="-514350">
              <a:buAutoNum type="arabicParenR"/>
            </a:pPr>
            <a:r>
              <a:rPr lang="en-GB" dirty="0" smtClean="0"/>
              <a:t>List the next 3 common multiples of 5 and 8</a:t>
            </a:r>
          </a:p>
          <a:p>
            <a:pPr marL="514350" indent="-514350">
              <a:buAutoNum type="arabicParenR"/>
            </a:pPr>
            <a:r>
              <a:rPr lang="en-GB" dirty="0" smtClean="0"/>
              <a:t>334.5 divided by 100</a:t>
            </a:r>
          </a:p>
          <a:p>
            <a:pPr marL="514350" indent="-514350">
              <a:buAutoNum type="arabicParenR"/>
            </a:pPr>
            <a:r>
              <a:rPr lang="en-GB" dirty="0" smtClean="0"/>
              <a:t>34.54 – 0.99</a:t>
            </a:r>
          </a:p>
          <a:p>
            <a:pPr marL="514350" indent="-514350">
              <a:buAutoNum type="arabicParenR"/>
            </a:pPr>
            <a:r>
              <a:rPr lang="en-GB" dirty="0" smtClean="0"/>
              <a:t>93 – 100</a:t>
            </a:r>
          </a:p>
          <a:p>
            <a:pPr marL="514350" indent="-514350">
              <a:buAutoNum type="arabicParenR"/>
            </a:pPr>
            <a:r>
              <a:rPr lang="en-GB" dirty="0" smtClean="0"/>
              <a:t>-5 + 7</a:t>
            </a:r>
          </a:p>
          <a:p>
            <a:pPr marL="514350" indent="-514350">
              <a:buAutoNum type="arabicParenR"/>
            </a:pPr>
            <a:r>
              <a:rPr lang="en-GB" dirty="0" smtClean="0"/>
              <a:t>Which is bigger 0.25 or ½? </a:t>
            </a:r>
          </a:p>
          <a:p>
            <a:pPr marL="514350" indent="-514350">
              <a:buAutoNum type="arabicParenR"/>
            </a:pPr>
            <a:r>
              <a:rPr lang="en-GB" dirty="0" smtClean="0"/>
              <a:t>What is 0.2 as a fraction and as a percentage?</a:t>
            </a:r>
          </a:p>
          <a:p>
            <a:pPr marL="514350" indent="-514350">
              <a:buAutoNum type="arabicParenR"/>
            </a:pPr>
            <a:r>
              <a:rPr lang="en-GB" dirty="0" smtClean="0"/>
              <a:t>3.49 + 24.49</a:t>
            </a:r>
          </a:p>
        </p:txBody>
      </p:sp>
    </p:spTree>
    <p:extLst>
      <p:ext uri="{BB962C8B-B14F-4D97-AF65-F5344CB8AC3E}">
        <p14:creationId xmlns:p14="http://schemas.microsoft.com/office/powerpoint/2010/main" val="2448001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Day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509" y="1394550"/>
            <a:ext cx="10515600" cy="5215255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GB" dirty="0" smtClean="0"/>
              <a:t>20 x 50</a:t>
            </a:r>
          </a:p>
          <a:p>
            <a:pPr marL="514350" indent="-514350">
              <a:buAutoNum type="arabicParenR"/>
            </a:pPr>
            <a:r>
              <a:rPr lang="en-GB" dirty="0" smtClean="0"/>
              <a:t>24535 divided by 5</a:t>
            </a:r>
          </a:p>
          <a:p>
            <a:pPr marL="514350" indent="-514350">
              <a:buAutoNum type="arabicParenR"/>
            </a:pPr>
            <a:r>
              <a:rPr lang="en-GB" dirty="0" smtClean="0"/>
              <a:t>4</a:t>
            </a:r>
            <a:r>
              <a:rPr lang="en-GB" baseline="30000" dirty="0" smtClean="0"/>
              <a:t>2</a:t>
            </a:r>
            <a:r>
              <a:rPr lang="en-GB" dirty="0" smtClean="0"/>
              <a:t> + 9</a:t>
            </a:r>
            <a:r>
              <a:rPr lang="en-GB" baseline="30000" dirty="0" smtClean="0"/>
              <a:t>2</a:t>
            </a:r>
          </a:p>
          <a:p>
            <a:pPr marL="514350" indent="-514350">
              <a:buAutoNum type="arabicParenR"/>
            </a:pPr>
            <a:r>
              <a:rPr lang="en-GB" dirty="0" smtClean="0"/>
              <a:t>32 – 5 x 4</a:t>
            </a:r>
          </a:p>
          <a:p>
            <a:pPr marL="514350" indent="-514350">
              <a:buAutoNum type="arabicParenR"/>
            </a:pPr>
            <a:r>
              <a:rPr lang="en-GB" dirty="0" smtClean="0"/>
              <a:t>1/5 + 4/10</a:t>
            </a:r>
          </a:p>
          <a:p>
            <a:pPr marL="514350" indent="-514350">
              <a:buAutoNum type="arabicParenR"/>
            </a:pPr>
            <a:r>
              <a:rPr lang="en-GB" dirty="0" smtClean="0"/>
              <a:t>Find 52% of 5000</a:t>
            </a:r>
          </a:p>
          <a:p>
            <a:pPr marL="514350" indent="-514350">
              <a:buAutoNum type="arabicParenR"/>
            </a:pPr>
            <a:r>
              <a:rPr lang="en-GB" dirty="0" smtClean="0"/>
              <a:t>Find the factors of 46</a:t>
            </a:r>
          </a:p>
          <a:p>
            <a:pPr marL="514350" indent="-514350">
              <a:buAutoNum type="arabicParenR"/>
            </a:pPr>
            <a:r>
              <a:rPr lang="en-GB" dirty="0" smtClean="0"/>
              <a:t>Find the difference between 523 and 99? </a:t>
            </a:r>
          </a:p>
          <a:p>
            <a:pPr marL="514350" indent="-514350">
              <a:buAutoNum type="arabicParenR"/>
            </a:pPr>
            <a:r>
              <a:rPr lang="en-GB" dirty="0" smtClean="0"/>
              <a:t>5.66 x 100</a:t>
            </a:r>
          </a:p>
          <a:p>
            <a:pPr marL="514350" indent="-514350">
              <a:buAutoNum type="arabicParenR"/>
            </a:pPr>
            <a:r>
              <a:rPr lang="en-GB" dirty="0" smtClean="0"/>
              <a:t>4.677 x 10</a:t>
            </a:r>
          </a:p>
          <a:p>
            <a:pPr marL="514350" indent="-514350">
              <a:buAutoNum type="arabicParenR"/>
            </a:pPr>
            <a:endParaRPr lang="en-GB" dirty="0" smtClean="0"/>
          </a:p>
          <a:p>
            <a:pPr marL="514350" indent="-514350">
              <a:buAutoNum type="arabicParenR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151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230</Words>
  <Application>Microsoft Office PowerPoint</Application>
  <PresentationFormat>Widescreen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Fast 10s week 3</vt:lpstr>
      <vt:lpstr>Day 1 </vt:lpstr>
      <vt:lpstr>Day 2</vt:lpstr>
      <vt:lpstr>Day 3</vt:lpstr>
      <vt:lpstr>Day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10s week 2</dc:title>
  <dc:creator>Emma Southwell</dc:creator>
  <cp:lastModifiedBy>Jarad Dymock</cp:lastModifiedBy>
  <cp:revision>14</cp:revision>
  <dcterms:created xsi:type="dcterms:W3CDTF">2020-03-26T12:02:45Z</dcterms:created>
  <dcterms:modified xsi:type="dcterms:W3CDTF">2021-01-11T11:18:06Z</dcterms:modified>
</cp:coreProperties>
</file>