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6"/>
  </p:notesMasterIdLst>
  <p:sldIdLst>
    <p:sldId id="296" r:id="rId11"/>
    <p:sldId id="297" r:id="rId12"/>
    <p:sldId id="309" r:id="rId13"/>
    <p:sldId id="320" r:id="rId14"/>
    <p:sldId id="299" r:id="rId15"/>
    <p:sldId id="312" r:id="rId16"/>
    <p:sldId id="301" r:id="rId17"/>
    <p:sldId id="304" r:id="rId18"/>
    <p:sldId id="313" r:id="rId19"/>
    <p:sldId id="314" r:id="rId20"/>
    <p:sldId id="316" r:id="rId21"/>
    <p:sldId id="318" r:id="rId22"/>
    <p:sldId id="317" r:id="rId23"/>
    <p:sldId id="319" r:id="rId24"/>
    <p:sldId id="308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EE0434D7-D265-4468-8CF7-C573F5372E04}"/>
    <pc:docChg chg="custSel modSld">
      <pc:chgData name="James Clegg" userId="c6df1435-7a36-4b38-be4d-16e68e91152f" providerId="ADAL" clId="{EE0434D7-D265-4468-8CF7-C573F5372E04}" dt="2020-11-03T16:03:44.297" v="12"/>
      <pc:docMkLst>
        <pc:docMk/>
      </pc:docMkLst>
      <pc:sldChg chg="modTransition">
        <pc:chgData name="James Clegg" userId="c6df1435-7a36-4b38-be4d-16e68e91152f" providerId="ADAL" clId="{EE0434D7-D265-4468-8CF7-C573F5372E04}" dt="2020-11-03T16:03:44.297" v="12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EE0434D7-D265-4468-8CF7-C573F5372E04}" dt="2020-11-03T16:03:44.297" v="12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EE0434D7-D265-4468-8CF7-C573F5372E04}" dt="2020-11-03T16:03:44.297" v="12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EE0434D7-D265-4468-8CF7-C573F5372E04}" dt="2020-11-03T16:03:44.297" v="12"/>
        <pc:sldMkLst>
          <pc:docMk/>
          <pc:sldMk cId="3782242679" sldId="301"/>
        </pc:sldMkLst>
        <pc:picChg chg="del">
          <ac:chgData name="James Clegg" userId="c6df1435-7a36-4b38-be4d-16e68e91152f" providerId="ADAL" clId="{EE0434D7-D265-4468-8CF7-C573F5372E04}" dt="2020-11-03T16:03:13.381" v="3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E0434D7-D265-4468-8CF7-C573F5372E04}" dt="2020-11-03T16:03:44.297" v="12"/>
        <pc:sldMkLst>
          <pc:docMk/>
          <pc:sldMk cId="3195527484" sldId="304"/>
        </pc:sldMkLst>
        <pc:picChg chg="del">
          <ac:chgData name="James Clegg" userId="c6df1435-7a36-4b38-be4d-16e68e91152f" providerId="ADAL" clId="{EE0434D7-D265-4468-8CF7-C573F5372E04}" dt="2020-11-03T16:03:16.288" v="4" actId="478"/>
          <ac:picMkLst>
            <pc:docMk/>
            <pc:sldMk cId="3195527484" sldId="30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E0434D7-D265-4468-8CF7-C573F5372E04}" dt="2020-11-03T16:03:44.297" v="12"/>
        <pc:sldMkLst>
          <pc:docMk/>
          <pc:sldMk cId="3911374497" sldId="308"/>
        </pc:sldMkLst>
        <pc:picChg chg="del">
          <ac:chgData name="James Clegg" userId="c6df1435-7a36-4b38-be4d-16e68e91152f" providerId="ADAL" clId="{EE0434D7-D265-4468-8CF7-C573F5372E04}" dt="2020-11-03T16:03:36.689" v="11" actId="478"/>
          <ac:picMkLst>
            <pc:docMk/>
            <pc:sldMk cId="3911374497" sldId="30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E0434D7-D265-4468-8CF7-C573F5372E04}" dt="2020-11-03T16:03:44.297" v="12"/>
        <pc:sldMkLst>
          <pc:docMk/>
          <pc:sldMk cId="2091575028" sldId="309"/>
        </pc:sldMkLst>
        <pc:picChg chg="del">
          <ac:chgData name="James Clegg" userId="c6df1435-7a36-4b38-be4d-16e68e91152f" providerId="ADAL" clId="{EE0434D7-D265-4468-8CF7-C573F5372E04}" dt="2020-11-03T16:03:04.285" v="0" actId="478"/>
          <ac:picMkLst>
            <pc:docMk/>
            <pc:sldMk cId="2091575028" sldId="30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E0434D7-D265-4468-8CF7-C573F5372E04}" dt="2020-11-03T16:03:44.297" v="12"/>
        <pc:sldMkLst>
          <pc:docMk/>
          <pc:sldMk cId="2404519866" sldId="312"/>
        </pc:sldMkLst>
        <pc:picChg chg="del">
          <ac:chgData name="James Clegg" userId="c6df1435-7a36-4b38-be4d-16e68e91152f" providerId="ADAL" clId="{EE0434D7-D265-4468-8CF7-C573F5372E04}" dt="2020-11-03T16:03:10.350" v="2" actId="478"/>
          <ac:picMkLst>
            <pc:docMk/>
            <pc:sldMk cId="2404519866" sldId="31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E0434D7-D265-4468-8CF7-C573F5372E04}" dt="2020-11-03T16:03:44.297" v="12"/>
        <pc:sldMkLst>
          <pc:docMk/>
          <pc:sldMk cId="2882594876" sldId="313"/>
        </pc:sldMkLst>
        <pc:picChg chg="del">
          <ac:chgData name="James Clegg" userId="c6df1435-7a36-4b38-be4d-16e68e91152f" providerId="ADAL" clId="{EE0434D7-D265-4468-8CF7-C573F5372E04}" dt="2020-11-03T16:03:19.231" v="5" actId="478"/>
          <ac:picMkLst>
            <pc:docMk/>
            <pc:sldMk cId="2882594876" sldId="313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E0434D7-D265-4468-8CF7-C573F5372E04}" dt="2020-11-03T16:03:44.297" v="12"/>
        <pc:sldMkLst>
          <pc:docMk/>
          <pc:sldMk cId="2515355767" sldId="314"/>
        </pc:sldMkLst>
        <pc:picChg chg="del">
          <ac:chgData name="James Clegg" userId="c6df1435-7a36-4b38-be4d-16e68e91152f" providerId="ADAL" clId="{EE0434D7-D265-4468-8CF7-C573F5372E04}" dt="2020-11-03T16:03:21.372" v="6" actId="478"/>
          <ac:picMkLst>
            <pc:docMk/>
            <pc:sldMk cId="2515355767" sldId="314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E0434D7-D265-4468-8CF7-C573F5372E04}" dt="2020-11-03T16:03:44.297" v="12"/>
        <pc:sldMkLst>
          <pc:docMk/>
          <pc:sldMk cId="4243001804" sldId="316"/>
        </pc:sldMkLst>
        <pc:picChg chg="del">
          <ac:chgData name="James Clegg" userId="c6df1435-7a36-4b38-be4d-16e68e91152f" providerId="ADAL" clId="{EE0434D7-D265-4468-8CF7-C573F5372E04}" dt="2020-11-03T16:03:24.494" v="7" actId="478"/>
          <ac:picMkLst>
            <pc:docMk/>
            <pc:sldMk cId="4243001804" sldId="31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E0434D7-D265-4468-8CF7-C573F5372E04}" dt="2020-11-03T16:03:44.297" v="12"/>
        <pc:sldMkLst>
          <pc:docMk/>
          <pc:sldMk cId="391811844" sldId="317"/>
        </pc:sldMkLst>
        <pc:picChg chg="del">
          <ac:chgData name="James Clegg" userId="c6df1435-7a36-4b38-be4d-16e68e91152f" providerId="ADAL" clId="{EE0434D7-D265-4468-8CF7-C573F5372E04}" dt="2020-11-03T16:03:30.940" v="9" actId="478"/>
          <ac:picMkLst>
            <pc:docMk/>
            <pc:sldMk cId="391811844" sldId="317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E0434D7-D265-4468-8CF7-C573F5372E04}" dt="2020-11-03T16:03:44.297" v="12"/>
        <pc:sldMkLst>
          <pc:docMk/>
          <pc:sldMk cId="4116344344" sldId="318"/>
        </pc:sldMkLst>
        <pc:picChg chg="del">
          <ac:chgData name="James Clegg" userId="c6df1435-7a36-4b38-be4d-16e68e91152f" providerId="ADAL" clId="{EE0434D7-D265-4468-8CF7-C573F5372E04}" dt="2020-11-03T16:03:27.715" v="8" actId="478"/>
          <ac:picMkLst>
            <pc:docMk/>
            <pc:sldMk cId="4116344344" sldId="318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E0434D7-D265-4468-8CF7-C573F5372E04}" dt="2020-11-03T16:03:44.297" v="12"/>
        <pc:sldMkLst>
          <pc:docMk/>
          <pc:sldMk cId="1373359628" sldId="319"/>
        </pc:sldMkLst>
        <pc:picChg chg="del">
          <ac:chgData name="James Clegg" userId="c6df1435-7a36-4b38-be4d-16e68e91152f" providerId="ADAL" clId="{EE0434D7-D265-4468-8CF7-C573F5372E04}" dt="2020-11-03T16:03:33.708" v="10" actId="478"/>
          <ac:picMkLst>
            <pc:docMk/>
            <pc:sldMk cId="1373359628" sldId="31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E0434D7-D265-4468-8CF7-C573F5372E04}" dt="2020-11-03T16:03:44.297" v="12"/>
        <pc:sldMkLst>
          <pc:docMk/>
          <pc:sldMk cId="1280487083" sldId="320"/>
        </pc:sldMkLst>
        <pc:picChg chg="del">
          <ac:chgData name="James Clegg" userId="c6df1435-7a36-4b38-be4d-16e68e91152f" providerId="ADAL" clId="{EE0434D7-D265-4468-8CF7-C573F5372E04}" dt="2020-11-03T16:03:07.390" v="1" actId="478"/>
          <ac:picMkLst>
            <pc:docMk/>
            <pc:sldMk cId="1280487083" sldId="320"/>
            <ac:picMk id="11" creationId="{00000000-0000-0000-0000-000000000000}"/>
          </ac:picMkLst>
        </pc:picChg>
      </pc:sldChg>
    </pc:docChg>
  </pc:docChgLst>
  <pc:docChgLst>
    <pc:chgData name="James Clegg" userId="c6df1435-7a36-4b38-be4d-16e68e91152f" providerId="ADAL" clId="{A3B657D5-16DD-409F-9D94-45269C2498F3}"/>
    <pc:docChg chg="modSld">
      <pc:chgData name="James Clegg" userId="c6df1435-7a36-4b38-be4d-16e68e91152f" providerId="ADAL" clId="{A3B657D5-16DD-409F-9D94-45269C2498F3}" dt="2020-11-03T15:45:14.529" v="14" actId="1038"/>
      <pc:docMkLst>
        <pc:docMk/>
      </pc:docMkLst>
      <pc:sldChg chg="modSp">
        <pc:chgData name="James Clegg" userId="c6df1435-7a36-4b38-be4d-16e68e91152f" providerId="ADAL" clId="{A3B657D5-16DD-409F-9D94-45269C2498F3}" dt="2020-11-03T15:45:07.547" v="0" actId="20577"/>
        <pc:sldMkLst>
          <pc:docMk/>
          <pc:sldMk cId="2091575028" sldId="309"/>
        </pc:sldMkLst>
        <pc:spChg chg="mod">
          <ac:chgData name="James Clegg" userId="c6df1435-7a36-4b38-be4d-16e68e91152f" providerId="ADAL" clId="{A3B657D5-16DD-409F-9D94-45269C2498F3}" dt="2020-11-03T15:45:07.547" v="0" actId="20577"/>
          <ac:spMkLst>
            <pc:docMk/>
            <pc:sldMk cId="2091575028" sldId="309"/>
            <ac:spMk id="2" creationId="{00000000-0000-0000-0000-000000000000}"/>
          </ac:spMkLst>
        </pc:spChg>
      </pc:sldChg>
      <pc:sldChg chg="modSp">
        <pc:chgData name="James Clegg" userId="c6df1435-7a36-4b38-be4d-16e68e91152f" providerId="ADAL" clId="{A3B657D5-16DD-409F-9D94-45269C2498F3}" dt="2020-11-03T15:45:14.529" v="14" actId="1038"/>
        <pc:sldMkLst>
          <pc:docMk/>
          <pc:sldMk cId="1280487083" sldId="320"/>
        </pc:sldMkLst>
        <pc:spChg chg="mod">
          <ac:chgData name="James Clegg" userId="c6df1435-7a36-4b38-be4d-16e68e91152f" providerId="ADAL" clId="{A3B657D5-16DD-409F-9D94-45269C2498F3}" dt="2020-11-03T15:45:14.529" v="14" actId="1038"/>
          <ac:spMkLst>
            <pc:docMk/>
            <pc:sldMk cId="1280487083" sldId="320"/>
            <ac:spMk id="10" creationId="{00000000-0000-0000-0000-000000000000}"/>
          </ac:spMkLst>
        </pc:spChg>
        <pc:spChg chg="mod">
          <ac:chgData name="James Clegg" userId="c6df1435-7a36-4b38-be4d-16e68e91152f" providerId="ADAL" clId="{A3B657D5-16DD-409F-9D94-45269C2498F3}" dt="2020-11-03T15:45:10.152" v="1" actId="20577"/>
          <ac:spMkLst>
            <pc:docMk/>
            <pc:sldMk cId="1280487083" sldId="320"/>
            <ac:spMk id="12" creationId="{FB1B9C80-E0A1-4029-80EA-27011A93DB7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12/01/2021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12/01/2021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8.emf"/><Relationship Id="rId5" Type="http://schemas.openxmlformats.org/officeDocument/2006/relationships/image" Target="../media/image1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11188"/>
            <a:ext cx="5950424" cy="1787857"/>
          </a:xfrm>
        </p:spPr>
        <p:txBody>
          <a:bodyPr/>
          <a:lstStyle/>
          <a:p>
            <a:r>
              <a:rPr lang="en-GB" dirty="0"/>
              <a:t>DIVIDE BY 10</a:t>
            </a:r>
          </a:p>
        </p:txBody>
      </p:sp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4 - 6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515355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FF6D047-F838-6E40-BEDE-220AF205A23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74606" y="981581"/>
          <a:ext cx="7424904" cy="2530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226">
                  <a:extLst>
                    <a:ext uri="{9D8B030D-6E8A-4147-A177-3AD203B41FA5}">
                      <a16:colId xmlns:a16="http://schemas.microsoft.com/office/drawing/2014/main" val="1945284546"/>
                    </a:ext>
                  </a:extLst>
                </a:gridCol>
                <a:gridCol w="1856226">
                  <a:extLst>
                    <a:ext uri="{9D8B030D-6E8A-4147-A177-3AD203B41FA5}">
                      <a16:colId xmlns:a16="http://schemas.microsoft.com/office/drawing/2014/main" val="3143293763"/>
                    </a:ext>
                  </a:extLst>
                </a:gridCol>
                <a:gridCol w="1856226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1856226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Th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1954954"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221402"/>
                  </a:ext>
                </a:extLst>
              </a:tr>
            </a:tbl>
          </a:graphicData>
        </a:graphic>
      </p:graphicFrame>
      <p:sp>
        <p:nvSpPr>
          <p:cNvPr id="4" name="Curved Up Arrow 3"/>
          <p:cNvSpPr/>
          <p:nvPr/>
        </p:nvSpPr>
        <p:spPr>
          <a:xfrm rot="5400000" flipH="1">
            <a:off x="5991679" y="2894411"/>
            <a:ext cx="519302" cy="1893277"/>
          </a:xfrm>
          <a:prstGeom prst="leftBracket">
            <a:avLst>
              <a:gd name="adj" fmla="val 182291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Curved Up Arrow 20"/>
          <p:cNvSpPr/>
          <p:nvPr/>
        </p:nvSpPr>
        <p:spPr>
          <a:xfrm rot="5400000" flipH="1">
            <a:off x="3980176" y="2910045"/>
            <a:ext cx="519302" cy="1893277"/>
          </a:xfrm>
          <a:prstGeom prst="leftBracket">
            <a:avLst>
              <a:gd name="adj" fmla="val 182291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Curved Up Arrow 21"/>
          <p:cNvSpPr/>
          <p:nvPr/>
        </p:nvSpPr>
        <p:spPr>
          <a:xfrm rot="5400000" flipH="1">
            <a:off x="1968671" y="2910044"/>
            <a:ext cx="519302" cy="1893282"/>
          </a:xfrm>
          <a:prstGeom prst="leftBracket">
            <a:avLst>
              <a:gd name="adj" fmla="val 182291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6215" y="4130020"/>
            <a:ext cx="1190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 times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size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44712" y="4130020"/>
            <a:ext cx="1190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 times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size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33207" y="4130020"/>
            <a:ext cx="1190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 times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size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300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FF6D047-F838-6E40-BEDE-220AF205A23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74606" y="981581"/>
          <a:ext cx="7424904" cy="2530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226">
                  <a:extLst>
                    <a:ext uri="{9D8B030D-6E8A-4147-A177-3AD203B41FA5}">
                      <a16:colId xmlns:a16="http://schemas.microsoft.com/office/drawing/2014/main" val="1945284546"/>
                    </a:ext>
                  </a:extLst>
                </a:gridCol>
                <a:gridCol w="1856226">
                  <a:extLst>
                    <a:ext uri="{9D8B030D-6E8A-4147-A177-3AD203B41FA5}">
                      <a16:colId xmlns:a16="http://schemas.microsoft.com/office/drawing/2014/main" val="3143293763"/>
                    </a:ext>
                  </a:extLst>
                </a:gridCol>
                <a:gridCol w="1856226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1856226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Th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1954954"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221402"/>
                  </a:ext>
                </a:extLst>
              </a:tr>
            </a:tbl>
          </a:graphicData>
        </a:graphic>
      </p:graphicFrame>
      <p:sp>
        <p:nvSpPr>
          <p:cNvPr id="4" name="Curved Up Arrow 3"/>
          <p:cNvSpPr/>
          <p:nvPr/>
        </p:nvSpPr>
        <p:spPr>
          <a:xfrm rot="5400000">
            <a:off x="6003470" y="2900862"/>
            <a:ext cx="523219" cy="1850439"/>
          </a:xfrm>
          <a:prstGeom prst="rightBracket">
            <a:avLst>
              <a:gd name="adj" fmla="val 176832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Curved Up Arrow 20"/>
          <p:cNvSpPr/>
          <p:nvPr/>
        </p:nvSpPr>
        <p:spPr>
          <a:xfrm rot="5400000">
            <a:off x="4033632" y="2900861"/>
            <a:ext cx="523219" cy="1850439"/>
          </a:xfrm>
          <a:prstGeom prst="rightBracket">
            <a:avLst>
              <a:gd name="adj" fmla="val 176832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Curved Up Arrow 21"/>
          <p:cNvSpPr/>
          <p:nvPr/>
        </p:nvSpPr>
        <p:spPr>
          <a:xfrm rot="5400000">
            <a:off x="2116518" y="2900862"/>
            <a:ext cx="523221" cy="1850439"/>
          </a:xfrm>
          <a:prstGeom prst="rightBracket">
            <a:avLst>
              <a:gd name="adj" fmla="val 176831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77418" y="4074677"/>
            <a:ext cx="1375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One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tenth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size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80980" y="4074677"/>
            <a:ext cx="14285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One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tenth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size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38633" y="4074677"/>
            <a:ext cx="1478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noProof="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 tenth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size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4199" y="5104811"/>
            <a:ext cx="5286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To find one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tenth, we divide by 10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634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/>
      <p:bldP spid="24" grpId="0"/>
      <p:bldP spid="25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FF6D047-F838-6E40-BEDE-220AF205A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426807"/>
              </p:ext>
            </p:extLst>
          </p:nvPr>
        </p:nvGraphicFramePr>
        <p:xfrm>
          <a:off x="1179573" y="2151278"/>
          <a:ext cx="6203868" cy="2053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967">
                  <a:extLst>
                    <a:ext uri="{9D8B030D-6E8A-4147-A177-3AD203B41FA5}">
                      <a16:colId xmlns:a16="http://schemas.microsoft.com/office/drawing/2014/main" val="1945284546"/>
                    </a:ext>
                  </a:extLst>
                </a:gridCol>
                <a:gridCol w="1550967">
                  <a:extLst>
                    <a:ext uri="{9D8B030D-6E8A-4147-A177-3AD203B41FA5}">
                      <a16:colId xmlns:a16="http://schemas.microsoft.com/office/drawing/2014/main" val="3143293763"/>
                    </a:ext>
                  </a:extLst>
                </a:gridCol>
                <a:gridCol w="1550967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1550967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417356"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Th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1416512"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221402"/>
                  </a:ext>
                </a:extLst>
              </a:tr>
            </a:tbl>
          </a:graphicData>
        </a:graphic>
      </p:graphicFrame>
      <p:sp>
        <p:nvSpPr>
          <p:cNvPr id="4" name="Curved Up Arrow 3"/>
          <p:cNvSpPr/>
          <p:nvPr/>
        </p:nvSpPr>
        <p:spPr>
          <a:xfrm rot="16200000" flipH="1" flipV="1">
            <a:off x="5888595" y="1086122"/>
            <a:ext cx="483869" cy="1518066"/>
          </a:xfrm>
          <a:prstGeom prst="leftBracket">
            <a:avLst>
              <a:gd name="adj" fmla="val 156867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5535414" y="1203110"/>
                <a:ext cx="11902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5414" y="1203110"/>
                <a:ext cx="1190231" cy="400110"/>
              </a:xfrm>
              <a:prstGeom prst="rect">
                <a:avLst/>
              </a:prstGeom>
              <a:blipFill>
                <a:blip r:embed="rId5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Curved Up Arrow 31"/>
          <p:cNvSpPr/>
          <p:nvPr/>
        </p:nvSpPr>
        <p:spPr>
          <a:xfrm rot="16200000" flipH="1" flipV="1">
            <a:off x="4155382" y="1086122"/>
            <a:ext cx="483869" cy="1518066"/>
          </a:xfrm>
          <a:prstGeom prst="leftBracket">
            <a:avLst>
              <a:gd name="adj" fmla="val 156867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3802201" y="1203110"/>
                <a:ext cx="11902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201" y="1203110"/>
                <a:ext cx="1190231" cy="400110"/>
              </a:xfrm>
              <a:prstGeom prst="rect">
                <a:avLst/>
              </a:prstGeom>
              <a:blipFill>
                <a:blip r:embed="rId6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Curved Up Arrow 33"/>
          <p:cNvSpPr/>
          <p:nvPr/>
        </p:nvSpPr>
        <p:spPr>
          <a:xfrm rot="16200000" flipH="1" flipV="1">
            <a:off x="2422170" y="1086122"/>
            <a:ext cx="483869" cy="1518066"/>
          </a:xfrm>
          <a:prstGeom prst="leftBracket">
            <a:avLst>
              <a:gd name="adj" fmla="val 156867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2068989" y="1203110"/>
                <a:ext cx="11902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8989" y="1203110"/>
                <a:ext cx="1190231" cy="400110"/>
              </a:xfrm>
              <a:prstGeom prst="rect">
                <a:avLst/>
              </a:prstGeom>
              <a:blipFill>
                <a:blip r:embed="rId7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Curved Up Arrow 37"/>
          <p:cNvSpPr/>
          <p:nvPr/>
        </p:nvSpPr>
        <p:spPr>
          <a:xfrm rot="16200000">
            <a:off x="5964377" y="3766587"/>
            <a:ext cx="483869" cy="1518062"/>
          </a:xfrm>
          <a:prstGeom prst="leftBracket">
            <a:avLst>
              <a:gd name="adj" fmla="val 156867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5611196" y="4770268"/>
                <a:ext cx="11902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1196" y="4770268"/>
                <a:ext cx="1190231" cy="400110"/>
              </a:xfrm>
              <a:prstGeom prst="rect">
                <a:avLst/>
              </a:prstGeom>
              <a:blipFill>
                <a:blip r:embed="rId8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Curved Up Arrow 39"/>
          <p:cNvSpPr/>
          <p:nvPr/>
        </p:nvSpPr>
        <p:spPr>
          <a:xfrm rot="16200000">
            <a:off x="4215962" y="3766585"/>
            <a:ext cx="483869" cy="1518066"/>
          </a:xfrm>
          <a:prstGeom prst="leftBracket">
            <a:avLst>
              <a:gd name="adj" fmla="val 156867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3862781" y="4770268"/>
                <a:ext cx="11902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2781" y="4770268"/>
                <a:ext cx="1190231" cy="400110"/>
              </a:xfrm>
              <a:prstGeom prst="rect">
                <a:avLst/>
              </a:prstGeom>
              <a:blipFill>
                <a:blip r:embed="rId9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Curved Up Arrow 41"/>
          <p:cNvSpPr/>
          <p:nvPr/>
        </p:nvSpPr>
        <p:spPr>
          <a:xfrm rot="16200000">
            <a:off x="2467546" y="3766585"/>
            <a:ext cx="483869" cy="1518066"/>
          </a:xfrm>
          <a:prstGeom prst="leftBracket">
            <a:avLst>
              <a:gd name="adj" fmla="val 156867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2114365" y="4770268"/>
                <a:ext cx="11902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4365" y="4770268"/>
                <a:ext cx="1190231" cy="400110"/>
              </a:xfrm>
              <a:prstGeom prst="rect">
                <a:avLst/>
              </a:prstGeom>
              <a:blipFill>
                <a:blip r:embed="rId10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181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  <p:bldP spid="32" grpId="0" animBg="1"/>
      <p:bldP spid="33" grpId="0"/>
      <p:bldP spid="34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FF6D047-F838-6E40-BEDE-220AF205A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599539"/>
              </p:ext>
            </p:extLst>
          </p:nvPr>
        </p:nvGraphicFramePr>
        <p:xfrm>
          <a:off x="1206868" y="754111"/>
          <a:ext cx="6203868" cy="2053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967">
                  <a:extLst>
                    <a:ext uri="{9D8B030D-6E8A-4147-A177-3AD203B41FA5}">
                      <a16:colId xmlns:a16="http://schemas.microsoft.com/office/drawing/2014/main" val="1945284546"/>
                    </a:ext>
                  </a:extLst>
                </a:gridCol>
                <a:gridCol w="1550967">
                  <a:extLst>
                    <a:ext uri="{9D8B030D-6E8A-4147-A177-3AD203B41FA5}">
                      <a16:colId xmlns:a16="http://schemas.microsoft.com/office/drawing/2014/main" val="3143293763"/>
                    </a:ext>
                  </a:extLst>
                </a:gridCol>
                <a:gridCol w="1550967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1550967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417356"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Th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1416512"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221402"/>
                  </a:ext>
                </a:extLst>
              </a:tr>
            </a:tbl>
          </a:graphicData>
        </a:graphic>
      </p:graphicFrame>
      <p:sp>
        <p:nvSpPr>
          <p:cNvPr id="38" name="Curved Up Arrow 37"/>
          <p:cNvSpPr/>
          <p:nvPr/>
        </p:nvSpPr>
        <p:spPr>
          <a:xfrm rot="16200000">
            <a:off x="5635296" y="2348119"/>
            <a:ext cx="518533" cy="1590050"/>
          </a:xfrm>
          <a:prstGeom prst="leftBracket">
            <a:avLst>
              <a:gd name="adj" fmla="val 153322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5299447" y="3387665"/>
                <a:ext cx="11902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9447" y="3387665"/>
                <a:ext cx="1190231" cy="400110"/>
              </a:xfrm>
              <a:prstGeom prst="rect">
                <a:avLst/>
              </a:prstGeom>
              <a:blipFill>
                <a:blip r:embed="rId5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Curved Up Arrow 39"/>
          <p:cNvSpPr/>
          <p:nvPr/>
        </p:nvSpPr>
        <p:spPr>
          <a:xfrm rot="16200000">
            <a:off x="3977262" y="2375317"/>
            <a:ext cx="518536" cy="1535656"/>
          </a:xfrm>
          <a:prstGeom prst="leftBracket">
            <a:avLst>
              <a:gd name="adj" fmla="val 148076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3641415" y="3387665"/>
                <a:ext cx="11902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1415" y="3387665"/>
                <a:ext cx="1190231" cy="400110"/>
              </a:xfrm>
              <a:prstGeom prst="rect">
                <a:avLst/>
              </a:prstGeom>
              <a:blipFill>
                <a:blip r:embed="rId6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Curved Up Arrow 41"/>
          <p:cNvSpPr/>
          <p:nvPr/>
        </p:nvSpPr>
        <p:spPr>
          <a:xfrm rot="16200000">
            <a:off x="2358673" y="2387561"/>
            <a:ext cx="518535" cy="1511165"/>
          </a:xfrm>
          <a:prstGeom prst="leftBracket">
            <a:avLst>
              <a:gd name="adj" fmla="val 145715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2022825" y="3387665"/>
                <a:ext cx="11902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2825" y="3387665"/>
                <a:ext cx="1190231" cy="400110"/>
              </a:xfrm>
              <a:prstGeom prst="rect">
                <a:avLst/>
              </a:prstGeom>
              <a:blipFill>
                <a:blip r:embed="rId7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Oval 15"/>
          <p:cNvSpPr/>
          <p:nvPr/>
        </p:nvSpPr>
        <p:spPr>
          <a:xfrm>
            <a:off x="2903356" y="1436328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3618686" y="1438950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2903356" y="2033818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3618686" y="2042821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4501609" y="1421386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5170192" y="1421386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4513374" y="2058915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2885809" y="4382658"/>
                <a:ext cx="21645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ea typeface="Cambria Math" panose="02040503050406030204" pitchFamily="18" charset="0"/>
                    <a:cs typeface="Calibri" panose="020F0502020204030204" pitchFamily="34" charset="0"/>
                  </a:rPr>
                  <a:t>430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5809" y="4382658"/>
                <a:ext cx="2164566" cy="523220"/>
              </a:xfrm>
              <a:prstGeom prst="rect">
                <a:avLst/>
              </a:prstGeom>
              <a:blipFill>
                <a:blip r:embed="rId8"/>
                <a:stretch>
                  <a:fillRect l="-5634" t="-1511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4731213" y="4383506"/>
            <a:ext cx="276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a typeface="Cambria Math" panose="02040503050406030204" pitchFamily="18" charset="0"/>
                <a:cs typeface="Calibri" panose="020F0502020204030204" pitchFamily="34" charset="0"/>
              </a:rPr>
              <a:t>4</a:t>
            </a:r>
            <a:endParaRPr lang="en-GB" sz="28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36455" y="4383506"/>
            <a:ext cx="276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a typeface="Cambria Math" panose="02040503050406030204" pitchFamily="18" charset="0"/>
                <a:cs typeface="Calibri" panose="020F0502020204030204" pitchFamily="34" charset="0"/>
              </a:rPr>
              <a:t>3</a:t>
            </a:r>
            <a:endParaRPr lang="en-GB" sz="28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335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0.17066 -0.0011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4" y="-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40741E-7 L 0.17674 -0.0011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37" y="-6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L 0.16944 0.0016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7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07407E-6 L 0.17483 -0.0023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33" y="-11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4444E-6 L 0.16979 -0.0025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90" y="-13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0.17605 0.003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18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5.55112E-17 L 0.17066 0.0039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4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911374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4903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		1 hundred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____  tens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1 hundred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____  ones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		£1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 p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£1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 p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cs typeface="Calibri" panose="020F050202020403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of 40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i="0"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i="0">
                            <a:cs typeface="Calibri" panose="020F050202020403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of 40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4903202"/>
              </a:xfrm>
              <a:prstGeom prst="rect">
                <a:avLst/>
              </a:prstGeom>
              <a:blipFill>
                <a:blip r:embed="rId4"/>
                <a:stretch>
                  <a:fillRect l="-1626" t="-16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1575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B1B9C80-E0A1-4029-80EA-27011A93DB7B}"/>
                  </a:ext>
                </a:extLst>
              </p:cNvPr>
              <p:cNvSpPr txBox="1"/>
              <p:nvPr/>
            </p:nvSpPr>
            <p:spPr>
              <a:xfrm>
                <a:off x="695550" y="334776"/>
                <a:ext cx="7497474" cy="4903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		1 hundred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____  tens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1 hundred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____  ones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		£1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 p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£1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 p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cs typeface="Calibri" panose="020F050202020403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of 40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i="0"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i="0">
                            <a:cs typeface="Calibri" panose="020F050202020403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of 40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B1B9C80-E0A1-4029-80EA-27011A93DB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4903202"/>
              </a:xfrm>
              <a:prstGeom prst="rect">
                <a:avLst/>
              </a:prstGeom>
              <a:blipFill>
                <a:blip r:embed="rId5"/>
                <a:stretch>
                  <a:fillRect l="-1626" t="-16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3839596" y="323052"/>
            <a:ext cx="983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45811" y="758380"/>
            <a:ext cx="983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79898" y="1621623"/>
            <a:ext cx="983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42636" y="2025031"/>
            <a:ext cx="983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56666" y="3046027"/>
            <a:ext cx="983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41548" y="4136140"/>
            <a:ext cx="983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048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947651" y="6096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Oval 116"/>
          <p:cNvSpPr/>
          <p:nvPr/>
        </p:nvSpPr>
        <p:spPr>
          <a:xfrm>
            <a:off x="1359850" y="6096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Oval 117"/>
          <p:cNvSpPr/>
          <p:nvPr/>
        </p:nvSpPr>
        <p:spPr>
          <a:xfrm>
            <a:off x="1772049" y="6096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Oval 118"/>
          <p:cNvSpPr/>
          <p:nvPr/>
        </p:nvSpPr>
        <p:spPr>
          <a:xfrm>
            <a:off x="2184248" y="6096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Oval 119"/>
          <p:cNvSpPr/>
          <p:nvPr/>
        </p:nvSpPr>
        <p:spPr>
          <a:xfrm>
            <a:off x="2596447" y="6096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Oval 120"/>
          <p:cNvSpPr/>
          <p:nvPr/>
        </p:nvSpPr>
        <p:spPr>
          <a:xfrm>
            <a:off x="3008646" y="6096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Oval 121"/>
          <p:cNvSpPr/>
          <p:nvPr/>
        </p:nvSpPr>
        <p:spPr>
          <a:xfrm>
            <a:off x="3420845" y="6096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Oval 122"/>
          <p:cNvSpPr/>
          <p:nvPr/>
        </p:nvSpPr>
        <p:spPr>
          <a:xfrm>
            <a:off x="3833044" y="6096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Oval 123"/>
          <p:cNvSpPr/>
          <p:nvPr/>
        </p:nvSpPr>
        <p:spPr>
          <a:xfrm>
            <a:off x="4245243" y="6096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Oval 124"/>
          <p:cNvSpPr/>
          <p:nvPr/>
        </p:nvSpPr>
        <p:spPr>
          <a:xfrm>
            <a:off x="4657442" y="6096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Oval 125"/>
          <p:cNvSpPr/>
          <p:nvPr/>
        </p:nvSpPr>
        <p:spPr>
          <a:xfrm>
            <a:off x="947651" y="10501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Oval 126"/>
          <p:cNvSpPr/>
          <p:nvPr/>
        </p:nvSpPr>
        <p:spPr>
          <a:xfrm>
            <a:off x="1359850" y="10501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Oval 127"/>
          <p:cNvSpPr/>
          <p:nvPr/>
        </p:nvSpPr>
        <p:spPr>
          <a:xfrm>
            <a:off x="1772049" y="10501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9" name="Oval 128"/>
          <p:cNvSpPr/>
          <p:nvPr/>
        </p:nvSpPr>
        <p:spPr>
          <a:xfrm>
            <a:off x="2184248" y="10501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0" name="Oval 129"/>
          <p:cNvSpPr/>
          <p:nvPr/>
        </p:nvSpPr>
        <p:spPr>
          <a:xfrm>
            <a:off x="2596447" y="10501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1" name="Oval 130"/>
          <p:cNvSpPr/>
          <p:nvPr/>
        </p:nvSpPr>
        <p:spPr>
          <a:xfrm>
            <a:off x="3008646" y="10501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Oval 131"/>
          <p:cNvSpPr/>
          <p:nvPr/>
        </p:nvSpPr>
        <p:spPr>
          <a:xfrm>
            <a:off x="3420845" y="10501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" name="Oval 132"/>
          <p:cNvSpPr/>
          <p:nvPr/>
        </p:nvSpPr>
        <p:spPr>
          <a:xfrm>
            <a:off x="3833044" y="10501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4" name="Oval 133"/>
          <p:cNvSpPr/>
          <p:nvPr/>
        </p:nvSpPr>
        <p:spPr>
          <a:xfrm>
            <a:off x="4245243" y="10501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5" name="Oval 134"/>
          <p:cNvSpPr/>
          <p:nvPr/>
        </p:nvSpPr>
        <p:spPr>
          <a:xfrm>
            <a:off x="4657442" y="10501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6" name="Oval 135"/>
          <p:cNvSpPr/>
          <p:nvPr/>
        </p:nvSpPr>
        <p:spPr>
          <a:xfrm>
            <a:off x="947651" y="14907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7" name="Oval 136"/>
          <p:cNvSpPr/>
          <p:nvPr/>
        </p:nvSpPr>
        <p:spPr>
          <a:xfrm>
            <a:off x="1359850" y="14907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8" name="Oval 137"/>
          <p:cNvSpPr/>
          <p:nvPr/>
        </p:nvSpPr>
        <p:spPr>
          <a:xfrm>
            <a:off x="1772049" y="14907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9" name="Oval 138"/>
          <p:cNvSpPr/>
          <p:nvPr/>
        </p:nvSpPr>
        <p:spPr>
          <a:xfrm>
            <a:off x="2184248" y="14907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Oval 139"/>
          <p:cNvSpPr/>
          <p:nvPr/>
        </p:nvSpPr>
        <p:spPr>
          <a:xfrm>
            <a:off x="2596447" y="14907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Oval 140"/>
          <p:cNvSpPr/>
          <p:nvPr/>
        </p:nvSpPr>
        <p:spPr>
          <a:xfrm>
            <a:off x="3008646" y="14907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2" name="Oval 141"/>
          <p:cNvSpPr/>
          <p:nvPr/>
        </p:nvSpPr>
        <p:spPr>
          <a:xfrm>
            <a:off x="3420845" y="14907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3" name="Oval 142"/>
          <p:cNvSpPr/>
          <p:nvPr/>
        </p:nvSpPr>
        <p:spPr>
          <a:xfrm>
            <a:off x="3833044" y="14907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4" name="Oval 143"/>
          <p:cNvSpPr/>
          <p:nvPr/>
        </p:nvSpPr>
        <p:spPr>
          <a:xfrm>
            <a:off x="4245243" y="14907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5" name="Oval 144"/>
          <p:cNvSpPr/>
          <p:nvPr/>
        </p:nvSpPr>
        <p:spPr>
          <a:xfrm>
            <a:off x="4657442" y="14907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Oval 145"/>
          <p:cNvSpPr/>
          <p:nvPr/>
        </p:nvSpPr>
        <p:spPr>
          <a:xfrm>
            <a:off x="947651" y="19313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Oval 146"/>
          <p:cNvSpPr/>
          <p:nvPr/>
        </p:nvSpPr>
        <p:spPr>
          <a:xfrm>
            <a:off x="1359850" y="19313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Oval 147"/>
          <p:cNvSpPr/>
          <p:nvPr/>
        </p:nvSpPr>
        <p:spPr>
          <a:xfrm>
            <a:off x="1772049" y="19313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9" name="Oval 148"/>
          <p:cNvSpPr/>
          <p:nvPr/>
        </p:nvSpPr>
        <p:spPr>
          <a:xfrm>
            <a:off x="2184248" y="19313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0" name="Oval 149"/>
          <p:cNvSpPr/>
          <p:nvPr/>
        </p:nvSpPr>
        <p:spPr>
          <a:xfrm>
            <a:off x="2596447" y="19313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Oval 150"/>
          <p:cNvSpPr/>
          <p:nvPr/>
        </p:nvSpPr>
        <p:spPr>
          <a:xfrm>
            <a:off x="3008646" y="19313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2" name="Oval 151"/>
          <p:cNvSpPr/>
          <p:nvPr/>
        </p:nvSpPr>
        <p:spPr>
          <a:xfrm>
            <a:off x="3420845" y="19313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3" name="Oval 152"/>
          <p:cNvSpPr/>
          <p:nvPr/>
        </p:nvSpPr>
        <p:spPr>
          <a:xfrm>
            <a:off x="3833044" y="19313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4" name="Oval 153"/>
          <p:cNvSpPr/>
          <p:nvPr/>
        </p:nvSpPr>
        <p:spPr>
          <a:xfrm>
            <a:off x="4245243" y="19313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5" name="Oval 154"/>
          <p:cNvSpPr/>
          <p:nvPr/>
        </p:nvSpPr>
        <p:spPr>
          <a:xfrm>
            <a:off x="4657442" y="19313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6" name="Oval 155"/>
          <p:cNvSpPr/>
          <p:nvPr/>
        </p:nvSpPr>
        <p:spPr>
          <a:xfrm>
            <a:off x="947651" y="23719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7" name="Oval 156"/>
          <p:cNvSpPr/>
          <p:nvPr/>
        </p:nvSpPr>
        <p:spPr>
          <a:xfrm>
            <a:off x="1359850" y="23719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8" name="Oval 157"/>
          <p:cNvSpPr/>
          <p:nvPr/>
        </p:nvSpPr>
        <p:spPr>
          <a:xfrm>
            <a:off x="1772049" y="23719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9" name="Oval 158"/>
          <p:cNvSpPr/>
          <p:nvPr/>
        </p:nvSpPr>
        <p:spPr>
          <a:xfrm>
            <a:off x="2184248" y="23719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0" name="Oval 159"/>
          <p:cNvSpPr/>
          <p:nvPr/>
        </p:nvSpPr>
        <p:spPr>
          <a:xfrm>
            <a:off x="2596447" y="23719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1" name="Oval 160"/>
          <p:cNvSpPr/>
          <p:nvPr/>
        </p:nvSpPr>
        <p:spPr>
          <a:xfrm>
            <a:off x="3008646" y="23719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2" name="Oval 161"/>
          <p:cNvSpPr/>
          <p:nvPr/>
        </p:nvSpPr>
        <p:spPr>
          <a:xfrm>
            <a:off x="3420845" y="23719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3" name="Oval 162"/>
          <p:cNvSpPr/>
          <p:nvPr/>
        </p:nvSpPr>
        <p:spPr>
          <a:xfrm>
            <a:off x="3833044" y="23719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4" name="Oval 163"/>
          <p:cNvSpPr/>
          <p:nvPr/>
        </p:nvSpPr>
        <p:spPr>
          <a:xfrm>
            <a:off x="4245243" y="23719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5" name="Oval 164"/>
          <p:cNvSpPr/>
          <p:nvPr/>
        </p:nvSpPr>
        <p:spPr>
          <a:xfrm>
            <a:off x="4657442" y="23719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6" name="Oval 165"/>
          <p:cNvSpPr/>
          <p:nvPr/>
        </p:nvSpPr>
        <p:spPr>
          <a:xfrm>
            <a:off x="947651" y="28124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7" name="Oval 166"/>
          <p:cNvSpPr/>
          <p:nvPr/>
        </p:nvSpPr>
        <p:spPr>
          <a:xfrm>
            <a:off x="1359850" y="28124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8" name="Oval 167"/>
          <p:cNvSpPr/>
          <p:nvPr/>
        </p:nvSpPr>
        <p:spPr>
          <a:xfrm>
            <a:off x="1772049" y="28124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9" name="Oval 168"/>
          <p:cNvSpPr/>
          <p:nvPr/>
        </p:nvSpPr>
        <p:spPr>
          <a:xfrm>
            <a:off x="2184248" y="28124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0" name="Oval 169"/>
          <p:cNvSpPr/>
          <p:nvPr/>
        </p:nvSpPr>
        <p:spPr>
          <a:xfrm>
            <a:off x="2596447" y="28124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1" name="Oval 170"/>
          <p:cNvSpPr/>
          <p:nvPr/>
        </p:nvSpPr>
        <p:spPr>
          <a:xfrm>
            <a:off x="3008646" y="28124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2" name="Oval 171"/>
          <p:cNvSpPr/>
          <p:nvPr/>
        </p:nvSpPr>
        <p:spPr>
          <a:xfrm>
            <a:off x="3420845" y="28124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3" name="Oval 172"/>
          <p:cNvSpPr/>
          <p:nvPr/>
        </p:nvSpPr>
        <p:spPr>
          <a:xfrm>
            <a:off x="3833044" y="28124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4" name="Oval 173"/>
          <p:cNvSpPr/>
          <p:nvPr/>
        </p:nvSpPr>
        <p:spPr>
          <a:xfrm>
            <a:off x="4245243" y="28124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5" name="Oval 174"/>
          <p:cNvSpPr/>
          <p:nvPr/>
        </p:nvSpPr>
        <p:spPr>
          <a:xfrm>
            <a:off x="4657442" y="28124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6" name="Oval 175"/>
          <p:cNvSpPr/>
          <p:nvPr/>
        </p:nvSpPr>
        <p:spPr>
          <a:xfrm>
            <a:off x="947651" y="32530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7" name="Oval 176"/>
          <p:cNvSpPr/>
          <p:nvPr/>
        </p:nvSpPr>
        <p:spPr>
          <a:xfrm>
            <a:off x="1359850" y="32530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8" name="Oval 177"/>
          <p:cNvSpPr/>
          <p:nvPr/>
        </p:nvSpPr>
        <p:spPr>
          <a:xfrm>
            <a:off x="1772049" y="32530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9" name="Oval 178"/>
          <p:cNvSpPr/>
          <p:nvPr/>
        </p:nvSpPr>
        <p:spPr>
          <a:xfrm>
            <a:off x="2184248" y="32530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0" name="Oval 179"/>
          <p:cNvSpPr/>
          <p:nvPr/>
        </p:nvSpPr>
        <p:spPr>
          <a:xfrm>
            <a:off x="2596447" y="32530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1" name="Oval 180"/>
          <p:cNvSpPr/>
          <p:nvPr/>
        </p:nvSpPr>
        <p:spPr>
          <a:xfrm>
            <a:off x="3008646" y="32530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2" name="Oval 181"/>
          <p:cNvSpPr/>
          <p:nvPr/>
        </p:nvSpPr>
        <p:spPr>
          <a:xfrm>
            <a:off x="3420845" y="32530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3" name="Oval 182"/>
          <p:cNvSpPr/>
          <p:nvPr/>
        </p:nvSpPr>
        <p:spPr>
          <a:xfrm>
            <a:off x="3833044" y="32530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4" name="Oval 183"/>
          <p:cNvSpPr/>
          <p:nvPr/>
        </p:nvSpPr>
        <p:spPr>
          <a:xfrm>
            <a:off x="4245243" y="32530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5" name="Oval 184"/>
          <p:cNvSpPr/>
          <p:nvPr/>
        </p:nvSpPr>
        <p:spPr>
          <a:xfrm>
            <a:off x="4657442" y="32530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6" name="Oval 185"/>
          <p:cNvSpPr/>
          <p:nvPr/>
        </p:nvSpPr>
        <p:spPr>
          <a:xfrm>
            <a:off x="947651" y="36936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7" name="Oval 186"/>
          <p:cNvSpPr/>
          <p:nvPr/>
        </p:nvSpPr>
        <p:spPr>
          <a:xfrm>
            <a:off x="1359850" y="36936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8" name="Oval 187"/>
          <p:cNvSpPr/>
          <p:nvPr/>
        </p:nvSpPr>
        <p:spPr>
          <a:xfrm>
            <a:off x="1772049" y="36936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9" name="Oval 188"/>
          <p:cNvSpPr/>
          <p:nvPr/>
        </p:nvSpPr>
        <p:spPr>
          <a:xfrm>
            <a:off x="2184248" y="36936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0" name="Oval 189"/>
          <p:cNvSpPr/>
          <p:nvPr/>
        </p:nvSpPr>
        <p:spPr>
          <a:xfrm>
            <a:off x="2596447" y="36936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1" name="Oval 190"/>
          <p:cNvSpPr/>
          <p:nvPr/>
        </p:nvSpPr>
        <p:spPr>
          <a:xfrm>
            <a:off x="3008646" y="36936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2" name="Oval 191"/>
          <p:cNvSpPr/>
          <p:nvPr/>
        </p:nvSpPr>
        <p:spPr>
          <a:xfrm>
            <a:off x="3420845" y="36936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3" name="Oval 192"/>
          <p:cNvSpPr/>
          <p:nvPr/>
        </p:nvSpPr>
        <p:spPr>
          <a:xfrm>
            <a:off x="3833044" y="36936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4" name="Oval 193"/>
          <p:cNvSpPr/>
          <p:nvPr/>
        </p:nvSpPr>
        <p:spPr>
          <a:xfrm>
            <a:off x="4245243" y="36936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5" name="Oval 194"/>
          <p:cNvSpPr/>
          <p:nvPr/>
        </p:nvSpPr>
        <p:spPr>
          <a:xfrm>
            <a:off x="4657442" y="36936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6" name="Oval 195"/>
          <p:cNvSpPr/>
          <p:nvPr/>
        </p:nvSpPr>
        <p:spPr>
          <a:xfrm>
            <a:off x="947651" y="41342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7" name="Oval 196"/>
          <p:cNvSpPr/>
          <p:nvPr/>
        </p:nvSpPr>
        <p:spPr>
          <a:xfrm>
            <a:off x="1359850" y="41342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8" name="Oval 197"/>
          <p:cNvSpPr/>
          <p:nvPr/>
        </p:nvSpPr>
        <p:spPr>
          <a:xfrm>
            <a:off x="1772049" y="41342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9" name="Oval 198"/>
          <p:cNvSpPr/>
          <p:nvPr/>
        </p:nvSpPr>
        <p:spPr>
          <a:xfrm>
            <a:off x="2184248" y="41342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0" name="Oval 199"/>
          <p:cNvSpPr/>
          <p:nvPr/>
        </p:nvSpPr>
        <p:spPr>
          <a:xfrm>
            <a:off x="2596447" y="41342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1" name="Oval 200"/>
          <p:cNvSpPr/>
          <p:nvPr/>
        </p:nvSpPr>
        <p:spPr>
          <a:xfrm>
            <a:off x="3008646" y="41342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2" name="Oval 201"/>
          <p:cNvSpPr/>
          <p:nvPr/>
        </p:nvSpPr>
        <p:spPr>
          <a:xfrm>
            <a:off x="3420845" y="41342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3" name="Oval 202"/>
          <p:cNvSpPr/>
          <p:nvPr/>
        </p:nvSpPr>
        <p:spPr>
          <a:xfrm>
            <a:off x="3833044" y="41342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4" name="Oval 203"/>
          <p:cNvSpPr/>
          <p:nvPr/>
        </p:nvSpPr>
        <p:spPr>
          <a:xfrm>
            <a:off x="4245243" y="41342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5" name="Oval 204"/>
          <p:cNvSpPr/>
          <p:nvPr/>
        </p:nvSpPr>
        <p:spPr>
          <a:xfrm>
            <a:off x="4657442" y="413420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6" name="Oval 205"/>
          <p:cNvSpPr/>
          <p:nvPr/>
        </p:nvSpPr>
        <p:spPr>
          <a:xfrm>
            <a:off x="947651" y="45747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7" name="Oval 206"/>
          <p:cNvSpPr/>
          <p:nvPr/>
        </p:nvSpPr>
        <p:spPr>
          <a:xfrm>
            <a:off x="1359850" y="45747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8" name="Oval 207"/>
          <p:cNvSpPr/>
          <p:nvPr/>
        </p:nvSpPr>
        <p:spPr>
          <a:xfrm>
            <a:off x="1772049" y="45747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9" name="Oval 208"/>
          <p:cNvSpPr/>
          <p:nvPr/>
        </p:nvSpPr>
        <p:spPr>
          <a:xfrm>
            <a:off x="2184248" y="45747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0" name="Oval 209"/>
          <p:cNvSpPr/>
          <p:nvPr/>
        </p:nvSpPr>
        <p:spPr>
          <a:xfrm>
            <a:off x="2596447" y="45747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1" name="Oval 210"/>
          <p:cNvSpPr/>
          <p:nvPr/>
        </p:nvSpPr>
        <p:spPr>
          <a:xfrm>
            <a:off x="3008646" y="45747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2" name="Oval 211"/>
          <p:cNvSpPr/>
          <p:nvPr/>
        </p:nvSpPr>
        <p:spPr>
          <a:xfrm>
            <a:off x="3420845" y="45747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3" name="Oval 212"/>
          <p:cNvSpPr/>
          <p:nvPr/>
        </p:nvSpPr>
        <p:spPr>
          <a:xfrm>
            <a:off x="3833044" y="45747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4" name="Oval 213"/>
          <p:cNvSpPr/>
          <p:nvPr/>
        </p:nvSpPr>
        <p:spPr>
          <a:xfrm>
            <a:off x="4245243" y="45747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5" name="Oval 214"/>
          <p:cNvSpPr/>
          <p:nvPr/>
        </p:nvSpPr>
        <p:spPr>
          <a:xfrm>
            <a:off x="4657442" y="457477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6" name="Oval 215"/>
          <p:cNvSpPr/>
          <p:nvPr/>
        </p:nvSpPr>
        <p:spPr>
          <a:xfrm>
            <a:off x="947651" y="50153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7" name="Oval 216"/>
          <p:cNvSpPr/>
          <p:nvPr/>
        </p:nvSpPr>
        <p:spPr>
          <a:xfrm>
            <a:off x="1359850" y="50153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8" name="Oval 217"/>
          <p:cNvSpPr/>
          <p:nvPr/>
        </p:nvSpPr>
        <p:spPr>
          <a:xfrm>
            <a:off x="1772049" y="50153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9" name="Oval 218"/>
          <p:cNvSpPr/>
          <p:nvPr/>
        </p:nvSpPr>
        <p:spPr>
          <a:xfrm>
            <a:off x="2184248" y="50153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0" name="Oval 219"/>
          <p:cNvSpPr/>
          <p:nvPr/>
        </p:nvSpPr>
        <p:spPr>
          <a:xfrm>
            <a:off x="2596447" y="50153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1" name="Oval 220"/>
          <p:cNvSpPr/>
          <p:nvPr/>
        </p:nvSpPr>
        <p:spPr>
          <a:xfrm>
            <a:off x="3008646" y="50153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2" name="Oval 221"/>
          <p:cNvSpPr/>
          <p:nvPr/>
        </p:nvSpPr>
        <p:spPr>
          <a:xfrm>
            <a:off x="3420845" y="50153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3" name="Oval 222"/>
          <p:cNvSpPr/>
          <p:nvPr/>
        </p:nvSpPr>
        <p:spPr>
          <a:xfrm>
            <a:off x="3833044" y="50153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4" name="Oval 223"/>
          <p:cNvSpPr/>
          <p:nvPr/>
        </p:nvSpPr>
        <p:spPr>
          <a:xfrm>
            <a:off x="4245243" y="50153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5" name="Oval 224"/>
          <p:cNvSpPr/>
          <p:nvPr/>
        </p:nvSpPr>
        <p:spPr>
          <a:xfrm>
            <a:off x="4657442" y="5015350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6" name="Oval 225"/>
          <p:cNvSpPr/>
          <p:nvPr/>
        </p:nvSpPr>
        <p:spPr>
          <a:xfrm>
            <a:off x="947651" y="54559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7" name="Oval 226"/>
          <p:cNvSpPr/>
          <p:nvPr/>
        </p:nvSpPr>
        <p:spPr>
          <a:xfrm>
            <a:off x="1359850" y="54559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8" name="Oval 227"/>
          <p:cNvSpPr/>
          <p:nvPr/>
        </p:nvSpPr>
        <p:spPr>
          <a:xfrm>
            <a:off x="1772049" y="54559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9" name="Oval 228"/>
          <p:cNvSpPr/>
          <p:nvPr/>
        </p:nvSpPr>
        <p:spPr>
          <a:xfrm>
            <a:off x="2184248" y="54559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0" name="Oval 229"/>
          <p:cNvSpPr/>
          <p:nvPr/>
        </p:nvSpPr>
        <p:spPr>
          <a:xfrm>
            <a:off x="2596447" y="54559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1" name="Oval 230"/>
          <p:cNvSpPr/>
          <p:nvPr/>
        </p:nvSpPr>
        <p:spPr>
          <a:xfrm>
            <a:off x="3008646" y="54559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2" name="Oval 231"/>
          <p:cNvSpPr/>
          <p:nvPr/>
        </p:nvSpPr>
        <p:spPr>
          <a:xfrm>
            <a:off x="3420845" y="54559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3" name="Oval 232"/>
          <p:cNvSpPr/>
          <p:nvPr/>
        </p:nvSpPr>
        <p:spPr>
          <a:xfrm>
            <a:off x="3833044" y="54559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4" name="Oval 233"/>
          <p:cNvSpPr/>
          <p:nvPr/>
        </p:nvSpPr>
        <p:spPr>
          <a:xfrm>
            <a:off x="4245243" y="54559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5" name="Oval 234"/>
          <p:cNvSpPr/>
          <p:nvPr/>
        </p:nvSpPr>
        <p:spPr>
          <a:xfrm>
            <a:off x="4657442" y="5455925"/>
            <a:ext cx="365760" cy="3657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6" name="TextBox 235"/>
              <p:cNvSpPr txBox="1"/>
              <p:nvPr/>
            </p:nvSpPr>
            <p:spPr>
              <a:xfrm>
                <a:off x="5147828" y="1773865"/>
                <a:ext cx="17771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36" name="TextBox 2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828" y="1773865"/>
                <a:ext cx="1777198" cy="523220"/>
              </a:xfrm>
              <a:prstGeom prst="rect">
                <a:avLst/>
              </a:prstGeom>
              <a:blipFill>
                <a:blip r:embed="rId5"/>
                <a:stretch>
                  <a:fillRect l="-6849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7" name="TextBox 236"/>
          <p:cNvSpPr txBox="1"/>
          <p:nvPr/>
        </p:nvSpPr>
        <p:spPr>
          <a:xfrm>
            <a:off x="6796624" y="1773865"/>
            <a:ext cx="443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8" name="TextBox 237"/>
              <p:cNvSpPr txBox="1"/>
              <p:nvPr/>
            </p:nvSpPr>
            <p:spPr>
              <a:xfrm>
                <a:off x="5171046" y="3550022"/>
                <a:ext cx="24823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38" name="TextBox 2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1046" y="3550022"/>
                <a:ext cx="2482315" cy="523220"/>
              </a:xfrm>
              <a:prstGeom prst="rect">
                <a:avLst/>
              </a:prstGeom>
              <a:blipFill>
                <a:blip r:embed="rId6"/>
                <a:stretch>
                  <a:fillRect l="-4914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9" name="TextBox 238"/>
              <p:cNvSpPr txBox="1"/>
              <p:nvPr/>
            </p:nvSpPr>
            <p:spPr>
              <a:xfrm>
                <a:off x="5147827" y="2407008"/>
                <a:ext cx="30451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20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 groups of 10</a:t>
                </a:r>
              </a:p>
            </p:txBody>
          </p:sp>
        </mc:Choice>
        <mc:Fallback xmlns="">
          <p:sp>
            <p:nvSpPr>
              <p:cNvPr id="239" name="TextBox 2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827" y="2407008"/>
                <a:ext cx="3045197" cy="523220"/>
              </a:xfrm>
              <a:prstGeom prst="rect">
                <a:avLst/>
              </a:prstGeom>
              <a:blipFill>
                <a:blip r:embed="rId7"/>
                <a:stretch>
                  <a:fillRect l="-4000" t="-11628" r="-3400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0" name="TextBox 239"/>
              <p:cNvSpPr txBox="1"/>
              <p:nvPr/>
            </p:nvSpPr>
            <p:spPr>
              <a:xfrm>
                <a:off x="5171046" y="4068183"/>
                <a:ext cx="30451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60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 groups of 10</a:t>
                </a:r>
              </a:p>
            </p:txBody>
          </p:sp>
        </mc:Choice>
        <mc:Fallback xmlns="">
          <p:sp>
            <p:nvSpPr>
              <p:cNvPr id="240" name="TextBox 2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1046" y="4068183"/>
                <a:ext cx="3045197" cy="523220"/>
              </a:xfrm>
              <a:prstGeom prst="rect">
                <a:avLst/>
              </a:prstGeom>
              <a:blipFill>
                <a:blip r:embed="rId8"/>
                <a:stretch>
                  <a:fillRect l="-4000" t="-10465" r="-3400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1" name="TextBox 240"/>
          <p:cNvSpPr txBox="1"/>
          <p:nvPr/>
        </p:nvSpPr>
        <p:spPr>
          <a:xfrm>
            <a:off x="6810381" y="3536165"/>
            <a:ext cx="443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451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8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8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9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9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9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9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0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0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0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0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2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3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3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4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5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5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6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6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6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6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7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7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3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3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39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39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39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39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0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0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0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0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1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1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1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1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2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2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2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2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3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3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3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3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4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4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4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4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5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6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6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7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7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animClr clrSpc="rgb" dir="cw">
                                      <p:cBhvr>
                                        <p:cTn id="48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65"/>
                                      </p:to>
                                    </p:animClr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9" fill="hold">
                      <p:stCondLst>
                        <p:cond delay="indefinite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9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9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9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0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0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1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1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1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1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2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2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3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3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1" fill="hold">
                      <p:stCondLst>
                        <p:cond delay="indefinite"/>
                      </p:stCondLst>
                      <p:childTnLst>
                        <p:par>
                          <p:cTn id="542" fill="hold">
                            <p:stCondLst>
                              <p:cond delay="0"/>
                            </p:stCondLst>
                            <p:childTnLst>
                              <p:par>
                                <p:cTn id="543" presetID="19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4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4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5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5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6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6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7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7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8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8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8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8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9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9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3" fill="hold">
                      <p:stCondLst>
                        <p:cond delay="indefinite"/>
                      </p:stCondLst>
                      <p:childTnLst>
                        <p:par>
                          <p:cTn id="594" fill="hold">
                            <p:stCondLst>
                              <p:cond delay="0"/>
                            </p:stCondLst>
                            <p:childTnLst>
                              <p:par>
                                <p:cTn id="59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9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9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0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0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0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0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1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1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1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1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2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2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3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3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3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4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5" fill="hold">
                      <p:stCondLst>
                        <p:cond delay="indefinite"/>
                      </p:stCondLst>
                      <p:childTnLst>
                        <p:par>
                          <p:cTn id="646" fill="hold">
                            <p:stCondLst>
                              <p:cond delay="0"/>
                            </p:stCondLst>
                            <p:childTnLst>
                              <p:par>
                                <p:cTn id="64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4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5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5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6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6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6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6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7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7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8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89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9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7" fill="hold">
                      <p:stCondLst>
                        <p:cond delay="indefinite"/>
                      </p:stCondLst>
                      <p:childTnLst>
                        <p:par>
                          <p:cTn id="698" fill="hold">
                            <p:stCondLst>
                              <p:cond delay="0"/>
                            </p:stCondLst>
                            <p:childTnLst>
                              <p:par>
                                <p:cTn id="69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0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0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0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0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1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1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1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1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2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3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3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4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4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9" fill="hold">
                      <p:stCondLst>
                        <p:cond delay="indefinite"/>
                      </p:stCondLst>
                      <p:childTnLst>
                        <p:par>
                          <p:cTn id="750" fill="hold">
                            <p:stCondLst>
                              <p:cond delay="0"/>
                            </p:stCondLst>
                            <p:childTnLst>
                              <p:par>
                                <p:cTn id="75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5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5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5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5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6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6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6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6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7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7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8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8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8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8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9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9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1" fill="hold">
                      <p:stCondLst>
                        <p:cond delay="indefinite"/>
                      </p:stCondLst>
                      <p:childTnLst>
                        <p:par>
                          <p:cTn id="802" fill="hold">
                            <p:stCondLst>
                              <p:cond delay="0"/>
                            </p:stCondLst>
                            <p:childTnLst>
                              <p:par>
                                <p:cTn id="8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5" fill="hold">
                      <p:stCondLst>
                        <p:cond delay="indefinite"/>
                      </p:stCondLst>
                      <p:childTnLst>
                        <p:par>
                          <p:cTn id="806" fill="hold">
                            <p:stCondLst>
                              <p:cond delay="0"/>
                            </p:stCondLst>
                            <p:childTnLst>
                              <p:par>
                                <p:cTn id="8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5" grpId="2" animBg="1"/>
      <p:bldP spid="25" grpId="3" animBg="1"/>
      <p:bldP spid="117" grpId="0" animBg="1"/>
      <p:bldP spid="117" grpId="1" animBg="1"/>
      <p:bldP spid="117" grpId="2" animBg="1"/>
      <p:bldP spid="117" grpId="3" animBg="1"/>
      <p:bldP spid="118" grpId="0" animBg="1"/>
      <p:bldP spid="118" grpId="1" animBg="1"/>
      <p:bldP spid="118" grpId="2" animBg="1"/>
      <p:bldP spid="118" grpId="3" animBg="1"/>
      <p:bldP spid="119" grpId="0" animBg="1"/>
      <p:bldP spid="119" grpId="1" animBg="1"/>
      <p:bldP spid="119" grpId="2" animBg="1"/>
      <p:bldP spid="119" grpId="3" animBg="1"/>
      <p:bldP spid="120" grpId="0" animBg="1"/>
      <p:bldP spid="120" grpId="1" animBg="1"/>
      <p:bldP spid="120" grpId="2" animBg="1"/>
      <p:bldP spid="120" grpId="3" animBg="1"/>
      <p:bldP spid="121" grpId="0" animBg="1"/>
      <p:bldP spid="121" grpId="1" animBg="1"/>
      <p:bldP spid="121" grpId="2" animBg="1"/>
      <p:bldP spid="121" grpId="3" animBg="1"/>
      <p:bldP spid="122" grpId="0" animBg="1"/>
      <p:bldP spid="122" grpId="1" animBg="1"/>
      <p:bldP spid="122" grpId="2" animBg="1"/>
      <p:bldP spid="122" grpId="3" animBg="1"/>
      <p:bldP spid="123" grpId="0" animBg="1"/>
      <p:bldP spid="123" grpId="1" animBg="1"/>
      <p:bldP spid="123" grpId="2" animBg="1"/>
      <p:bldP spid="123" grpId="3" animBg="1"/>
      <p:bldP spid="124" grpId="0" animBg="1"/>
      <p:bldP spid="124" grpId="1" animBg="1"/>
      <p:bldP spid="124" grpId="2" animBg="1"/>
      <p:bldP spid="124" grpId="3" animBg="1"/>
      <p:bldP spid="125" grpId="0" animBg="1"/>
      <p:bldP spid="125" grpId="1" animBg="1"/>
      <p:bldP spid="125" grpId="2" animBg="1"/>
      <p:bldP spid="125" grpId="3" animBg="1"/>
      <p:bldP spid="126" grpId="0" animBg="1"/>
      <p:bldP spid="126" grpId="1" animBg="1"/>
      <p:bldP spid="126" grpId="2" animBg="1"/>
      <p:bldP spid="126" grpId="3" animBg="1"/>
      <p:bldP spid="127" grpId="0" animBg="1"/>
      <p:bldP spid="127" grpId="1" animBg="1"/>
      <p:bldP spid="127" grpId="2" animBg="1"/>
      <p:bldP spid="127" grpId="3" animBg="1"/>
      <p:bldP spid="128" grpId="0" animBg="1"/>
      <p:bldP spid="128" grpId="1" animBg="1"/>
      <p:bldP spid="128" grpId="2" animBg="1"/>
      <p:bldP spid="128" grpId="3" animBg="1"/>
      <p:bldP spid="129" grpId="0" animBg="1"/>
      <p:bldP spid="129" grpId="1" animBg="1"/>
      <p:bldP spid="129" grpId="2" animBg="1"/>
      <p:bldP spid="129" grpId="3" animBg="1"/>
      <p:bldP spid="130" grpId="0" animBg="1"/>
      <p:bldP spid="130" grpId="1" animBg="1"/>
      <p:bldP spid="130" grpId="2" animBg="1"/>
      <p:bldP spid="130" grpId="3" animBg="1"/>
      <p:bldP spid="131" grpId="0" animBg="1"/>
      <p:bldP spid="131" grpId="1" animBg="1"/>
      <p:bldP spid="131" grpId="2" animBg="1"/>
      <p:bldP spid="131" grpId="3" animBg="1"/>
      <p:bldP spid="132" grpId="0" animBg="1"/>
      <p:bldP spid="132" grpId="1" animBg="1"/>
      <p:bldP spid="132" grpId="2" animBg="1"/>
      <p:bldP spid="132" grpId="3" animBg="1"/>
      <p:bldP spid="133" grpId="0" animBg="1"/>
      <p:bldP spid="133" grpId="1" animBg="1"/>
      <p:bldP spid="133" grpId="2" animBg="1"/>
      <p:bldP spid="133" grpId="3" animBg="1"/>
      <p:bldP spid="134" grpId="0" animBg="1"/>
      <p:bldP spid="134" grpId="1" animBg="1"/>
      <p:bldP spid="134" grpId="2" animBg="1"/>
      <p:bldP spid="134" grpId="3" animBg="1"/>
      <p:bldP spid="135" grpId="0" animBg="1"/>
      <p:bldP spid="135" grpId="1" animBg="1"/>
      <p:bldP spid="135" grpId="2" animBg="1"/>
      <p:bldP spid="135" grpId="3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/>
      <p:bldP spid="237" grpId="0"/>
      <p:bldP spid="238" grpId="0"/>
      <p:bldP spid="239" grpId="0"/>
      <p:bldP spid="240" grpId="0"/>
      <p:bldP spid="2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1 - 3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73693" y="3131181"/>
            <a:ext cx="4270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220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 hundreds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 tens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9139" y="3767977"/>
            <a:ext cx="4270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 hundred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 </a:t>
            </a:r>
            <a:r>
              <a:rPr lang="en-GB" sz="2800" dirty="0">
                <a:ea typeface="Cambria Math" panose="02040503050406030204" pitchFamily="18" charset="0"/>
                <a:cs typeface="Calibri" panose="020F0502020204030204" pitchFamily="34" charset="0"/>
              </a:rPr>
              <a:t> 10 tens</a:t>
            </a:r>
            <a:endParaRPr lang="en-GB" sz="2800" dirty="0">
              <a:cs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7863" y="4936595"/>
            <a:ext cx="579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There are 22 tens altogether.</a:t>
            </a:r>
            <a:endParaRPr lang="en-GB" sz="2800" dirty="0"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896022" y="5467995"/>
                <a:ext cx="56275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220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22 groups of 10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022" y="5467995"/>
                <a:ext cx="5627588" cy="523220"/>
              </a:xfrm>
              <a:prstGeom prst="rect">
                <a:avLst/>
              </a:prstGeom>
              <a:blipFill>
                <a:blip r:embed="rId5"/>
                <a:stretch>
                  <a:fillRect l="-227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940035" y="532757"/>
            <a:ext cx="3365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220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</a:t>
            </a:r>
            <a:endParaRPr lang="en-GB" sz="2800" dirty="0">
              <a:cs typeface="Calibri" panose="020F050202020403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82238" y="532757"/>
            <a:ext cx="828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22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4422491" y="1035158"/>
            <a:ext cx="635000" cy="179070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4808" t="28591" r="18639" b="28089"/>
          <a:stretch/>
        </p:blipFill>
        <p:spPr>
          <a:xfrm>
            <a:off x="2538779" y="1118643"/>
            <a:ext cx="1638300" cy="17145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4083597" y="1035159"/>
            <a:ext cx="635000" cy="1790701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998" y="4982967"/>
            <a:ext cx="1354638" cy="948246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389772" y="3073367"/>
            <a:ext cx="2645864" cy="1647990"/>
          </a:xfrm>
          <a:prstGeom prst="wedgeRoundRectCallout">
            <a:avLst>
              <a:gd name="adj1" fmla="val -2778"/>
              <a:gd name="adj2" fmla="val 73230"/>
              <a:gd name="adj3" fmla="val 16667"/>
            </a:avLst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We need to find how many </a:t>
            </a:r>
            <a:r>
              <a:rPr lang="en-GB" sz="2400" dirty="0">
                <a:solidFill>
                  <a:schemeClr val="accent1"/>
                </a:solidFill>
              </a:rPr>
              <a:t>groups of 10</a:t>
            </a:r>
            <a:r>
              <a:rPr lang="en-GB" sz="2400" dirty="0">
                <a:solidFill>
                  <a:schemeClr val="tx1"/>
                </a:solidFill>
              </a:rPr>
              <a:t> are in 220</a:t>
            </a:r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4808" t="28591" r="18639" b="28089"/>
          <a:stretch/>
        </p:blipFill>
        <p:spPr>
          <a:xfrm>
            <a:off x="1016036" y="1111360"/>
            <a:ext cx="1638300" cy="17145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2114834" y="1061195"/>
            <a:ext cx="635000" cy="1790701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1986369" y="1061195"/>
            <a:ext cx="635000" cy="1790701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1857900" y="1061195"/>
            <a:ext cx="635000" cy="179070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1729431" y="1061195"/>
            <a:ext cx="635000" cy="1790701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1600962" y="1061195"/>
            <a:ext cx="635000" cy="1790701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1472493" y="1061195"/>
            <a:ext cx="635000" cy="1790701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1344024" y="1061195"/>
            <a:ext cx="635000" cy="1790701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1215555" y="1061195"/>
            <a:ext cx="635000" cy="1790701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1087086" y="1061195"/>
            <a:ext cx="635000" cy="1790701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958617" y="1061195"/>
            <a:ext cx="635000" cy="1790701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3651335" y="1055977"/>
            <a:ext cx="635000" cy="1790701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3522870" y="1055977"/>
            <a:ext cx="635000" cy="1790701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3394401" y="1055977"/>
            <a:ext cx="635000" cy="1790701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3265932" y="1055977"/>
            <a:ext cx="635000" cy="1790701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3137463" y="1055977"/>
            <a:ext cx="635000" cy="1790701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3008994" y="1055977"/>
            <a:ext cx="635000" cy="1790701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2880525" y="1055977"/>
            <a:ext cx="635000" cy="1790701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2752056" y="1055977"/>
            <a:ext cx="635000" cy="1790701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2623587" y="1055977"/>
            <a:ext cx="635000" cy="1790701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2495118" y="1055977"/>
            <a:ext cx="635000" cy="1790701"/>
          </a:xfrm>
          <a:prstGeom prst="rect">
            <a:avLst/>
          </a:prstGeom>
        </p:spPr>
      </p:pic>
      <p:sp>
        <p:nvSpPr>
          <p:cNvPr id="97" name="TextBox 96"/>
          <p:cNvSpPr txBox="1"/>
          <p:nvPr/>
        </p:nvSpPr>
        <p:spPr>
          <a:xfrm>
            <a:off x="873693" y="4291197"/>
            <a:ext cx="4270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 hundreds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 </a:t>
            </a:r>
            <a:r>
              <a:rPr lang="en-GB" sz="2800" dirty="0">
                <a:ea typeface="Cambria Math" panose="02040503050406030204" pitchFamily="18" charset="0"/>
                <a:cs typeface="Calibri" panose="020F0502020204030204" pitchFamily="34" charset="0"/>
              </a:rPr>
              <a:t> 20 tens</a:t>
            </a:r>
            <a:endParaRPr lang="en-GB" sz="2800" dirty="0"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3" grpId="0"/>
      <p:bldP spid="25" grpId="0"/>
      <p:bldP spid="27" grpId="0"/>
      <p:bldP spid="3" grpId="0" animBg="1"/>
      <p:bldP spid="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748" y="1144015"/>
            <a:ext cx="2180363" cy="89670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748" y="2187134"/>
            <a:ext cx="2180363" cy="896702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748" y="3252860"/>
            <a:ext cx="2180363" cy="896702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940035" y="532757"/>
            <a:ext cx="3365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350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</a:t>
            </a:r>
            <a:endParaRPr lang="en-GB" sz="2800" dirty="0">
              <a:cs typeface="Calibri" panose="020F050202020403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782238" y="532757"/>
            <a:ext cx="828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35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748" y="4318586"/>
            <a:ext cx="2180363" cy="889080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4222990" y="502261"/>
            <a:ext cx="3907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£3 and 50 p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10 p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</a:t>
            </a:r>
            <a:endParaRPr lang="en-GB" sz="2800" dirty="0"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2432" y="4332048"/>
            <a:ext cx="2192127" cy="9041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4197" y="1146094"/>
            <a:ext cx="2180363" cy="8992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4198" y="2168820"/>
            <a:ext cx="2192126" cy="9041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4197" y="3252860"/>
            <a:ext cx="2180362" cy="8992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/>
              <p:cNvSpPr txBox="1"/>
              <p:nvPr/>
            </p:nvSpPr>
            <p:spPr>
              <a:xfrm>
                <a:off x="667512" y="5404322"/>
                <a:ext cx="33658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Ten 10s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 hundred </a:t>
                </a:r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5404322"/>
                <a:ext cx="3365854" cy="523220"/>
              </a:xfrm>
              <a:prstGeom prst="rect">
                <a:avLst/>
              </a:prstGeom>
              <a:blipFill>
                <a:blip r:embed="rId9"/>
                <a:stretch>
                  <a:fillRect l="-3804" t="-11765" r="-72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5270415" y="5411236"/>
                <a:ext cx="38735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Ten 10 p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£1</a:t>
                </a:r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0415" y="5411236"/>
                <a:ext cx="3873585" cy="523220"/>
              </a:xfrm>
              <a:prstGeom prst="rect">
                <a:avLst/>
              </a:prstGeom>
              <a:blipFill>
                <a:blip r:embed="rId10"/>
                <a:stretch>
                  <a:fillRect l="-330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" name="TextBox 80"/>
          <p:cNvSpPr txBox="1"/>
          <p:nvPr/>
        </p:nvSpPr>
        <p:spPr>
          <a:xfrm>
            <a:off x="7447276" y="502261"/>
            <a:ext cx="828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259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79" grpId="0"/>
      <p:bldP spid="80" grpId="0"/>
      <p:bldP spid="8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3.8|8.9|6.2|14.8|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6.4|1.1|1.2|1.3|1.3|1.2|1.3|1.2|1.3|1.5|1.8|15|16.3|1.8|2.5|6.8|2|10.7|1.1|1.1|1.2|1.1|1.1|2.3|6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9|2.6|8.8|26.4|1.5|1.1|1.1|1.1|0.9|1|1|1|0.9|5.7|9.9|1.7|6.3|7.7|1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14.9|11.6|3.4|5.5|10.9|7.2|18.9|8.3|9.4|4.1|4.6|1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2.8|3.8|0.6|1.4|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|6.9|3|2.4|2.3|1.7|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10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1.4|33.1|15.6|13.1|2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F2CBDE-502D-4AE7-89E2-247FA67A98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727757-3061-47D3-99FD-9493F136DC43}">
  <ds:schemaRefs>
    <ds:schemaRef ds:uri="522d4c35-b548-4432-90ae-af4376e1c4b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8800</TotalTime>
  <Words>336</Words>
  <Application>Microsoft Office PowerPoint</Application>
  <PresentationFormat>On-screen Show (4:3)</PresentationFormat>
  <Paragraphs>93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DIVIDE BY 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1 - 3 on the worksheet</vt:lpstr>
      <vt:lpstr>PowerPoint Presentation</vt:lpstr>
      <vt:lpstr>PowerPoint Presentation</vt:lpstr>
      <vt:lpstr>Have a go at questions  4 - 6 on the worksheet</vt:lpstr>
      <vt:lpstr>PowerPoint Presentation</vt:lpstr>
      <vt:lpstr>PowerPoint Presentation</vt:lpstr>
      <vt:lpstr>PowerPoint Presentation</vt:lpstr>
      <vt:lpstr>PowerPoint Presentation</vt:lpstr>
      <vt:lpstr>Have a go at the rest of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242</cp:revision>
  <dcterms:created xsi:type="dcterms:W3CDTF">2019-07-05T11:02:13Z</dcterms:created>
  <dcterms:modified xsi:type="dcterms:W3CDTF">2021-01-12T14:17:39Z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