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DA11-FEB9-40F0-B790-DD28CAADC1B5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4E28F-F803-4AD8-862C-DF5BEA733A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6221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DA11-FEB9-40F0-B790-DD28CAADC1B5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4E28F-F803-4AD8-862C-DF5BEA733A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8598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DA11-FEB9-40F0-B790-DD28CAADC1B5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4E28F-F803-4AD8-862C-DF5BEA733A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9494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DA11-FEB9-40F0-B790-DD28CAADC1B5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4E28F-F803-4AD8-862C-DF5BEA733A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45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DA11-FEB9-40F0-B790-DD28CAADC1B5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4E28F-F803-4AD8-862C-DF5BEA733A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278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DA11-FEB9-40F0-B790-DD28CAADC1B5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4E28F-F803-4AD8-862C-DF5BEA733A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307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DA11-FEB9-40F0-B790-DD28CAADC1B5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4E28F-F803-4AD8-862C-DF5BEA733A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7126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DA11-FEB9-40F0-B790-DD28CAADC1B5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4E28F-F803-4AD8-862C-DF5BEA733A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7102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DA11-FEB9-40F0-B790-DD28CAADC1B5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4E28F-F803-4AD8-862C-DF5BEA733A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4615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DA11-FEB9-40F0-B790-DD28CAADC1B5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4E28F-F803-4AD8-862C-DF5BEA733A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0475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DA11-FEB9-40F0-B790-DD28CAADC1B5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4E28F-F803-4AD8-862C-DF5BEA733A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372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ADA11-FEB9-40F0-B790-DD28CAADC1B5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84E28F-F803-4AD8-862C-DF5BEA733A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7336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Holes 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Week 6 Day 3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(Animals in Texas)</a:t>
            </a: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510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1354"/>
            <a:ext cx="10515600" cy="589560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One of the key characters, which isn’t given a name and isn’t even human, is the yellow-spotted lizard.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This is a made-up animal, but some of the other animals that live in Texas include:</a:t>
            </a: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Coyote</a:t>
            </a: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Squirrels</a:t>
            </a: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Cougar</a:t>
            </a: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Bobcat</a:t>
            </a: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Raccoon </a:t>
            </a: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Armadillos</a:t>
            </a: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Alligators</a:t>
            </a: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Snakes</a:t>
            </a: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Many more….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341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92369"/>
            <a:ext cx="10515600" cy="5684594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We are going to be </a:t>
            </a:r>
            <a:r>
              <a:rPr lang="en-GB" dirty="0" smtClean="0">
                <a:latin typeface="Comic Sans MS" panose="030F0702030302020204" pitchFamily="66" charset="0"/>
              </a:rPr>
              <a:t>continuing with the theme of Holes by focussing on one of the animals we may come across if we were to go to Texas. </a:t>
            </a: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Read through the information, answer the questions and then you can choose from the list of tasks which one you would like to complete. </a:t>
            </a: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139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1"/>
            <a:ext cx="7449911" cy="68582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4166" y="308201"/>
            <a:ext cx="3841090" cy="281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75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2675" y="-1"/>
            <a:ext cx="6189073" cy="6854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42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3177" y="1559242"/>
            <a:ext cx="7675259" cy="232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614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976" y="0"/>
            <a:ext cx="7439298" cy="685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890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9432" y="0"/>
            <a:ext cx="9184605" cy="33864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9432" y="3088413"/>
            <a:ext cx="9184605" cy="367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680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1" y="247152"/>
            <a:ext cx="9144000" cy="980757"/>
          </a:xfrm>
        </p:spPr>
        <p:txBody>
          <a:bodyPr>
            <a:normAutofit/>
          </a:bodyPr>
          <a:lstStyle/>
          <a:p>
            <a:pPr algn="l"/>
            <a:r>
              <a:rPr lang="en-GB" sz="4000" dirty="0" smtClean="0">
                <a:latin typeface="Comic Sans MS" panose="030F0702030302020204" pitchFamily="66" charset="0"/>
              </a:rPr>
              <a:t>Choose from one of the tasks below…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40674" y="1812427"/>
            <a:ext cx="9144000" cy="3687036"/>
          </a:xfrm>
        </p:spPr>
        <p:txBody>
          <a:bodyPr/>
          <a:lstStyle/>
          <a:p>
            <a:pPr marL="342900" indent="-342900" algn="l">
              <a:buFontTx/>
              <a:buChar char="-"/>
            </a:pPr>
            <a:r>
              <a:rPr lang="en-GB" dirty="0" smtClean="0">
                <a:latin typeface="Comic Sans MS" panose="030F0702030302020204" pitchFamily="66" charset="0"/>
              </a:rPr>
              <a:t>Create a </a:t>
            </a:r>
            <a:r>
              <a:rPr lang="en-GB" dirty="0" err="1" smtClean="0">
                <a:latin typeface="Comic Sans MS" panose="030F0702030302020204" pitchFamily="66" charset="0"/>
              </a:rPr>
              <a:t>wordsearch</a:t>
            </a:r>
            <a:r>
              <a:rPr lang="en-GB" dirty="0" smtClean="0">
                <a:latin typeface="Comic Sans MS" panose="030F0702030302020204" pitchFamily="66" charset="0"/>
              </a:rPr>
              <a:t> with the key words from the text</a:t>
            </a:r>
          </a:p>
          <a:p>
            <a:pPr marL="342900" indent="-342900" algn="l">
              <a:buFontTx/>
              <a:buChar char="-"/>
            </a:pPr>
            <a:r>
              <a:rPr lang="en-GB" dirty="0" smtClean="0">
                <a:latin typeface="Comic Sans MS" panose="030F0702030302020204" pitchFamily="66" charset="0"/>
              </a:rPr>
              <a:t>Create a crossword from the information you find in the text</a:t>
            </a:r>
          </a:p>
          <a:p>
            <a:pPr marL="342900" indent="-342900" algn="l">
              <a:buFontTx/>
              <a:buChar char="-"/>
            </a:pPr>
            <a:r>
              <a:rPr lang="en-GB" dirty="0" smtClean="0">
                <a:latin typeface="Comic Sans MS" panose="030F0702030302020204" pitchFamily="66" charset="0"/>
              </a:rPr>
              <a:t>Create a poster based on what you have read</a:t>
            </a:r>
          </a:p>
          <a:p>
            <a:pPr marL="342900" indent="-342900" algn="l">
              <a:buFontTx/>
              <a:buChar char="-"/>
            </a:pPr>
            <a:r>
              <a:rPr lang="en-GB" dirty="0" smtClean="0">
                <a:latin typeface="Comic Sans MS" panose="030F0702030302020204" pitchFamily="66" charset="0"/>
              </a:rPr>
              <a:t>Write a diary entry as though you are the snake, you will include key information from the text about your day</a:t>
            </a: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1401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176</Words>
  <Application>Microsoft Office PowerPoint</Application>
  <PresentationFormat>Widescreen</PresentationFormat>
  <Paragraphs>23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Comic Sans MS</vt:lpstr>
      <vt:lpstr>Office Theme</vt:lpstr>
      <vt:lpstr>Holes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Choose from one of the tasks below…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Holes</dc:title>
  <dc:creator>Robyn Britten</dc:creator>
  <cp:lastModifiedBy>Robyn Britten</cp:lastModifiedBy>
  <cp:revision>4</cp:revision>
  <dcterms:created xsi:type="dcterms:W3CDTF">2021-02-01T14:49:53Z</dcterms:created>
  <dcterms:modified xsi:type="dcterms:W3CDTF">2021-02-04T13:29:20Z</dcterms:modified>
</cp:coreProperties>
</file>