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119E0-1BAC-47B3-A9FF-47F7DEC4D195}" type="datetimeFigureOut">
              <a:rPr lang="en-GB" smtClean="0"/>
              <a:t>11/01/2017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24FE0B-53A1-4C29-9600-6AAA617A08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6295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4FE0B-53A1-4C29-9600-6AAA617A086E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8501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11/01/2017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2693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11/01/2017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2238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11/01/2017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4129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11/01/2017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9899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11/01/2017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9710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11/01/2017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7390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11/01/2017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0319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11/01/2017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6352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11/01/2017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95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11/01/2017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7807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4306-6118-4D7A-92B1-B76EB09D27DF}" type="datetimeFigureOut">
              <a:rPr lang="en-GB" smtClean="0"/>
              <a:t>11/01/2017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1271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DB4306-6118-4D7A-92B1-B76EB09D27DF}" type="datetimeFigureOut">
              <a:rPr lang="en-GB" smtClean="0"/>
              <a:t>11/01/2017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29379-2848-4084-97F9-999DBD3807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9027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1115616" y="332656"/>
            <a:ext cx="6624736" cy="187220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HAVE </a:t>
            </a:r>
            <a:r>
              <a:rPr lang="en-GB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GB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MINUTES TO ANSWER AS MANY QUESTIONS AS POSSIBLE</a:t>
            </a:r>
          </a:p>
        </p:txBody>
      </p:sp>
    </p:spTree>
    <p:extLst>
      <p:ext uri="{BB962C8B-B14F-4D97-AF65-F5344CB8AC3E}">
        <p14:creationId xmlns:p14="http://schemas.microsoft.com/office/powerpoint/2010/main" val="139181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18002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278060"/>
            <a:ext cx="6049529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en-GB" dirty="0" smtClean="0"/>
              <a:t>WHAT IS THE NEXT NUMBER IN THIS SEQUENCE?</a:t>
            </a:r>
          </a:p>
          <a:p>
            <a:r>
              <a:rPr lang="en-GB" b="1" dirty="0" smtClean="0"/>
              <a:t>	150, 300, 450, 600, 750, 900……. ?</a:t>
            </a:r>
          </a:p>
          <a:p>
            <a:endParaRPr lang="en-GB" b="1" dirty="0"/>
          </a:p>
          <a:p>
            <a:pPr marL="342900" indent="-342900">
              <a:buAutoNum type="arabicParenR" startAt="2"/>
            </a:pPr>
            <a:r>
              <a:rPr lang="en-GB" b="1" dirty="0" smtClean="0"/>
              <a:t>978 + 100 =</a:t>
            </a:r>
          </a:p>
          <a:p>
            <a:pPr marL="342900" indent="-342900">
              <a:buAutoNum type="arabicParenR" startAt="2"/>
            </a:pPr>
            <a:endParaRPr lang="en-GB" b="1" dirty="0"/>
          </a:p>
          <a:p>
            <a:pPr marL="342900" indent="-342900">
              <a:buAutoNum type="arabicParenR" startAt="2"/>
            </a:pPr>
            <a:r>
              <a:rPr lang="en-GB" b="1" dirty="0" smtClean="0"/>
              <a:t>95 ÷ 5 =</a:t>
            </a:r>
          </a:p>
          <a:p>
            <a:pPr marL="342900" indent="-342900">
              <a:buAutoNum type="arabicParenR" startAt="2"/>
            </a:pPr>
            <a:endParaRPr lang="en-GB" b="1" dirty="0"/>
          </a:p>
          <a:p>
            <a:pPr marL="342900" indent="-342900">
              <a:buAutoNum type="arabicParenR" startAt="2"/>
            </a:pPr>
            <a:r>
              <a:rPr lang="en-GB" b="1" dirty="0" smtClean="0"/>
              <a:t>89,994 + 7,643 =</a:t>
            </a:r>
          </a:p>
          <a:p>
            <a:pPr marL="342900" indent="-342900">
              <a:buAutoNum type="arabicParenR" startAt="2"/>
            </a:pPr>
            <a:endParaRPr lang="en-GB" b="1" dirty="0"/>
          </a:p>
          <a:p>
            <a:pPr marL="342900" indent="-342900">
              <a:buAutoNum type="arabicParenR" startAt="2"/>
            </a:pPr>
            <a:r>
              <a:rPr lang="en-GB" dirty="0" smtClean="0"/>
              <a:t>THERE ARE 289 MARBLES IN A JAR, 145 GET TAKEN OUT.</a:t>
            </a:r>
          </a:p>
          <a:p>
            <a:r>
              <a:rPr lang="en-GB" b="1" dirty="0" smtClean="0"/>
              <a:t>HOW MANY ARE LEFT?</a:t>
            </a:r>
          </a:p>
          <a:p>
            <a:endParaRPr lang="en-GB" b="1" dirty="0"/>
          </a:p>
          <a:p>
            <a:r>
              <a:rPr lang="en-GB" b="1" dirty="0" smtClean="0"/>
              <a:t>6) </a:t>
            </a:r>
            <a:r>
              <a:rPr lang="en-GB" dirty="0" smtClean="0"/>
              <a:t>Mr DYMOCK LOVES M&amp;Ms, HE EATS 34 ON MONDAY, 27 ON TUESDAY, 19 ON WEDNESDAY AND 41 ON THURSDAY.</a:t>
            </a:r>
            <a:endParaRPr lang="en-GB" b="1" dirty="0" smtClean="0"/>
          </a:p>
          <a:p>
            <a:r>
              <a:rPr lang="en-GB" b="1" dirty="0" smtClean="0"/>
              <a:t>	HOW MANY DOES HE EAT IN TOTAL?</a:t>
            </a:r>
          </a:p>
          <a:p>
            <a:endParaRPr lang="en-GB" b="1" dirty="0"/>
          </a:p>
          <a:p>
            <a:r>
              <a:rPr lang="en-GB" b="1" dirty="0" smtClean="0"/>
              <a:t>7) 70 x 50 =</a:t>
            </a:r>
          </a:p>
          <a:p>
            <a:endParaRPr lang="en-GB" b="1" dirty="0"/>
          </a:p>
          <a:p>
            <a:r>
              <a:rPr lang="en-GB" b="1" dirty="0" smtClean="0"/>
              <a:t>8) 3.005 + 6.12 = </a:t>
            </a:r>
          </a:p>
          <a:p>
            <a:endParaRPr lang="en-GB" b="1" dirty="0"/>
          </a:p>
          <a:p>
            <a:r>
              <a:rPr lang="en-GB" b="1" dirty="0" smtClean="0"/>
              <a:t>9) Round 2,090.2 to the nearest Hundred?</a:t>
            </a:r>
          </a:p>
          <a:p>
            <a:endParaRPr lang="en-GB" b="1" dirty="0"/>
          </a:p>
          <a:p>
            <a:r>
              <a:rPr lang="en-GB" b="1" dirty="0" smtClean="0"/>
              <a:t>10) 3² + 10 = </a:t>
            </a:r>
            <a:endParaRPr lang="en-GB" b="1" dirty="0"/>
          </a:p>
        </p:txBody>
      </p:sp>
      <p:sp>
        <p:nvSpPr>
          <p:cNvPr id="10" name="Isosceles Triangle 9"/>
          <p:cNvSpPr/>
          <p:nvPr/>
        </p:nvSpPr>
        <p:spPr>
          <a:xfrm>
            <a:off x="6750242" y="1772816"/>
            <a:ext cx="2232248" cy="1548172"/>
          </a:xfrm>
          <a:prstGeom prst="triangle">
            <a:avLst>
              <a:gd name="adj" fmla="val 50000"/>
            </a:avLst>
          </a:prstGeom>
          <a:solidFill>
            <a:srgbClr val="993300"/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Isosceles Triangle 10"/>
          <p:cNvSpPr/>
          <p:nvPr/>
        </p:nvSpPr>
        <p:spPr>
          <a:xfrm flipV="1">
            <a:off x="6750242" y="188640"/>
            <a:ext cx="2232248" cy="1548172"/>
          </a:xfrm>
          <a:prstGeom prst="triangle">
            <a:avLst>
              <a:gd name="adj" fmla="val 50000"/>
            </a:avLst>
          </a:prstGeom>
          <a:solidFill>
            <a:srgbClr val="993300"/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Pentagon 11"/>
          <p:cNvSpPr/>
          <p:nvPr/>
        </p:nvSpPr>
        <p:spPr>
          <a:xfrm rot="16200000">
            <a:off x="7074278" y="2510898"/>
            <a:ext cx="1584176" cy="108012"/>
          </a:xfrm>
          <a:prstGeom prst="homePlate">
            <a:avLst/>
          </a:prstGeom>
          <a:solidFill>
            <a:srgbClr val="993300"/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Flowchart: Collate 12"/>
          <p:cNvSpPr/>
          <p:nvPr/>
        </p:nvSpPr>
        <p:spPr>
          <a:xfrm>
            <a:off x="6696236" y="152636"/>
            <a:ext cx="2340260" cy="3204356"/>
          </a:xfrm>
          <a:prstGeom prst="flowChartCollate">
            <a:avLst/>
          </a:prstGeom>
          <a:noFill/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273896" y="368660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smtClean="0"/>
              <a:t>2 minutes</a:t>
            </a:r>
            <a:endParaRPr lang="en-GB" dirty="0"/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7231366" y="2528900"/>
            <a:ext cx="12700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4800" dirty="0"/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2671807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12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19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2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18002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278060"/>
            <a:ext cx="6049529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en-GB" dirty="0" smtClean="0"/>
              <a:t>WHAT IS THE NEXT NUMBER IN THIS SEQUENCE?</a:t>
            </a:r>
          </a:p>
          <a:p>
            <a:r>
              <a:rPr lang="en-GB" b="1" dirty="0" smtClean="0"/>
              <a:t>	150, 300, 450, 600, 750, 900……. ?</a:t>
            </a:r>
          </a:p>
          <a:p>
            <a:endParaRPr lang="en-GB" b="1" dirty="0"/>
          </a:p>
          <a:p>
            <a:pPr marL="342900" indent="-342900">
              <a:buAutoNum type="arabicParenR" startAt="2"/>
            </a:pPr>
            <a:r>
              <a:rPr lang="en-GB" b="1" dirty="0" smtClean="0"/>
              <a:t>978 + 100 =</a:t>
            </a:r>
          </a:p>
          <a:p>
            <a:pPr marL="342900" indent="-342900">
              <a:buAutoNum type="arabicParenR" startAt="2"/>
            </a:pPr>
            <a:endParaRPr lang="en-GB" b="1" dirty="0"/>
          </a:p>
          <a:p>
            <a:pPr marL="342900" indent="-342900">
              <a:buAutoNum type="arabicParenR" startAt="2"/>
            </a:pPr>
            <a:r>
              <a:rPr lang="en-GB" b="1" dirty="0" smtClean="0"/>
              <a:t>95 ÷ 5 =</a:t>
            </a:r>
          </a:p>
          <a:p>
            <a:pPr marL="342900" indent="-342900">
              <a:buAutoNum type="arabicParenR" startAt="2"/>
            </a:pPr>
            <a:endParaRPr lang="en-GB" b="1" dirty="0"/>
          </a:p>
          <a:p>
            <a:pPr marL="342900" indent="-342900">
              <a:buAutoNum type="arabicParenR" startAt="2"/>
            </a:pPr>
            <a:r>
              <a:rPr lang="en-GB" b="1" dirty="0" smtClean="0"/>
              <a:t>89,994 + 7,643 =</a:t>
            </a:r>
          </a:p>
          <a:p>
            <a:pPr marL="342900" indent="-342900">
              <a:buAutoNum type="arabicParenR" startAt="2"/>
            </a:pPr>
            <a:endParaRPr lang="en-GB" b="1" dirty="0"/>
          </a:p>
          <a:p>
            <a:pPr marL="342900" indent="-342900">
              <a:buAutoNum type="arabicParenR" startAt="2"/>
            </a:pPr>
            <a:r>
              <a:rPr lang="en-GB" dirty="0" smtClean="0"/>
              <a:t>THERE ARE 289 MARBLES IN A JAR, 145 GET TAKEN OUT.</a:t>
            </a:r>
          </a:p>
          <a:p>
            <a:r>
              <a:rPr lang="en-GB" b="1" dirty="0" smtClean="0"/>
              <a:t>HOW MANY ARE LEFT?</a:t>
            </a:r>
          </a:p>
          <a:p>
            <a:endParaRPr lang="en-GB" b="1" dirty="0"/>
          </a:p>
          <a:p>
            <a:r>
              <a:rPr lang="en-GB" b="1" dirty="0" smtClean="0"/>
              <a:t>6) </a:t>
            </a:r>
            <a:r>
              <a:rPr lang="en-GB" dirty="0" smtClean="0"/>
              <a:t>Mr DYMOCK LOVES M&amp;Ms, HE EATS 34 ON MONDAY, 27 ON TUESDAY, 19 ON WEDNESDAY AND 41 ON THURSDAY.</a:t>
            </a:r>
            <a:endParaRPr lang="en-GB" b="1" dirty="0" smtClean="0"/>
          </a:p>
          <a:p>
            <a:r>
              <a:rPr lang="en-GB" b="1" dirty="0" smtClean="0"/>
              <a:t>	HOW MANY DOES HE EAT IN TOTAL?</a:t>
            </a:r>
          </a:p>
          <a:p>
            <a:endParaRPr lang="en-GB" b="1" dirty="0"/>
          </a:p>
          <a:p>
            <a:r>
              <a:rPr lang="en-GB" b="1" dirty="0" smtClean="0"/>
              <a:t>7) 70 x 50 =</a:t>
            </a:r>
          </a:p>
          <a:p>
            <a:endParaRPr lang="en-GB" b="1" dirty="0"/>
          </a:p>
          <a:p>
            <a:r>
              <a:rPr lang="en-GB" b="1" dirty="0" smtClean="0"/>
              <a:t>8) 3.005 + 6.12 = </a:t>
            </a:r>
          </a:p>
          <a:p>
            <a:endParaRPr lang="en-GB" b="1" dirty="0"/>
          </a:p>
          <a:p>
            <a:r>
              <a:rPr lang="en-GB" b="1" dirty="0" smtClean="0"/>
              <a:t>9) Round 2,090.2 to the nearest Hundred?</a:t>
            </a:r>
          </a:p>
          <a:p>
            <a:endParaRPr lang="en-GB" b="1" dirty="0"/>
          </a:p>
          <a:p>
            <a:r>
              <a:rPr lang="en-GB" b="1" dirty="0" smtClean="0"/>
              <a:t>10) </a:t>
            </a:r>
            <a:r>
              <a:rPr lang="en-GB" b="1" dirty="0"/>
              <a:t>7</a:t>
            </a:r>
            <a:r>
              <a:rPr lang="en-GB" b="1" dirty="0" smtClean="0"/>
              <a:t>² + 100 = </a:t>
            </a:r>
            <a:endParaRPr lang="en-GB" b="1" dirty="0"/>
          </a:p>
        </p:txBody>
      </p:sp>
      <p:sp>
        <p:nvSpPr>
          <p:cNvPr id="3" name="Rectangle 2"/>
          <p:cNvSpPr/>
          <p:nvPr/>
        </p:nvSpPr>
        <p:spPr>
          <a:xfrm>
            <a:off x="7020272" y="476672"/>
            <a:ext cx="1656184" cy="5040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/>
              <a:t>1050</a:t>
            </a:r>
            <a:endParaRPr lang="en-GB" b="1" dirty="0"/>
          </a:p>
        </p:txBody>
      </p:sp>
      <p:sp>
        <p:nvSpPr>
          <p:cNvPr id="16" name="Rectangle 15"/>
          <p:cNvSpPr/>
          <p:nvPr/>
        </p:nvSpPr>
        <p:spPr>
          <a:xfrm>
            <a:off x="7020272" y="1052736"/>
            <a:ext cx="1656184" cy="5040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/>
              <a:t>1078</a:t>
            </a:r>
            <a:endParaRPr lang="en-GB" b="1" dirty="0"/>
          </a:p>
        </p:txBody>
      </p:sp>
      <p:sp>
        <p:nvSpPr>
          <p:cNvPr id="17" name="Rectangle 16"/>
          <p:cNvSpPr/>
          <p:nvPr/>
        </p:nvSpPr>
        <p:spPr>
          <a:xfrm>
            <a:off x="7020272" y="1628800"/>
            <a:ext cx="1656184" cy="5040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/>
              <a:t>19</a:t>
            </a:r>
            <a:endParaRPr lang="en-GB" b="1" dirty="0"/>
          </a:p>
        </p:txBody>
      </p:sp>
      <p:sp>
        <p:nvSpPr>
          <p:cNvPr id="18" name="Rectangle 17"/>
          <p:cNvSpPr/>
          <p:nvPr/>
        </p:nvSpPr>
        <p:spPr>
          <a:xfrm>
            <a:off x="7020272" y="2204864"/>
            <a:ext cx="1656184" cy="5040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/>
              <a:t>97,637</a:t>
            </a:r>
            <a:endParaRPr lang="en-GB" b="1" dirty="0"/>
          </a:p>
        </p:txBody>
      </p:sp>
      <p:sp>
        <p:nvSpPr>
          <p:cNvPr id="19" name="Rectangle 18"/>
          <p:cNvSpPr/>
          <p:nvPr/>
        </p:nvSpPr>
        <p:spPr>
          <a:xfrm>
            <a:off x="7020272" y="2780928"/>
            <a:ext cx="1656184" cy="5040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/>
              <a:t>144</a:t>
            </a:r>
            <a:endParaRPr lang="en-GB" b="1" dirty="0"/>
          </a:p>
        </p:txBody>
      </p:sp>
      <p:sp>
        <p:nvSpPr>
          <p:cNvPr id="20" name="Rectangle 19"/>
          <p:cNvSpPr/>
          <p:nvPr/>
        </p:nvSpPr>
        <p:spPr>
          <a:xfrm>
            <a:off x="7020272" y="3573016"/>
            <a:ext cx="1656184" cy="5040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/>
              <a:t>121</a:t>
            </a:r>
            <a:endParaRPr lang="en-GB" b="1" dirty="0"/>
          </a:p>
        </p:txBody>
      </p:sp>
      <p:sp>
        <p:nvSpPr>
          <p:cNvPr id="21" name="Rectangle 20"/>
          <p:cNvSpPr/>
          <p:nvPr/>
        </p:nvSpPr>
        <p:spPr>
          <a:xfrm>
            <a:off x="7020272" y="4437112"/>
            <a:ext cx="1656184" cy="5040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/>
              <a:t>3500</a:t>
            </a:r>
            <a:endParaRPr lang="en-GB" b="1" dirty="0"/>
          </a:p>
        </p:txBody>
      </p:sp>
      <p:sp>
        <p:nvSpPr>
          <p:cNvPr id="22" name="Rectangle 21"/>
          <p:cNvSpPr/>
          <p:nvPr/>
        </p:nvSpPr>
        <p:spPr>
          <a:xfrm>
            <a:off x="7020272" y="5013176"/>
            <a:ext cx="1656184" cy="5040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/>
              <a:t>9.125</a:t>
            </a:r>
            <a:endParaRPr lang="en-GB" b="1" dirty="0"/>
          </a:p>
        </p:txBody>
      </p:sp>
      <p:sp>
        <p:nvSpPr>
          <p:cNvPr id="23" name="Rectangle 22"/>
          <p:cNvSpPr/>
          <p:nvPr/>
        </p:nvSpPr>
        <p:spPr>
          <a:xfrm>
            <a:off x="7020272" y="5661248"/>
            <a:ext cx="1656184" cy="5040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/>
              <a:t>2100</a:t>
            </a:r>
            <a:endParaRPr lang="en-GB" b="1" dirty="0"/>
          </a:p>
        </p:txBody>
      </p:sp>
      <p:sp>
        <p:nvSpPr>
          <p:cNvPr id="24" name="Rectangle 23"/>
          <p:cNvSpPr/>
          <p:nvPr/>
        </p:nvSpPr>
        <p:spPr>
          <a:xfrm>
            <a:off x="7020272" y="6237312"/>
            <a:ext cx="1656184" cy="5040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/>
              <a:t>149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984961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43</Words>
  <Application>Microsoft Office PowerPoint</Application>
  <PresentationFormat>On-screen Show (4:3)</PresentationFormat>
  <Paragraphs>58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 Webb</dc:creator>
  <cp:lastModifiedBy>Mark Webb</cp:lastModifiedBy>
  <cp:revision>8</cp:revision>
  <dcterms:created xsi:type="dcterms:W3CDTF">2017-01-05T08:41:54Z</dcterms:created>
  <dcterms:modified xsi:type="dcterms:W3CDTF">2017-01-11T11:25:23Z</dcterms:modified>
</cp:coreProperties>
</file>