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296" r:id="rId11"/>
    <p:sldId id="297" r:id="rId12"/>
    <p:sldId id="298" r:id="rId13"/>
    <p:sldId id="308" r:id="rId14"/>
    <p:sldId id="299" r:id="rId15"/>
    <p:sldId id="300" r:id="rId16"/>
    <p:sldId id="309" r:id="rId17"/>
    <p:sldId id="310" r:id="rId18"/>
    <p:sldId id="311" r:id="rId19"/>
    <p:sldId id="312" r:id="rId20"/>
    <p:sldId id="301" r:id="rId21"/>
    <p:sldId id="306" r:id="rId22"/>
    <p:sldId id="307" r:id="rId23"/>
    <p:sldId id="313" r:id="rId24"/>
    <p:sldId id="30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orient="horz" pos="36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457BF98-0545-4C12-9638-3F7361F02F52}"/>
    <pc:docChg chg="undo custSel modSld">
      <pc:chgData name="James Clegg" userId="c6df1435-7a36-4b38-be4d-16e68e91152f" providerId="ADAL" clId="{4457BF98-0545-4C12-9638-3F7361F02F52}" dt="2020-12-13T16:49:31.969" v="234"/>
      <pc:docMkLst>
        <pc:docMk/>
      </pc:docMkLst>
      <pc:sldChg chg="delSp">
        <pc:chgData name="James Clegg" userId="c6df1435-7a36-4b38-be4d-16e68e91152f" providerId="ADAL" clId="{4457BF98-0545-4C12-9638-3F7361F02F52}" dt="2020-12-13T16:21:50.661" v="0" actId="478"/>
        <pc:sldMkLst>
          <pc:docMk/>
          <pc:sldMk cId="4128357408" sldId="298"/>
        </pc:sldMkLst>
        <pc:spChg chg="del">
          <ac:chgData name="James Clegg" userId="c6df1435-7a36-4b38-be4d-16e68e91152f" providerId="ADAL" clId="{4457BF98-0545-4C12-9638-3F7361F02F52}" dt="2020-12-13T16:21:50.661" v="0" actId="478"/>
          <ac:spMkLst>
            <pc:docMk/>
            <pc:sldMk cId="4128357408" sldId="298"/>
            <ac:spMk id="4" creationId="{00000000-0000-0000-0000-000000000000}"/>
          </ac:spMkLst>
        </pc:spChg>
      </pc:sldChg>
      <pc:sldChg chg="delSp">
        <pc:chgData name="James Clegg" userId="c6df1435-7a36-4b38-be4d-16e68e91152f" providerId="ADAL" clId="{4457BF98-0545-4C12-9638-3F7361F02F52}" dt="2020-12-13T16:22:21.646" v="2" actId="478"/>
        <pc:sldMkLst>
          <pc:docMk/>
          <pc:sldMk cId="3939627984" sldId="300"/>
        </pc:sldMkLst>
        <pc:spChg chg="del">
          <ac:chgData name="James Clegg" userId="c6df1435-7a36-4b38-be4d-16e68e91152f" providerId="ADAL" clId="{4457BF98-0545-4C12-9638-3F7361F02F52}" dt="2020-12-13T16:22:21.646" v="2" actId="478"/>
          <ac:spMkLst>
            <pc:docMk/>
            <pc:sldMk cId="3939627984" sldId="300"/>
            <ac:spMk id="3" creationId="{00000000-0000-0000-0000-000000000000}"/>
          </ac:spMkLst>
        </pc:spChg>
      </pc:sldChg>
      <pc:sldChg chg="delSp modSp modAnim">
        <pc:chgData name="James Clegg" userId="c6df1435-7a36-4b38-be4d-16e68e91152f" providerId="ADAL" clId="{4457BF98-0545-4C12-9638-3F7361F02F52}" dt="2020-12-13T16:49:31.969" v="234"/>
        <pc:sldMkLst>
          <pc:docMk/>
          <pc:sldMk cId="3195527484" sldId="304"/>
        </pc:sldMkLst>
        <pc:spChg chg="del">
          <ac:chgData name="James Clegg" userId="c6df1435-7a36-4b38-be4d-16e68e91152f" providerId="ADAL" clId="{4457BF98-0545-4C12-9638-3F7361F02F52}" dt="2020-12-13T16:27:11.417" v="80" actId="478"/>
          <ac:spMkLst>
            <pc:docMk/>
            <pc:sldMk cId="3195527484" sldId="304"/>
            <ac:spMk id="5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9:12.549" v="232" actId="1036"/>
          <ac:spMkLst>
            <pc:docMk/>
            <pc:sldMk cId="3195527484" sldId="304"/>
            <ac:spMk id="31" creationId="{00000000-0000-0000-0000-000000000000}"/>
          </ac:spMkLst>
        </pc:spChg>
      </pc:sldChg>
      <pc:sldChg chg="delSp modSp">
        <pc:chgData name="James Clegg" userId="c6df1435-7a36-4b38-be4d-16e68e91152f" providerId="ADAL" clId="{4457BF98-0545-4C12-9638-3F7361F02F52}" dt="2020-12-13T16:25:25.665" v="51" actId="6549"/>
        <pc:sldMkLst>
          <pc:docMk/>
          <pc:sldMk cId="1326600752" sldId="306"/>
        </pc:sldMkLst>
        <pc:spChg chg="del">
          <ac:chgData name="James Clegg" userId="c6df1435-7a36-4b38-be4d-16e68e91152f" providerId="ADAL" clId="{4457BF98-0545-4C12-9638-3F7361F02F52}" dt="2020-12-13T16:25:24.100" v="50" actId="478"/>
          <ac:spMkLst>
            <pc:docMk/>
            <pc:sldMk cId="1326600752" sldId="306"/>
            <ac:spMk id="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5:25.665" v="51" actId="6549"/>
          <ac:spMkLst>
            <pc:docMk/>
            <pc:sldMk cId="1326600752" sldId="306"/>
            <ac:spMk id="39" creationId="{00000000-0000-0000-0000-000000000000}"/>
          </ac:spMkLst>
        </pc:spChg>
      </pc:sldChg>
      <pc:sldChg chg="delSp modSp">
        <pc:chgData name="James Clegg" userId="c6df1435-7a36-4b38-be4d-16e68e91152f" providerId="ADAL" clId="{4457BF98-0545-4C12-9638-3F7361F02F52}" dt="2020-12-13T16:47:09.342" v="220" actId="207"/>
        <pc:sldMkLst>
          <pc:docMk/>
          <pc:sldMk cId="1887061119" sldId="307"/>
        </pc:sldMkLst>
        <pc:spChg chg="mod">
          <ac:chgData name="James Clegg" userId="c6df1435-7a36-4b38-be4d-16e68e91152f" providerId="ADAL" clId="{4457BF98-0545-4C12-9638-3F7361F02F52}" dt="2020-12-13T16:46:49.133" v="217" actId="1036"/>
          <ac:spMkLst>
            <pc:docMk/>
            <pc:sldMk cId="1887061119" sldId="307"/>
            <ac:spMk id="4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6:46.469" v="60" actId="478"/>
          <ac:spMkLst>
            <pc:docMk/>
            <pc:sldMk cId="1887061119" sldId="307"/>
            <ac:spMk id="83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9.342" v="220" actId="207"/>
          <ac:spMkLst>
            <pc:docMk/>
            <pc:sldMk cId="1887061119" sldId="307"/>
            <ac:spMk id="91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1.601" v="219" actId="1076"/>
          <ac:spMkLst>
            <pc:docMk/>
            <pc:sldMk cId="1887061119" sldId="307"/>
            <ac:spMk id="93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1.601" v="219" actId="1076"/>
          <ac:spMkLst>
            <pc:docMk/>
            <pc:sldMk cId="1887061119" sldId="307"/>
            <ac:spMk id="9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1.601" v="219" actId="1076"/>
          <ac:spMkLst>
            <pc:docMk/>
            <pc:sldMk cId="1887061119" sldId="307"/>
            <ac:spMk id="95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1.601" v="219" actId="1076"/>
          <ac:spMkLst>
            <pc:docMk/>
            <pc:sldMk cId="1887061119" sldId="307"/>
            <ac:spMk id="96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1.601" v="219" actId="1076"/>
          <ac:spMkLst>
            <pc:docMk/>
            <pc:sldMk cId="1887061119" sldId="307"/>
            <ac:spMk id="97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7:09.342" v="220" actId="207"/>
          <ac:spMkLst>
            <pc:docMk/>
            <pc:sldMk cId="1887061119" sldId="307"/>
            <ac:spMk id="98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6:31.662" v="192" actId="1076"/>
          <ac:spMkLst>
            <pc:docMk/>
            <pc:sldMk cId="1887061119" sldId="307"/>
            <ac:spMk id="99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6:43.539" v="208" actId="1035"/>
          <ac:spMkLst>
            <pc:docMk/>
            <pc:sldMk cId="1887061119" sldId="307"/>
            <ac:spMk id="101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6:34.897" v="193" actId="1076"/>
          <ac:spMkLst>
            <pc:docMk/>
            <pc:sldMk cId="1887061119" sldId="307"/>
            <ac:spMk id="120" creationId="{00000000-0000-0000-0000-000000000000}"/>
          </ac:spMkLst>
        </pc:spChg>
        <pc:graphicFrameChg chg="mod">
          <ac:chgData name="James Clegg" userId="c6df1435-7a36-4b38-be4d-16e68e91152f" providerId="ADAL" clId="{4457BF98-0545-4C12-9638-3F7361F02F52}" dt="2020-12-13T16:47:01.601" v="219" actId="1076"/>
          <ac:graphicFrameMkLst>
            <pc:docMk/>
            <pc:sldMk cId="1887061119" sldId="307"/>
            <ac:graphicFrameMk id="92" creationId="{00000000-0000-0000-0000-000000000000}"/>
          </ac:graphicFrameMkLst>
        </pc:graphicFrameChg>
        <pc:picChg chg="mod">
          <ac:chgData name="James Clegg" userId="c6df1435-7a36-4b38-be4d-16e68e91152f" providerId="ADAL" clId="{4457BF98-0545-4C12-9638-3F7361F02F52}" dt="2020-12-13T16:46:37.418" v="195" actId="1076"/>
          <ac:picMkLst>
            <pc:docMk/>
            <pc:sldMk cId="1887061119" sldId="307"/>
            <ac:picMk id="7" creationId="{00000000-0000-0000-0000-000000000000}"/>
          </ac:picMkLst>
        </pc:picChg>
      </pc:sldChg>
      <pc:sldChg chg="delSp modSp">
        <pc:chgData name="James Clegg" userId="c6df1435-7a36-4b38-be4d-16e68e91152f" providerId="ADAL" clId="{4457BF98-0545-4C12-9638-3F7361F02F52}" dt="2020-12-13T16:31:29.052" v="133" actId="1036"/>
        <pc:sldMkLst>
          <pc:docMk/>
          <pc:sldMk cId="887556643" sldId="308"/>
        </pc:sldMkLst>
        <pc:spChg chg="del">
          <ac:chgData name="James Clegg" userId="c6df1435-7a36-4b38-be4d-16e68e91152f" providerId="ADAL" clId="{4457BF98-0545-4C12-9638-3F7361F02F52}" dt="2020-12-13T16:21:58.327" v="1" actId="478"/>
          <ac:spMkLst>
            <pc:docMk/>
            <pc:sldMk cId="887556643" sldId="308"/>
            <ac:spMk id="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29.052" v="133" actId="1036"/>
          <ac:spMkLst>
            <pc:docMk/>
            <pc:sldMk cId="887556643" sldId="308"/>
            <ac:spMk id="19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29.052" v="133" actId="1036"/>
          <ac:spMkLst>
            <pc:docMk/>
            <pc:sldMk cId="887556643" sldId="308"/>
            <ac:spMk id="20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29.052" v="133" actId="1036"/>
          <ac:spMkLst>
            <pc:docMk/>
            <pc:sldMk cId="887556643" sldId="308"/>
            <ac:spMk id="21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29.052" v="133" actId="1036"/>
          <ac:spMkLst>
            <pc:docMk/>
            <pc:sldMk cId="887556643" sldId="308"/>
            <ac:spMk id="22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0:54.092" v="98" actId="208"/>
          <ac:spMkLst>
            <pc:docMk/>
            <pc:sldMk cId="887556643" sldId="308"/>
            <ac:spMk id="2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11.837" v="114" actId="1035"/>
          <ac:spMkLst>
            <pc:docMk/>
            <pc:sldMk cId="887556643" sldId="308"/>
            <ac:spMk id="25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01.845" v="100" actId="208"/>
          <ac:spMkLst>
            <pc:docMk/>
            <pc:sldMk cId="887556643" sldId="308"/>
            <ac:spMk id="26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31:11.837" v="114" actId="1035"/>
          <ac:spMkLst>
            <pc:docMk/>
            <pc:sldMk cId="887556643" sldId="308"/>
            <ac:spMk id="28" creationId="{00000000-0000-0000-0000-000000000000}"/>
          </ac:spMkLst>
        </pc:spChg>
        <pc:graphicFrameChg chg="mod">
          <ac:chgData name="James Clegg" userId="c6df1435-7a36-4b38-be4d-16e68e91152f" providerId="ADAL" clId="{4457BF98-0545-4C12-9638-3F7361F02F52}" dt="2020-12-13T16:31:29.052" v="133" actId="1036"/>
          <ac:graphicFrameMkLst>
            <pc:docMk/>
            <pc:sldMk cId="887556643" sldId="308"/>
            <ac:graphicFrameMk id="18" creationId="{00000000-0000-0000-0000-000000000000}"/>
          </ac:graphicFrameMkLst>
        </pc:graphicFrameChg>
      </pc:sldChg>
      <pc:sldChg chg="delSp modSp">
        <pc:chgData name="James Clegg" userId="c6df1435-7a36-4b38-be4d-16e68e91152f" providerId="ADAL" clId="{4457BF98-0545-4C12-9638-3F7361F02F52}" dt="2020-12-13T16:22:29.952" v="4" actId="207"/>
        <pc:sldMkLst>
          <pc:docMk/>
          <pc:sldMk cId="3299466610" sldId="309"/>
        </pc:sldMkLst>
        <pc:spChg chg="del">
          <ac:chgData name="James Clegg" userId="c6df1435-7a36-4b38-be4d-16e68e91152f" providerId="ADAL" clId="{4457BF98-0545-4C12-9638-3F7361F02F52}" dt="2020-12-13T16:22:26.270" v="3" actId="478"/>
          <ac:spMkLst>
            <pc:docMk/>
            <pc:sldMk cId="3299466610" sldId="309"/>
            <ac:spMk id="2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2:29.952" v="4" actId="207"/>
          <ac:spMkLst>
            <pc:docMk/>
            <pc:sldMk cId="3299466610" sldId="309"/>
            <ac:spMk id="12" creationId="{00000000-0000-0000-0000-000000000000}"/>
          </ac:spMkLst>
        </pc:spChg>
      </pc:sldChg>
      <pc:sldChg chg="addSp delSp modSp delAnim">
        <pc:chgData name="James Clegg" userId="c6df1435-7a36-4b38-be4d-16e68e91152f" providerId="ADAL" clId="{4457BF98-0545-4C12-9638-3F7361F02F52}" dt="2020-12-13T16:43:40.996" v="188"/>
        <pc:sldMkLst>
          <pc:docMk/>
          <pc:sldMk cId="1033527914" sldId="310"/>
        </pc:sldMkLst>
        <pc:spChg chg="mod">
          <ac:chgData name="James Clegg" userId="c6df1435-7a36-4b38-be4d-16e68e91152f" providerId="ADAL" clId="{4457BF98-0545-4C12-9638-3F7361F02F52}" dt="2020-12-13T16:23:09.065" v="13" actId="12789"/>
          <ac:spMkLst>
            <pc:docMk/>
            <pc:sldMk cId="1033527914" sldId="310"/>
            <ac:spMk id="11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14.885" v="15" actId="14100"/>
          <ac:spMkLst>
            <pc:docMk/>
            <pc:sldMk cId="1033527914" sldId="310"/>
            <ac:spMk id="12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05.416" v="12" actId="14100"/>
          <ac:spMkLst>
            <pc:docMk/>
            <pc:sldMk cId="1033527914" sldId="310"/>
            <ac:spMk id="1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01.578" v="11" actId="552"/>
          <ac:spMkLst>
            <pc:docMk/>
            <pc:sldMk cId="1033527914" sldId="310"/>
            <ac:spMk id="15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2:49.385" v="9" actId="12789"/>
          <ac:spMkLst>
            <pc:docMk/>
            <pc:sldMk cId="1033527914" sldId="310"/>
            <ac:spMk id="16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23.404" v="17" actId="14100"/>
          <ac:spMkLst>
            <pc:docMk/>
            <pc:sldMk cId="1033527914" sldId="310"/>
            <ac:spMk id="17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3:18.513" v="16" actId="478"/>
          <ac:spMkLst>
            <pc:docMk/>
            <pc:sldMk cId="1033527914" sldId="310"/>
            <ac:spMk id="23" creationId="{00000000-0000-0000-0000-000000000000}"/>
          </ac:spMkLst>
        </pc:spChg>
        <pc:picChg chg="del">
          <ac:chgData name="James Clegg" userId="c6df1435-7a36-4b38-be4d-16e68e91152f" providerId="ADAL" clId="{4457BF98-0545-4C12-9638-3F7361F02F52}" dt="2020-12-13T16:43:40.745" v="187" actId="478"/>
          <ac:picMkLst>
            <pc:docMk/>
            <pc:sldMk cId="1033527914" sldId="310"/>
            <ac:picMk id="7" creationId="{00000000-0000-0000-0000-000000000000}"/>
          </ac:picMkLst>
        </pc:picChg>
        <pc:picChg chg="add">
          <ac:chgData name="James Clegg" userId="c6df1435-7a36-4b38-be4d-16e68e91152f" providerId="ADAL" clId="{4457BF98-0545-4C12-9638-3F7361F02F52}" dt="2020-12-13T16:43:40.996" v="188"/>
          <ac:picMkLst>
            <pc:docMk/>
            <pc:sldMk cId="1033527914" sldId="310"/>
            <ac:picMk id="20" creationId="{AFEEF111-7FAB-4BAC-ACB2-499380772048}"/>
          </ac:picMkLst>
        </pc:picChg>
      </pc:sldChg>
      <pc:sldChg chg="addSp delSp modSp modAnim">
        <pc:chgData name="James Clegg" userId="c6df1435-7a36-4b38-be4d-16e68e91152f" providerId="ADAL" clId="{4457BF98-0545-4C12-9638-3F7361F02F52}" dt="2020-12-13T16:42:34.879" v="184"/>
        <pc:sldMkLst>
          <pc:docMk/>
          <pc:sldMk cId="1757490241" sldId="311"/>
        </pc:sldMkLst>
        <pc:spChg chg="del">
          <ac:chgData name="James Clegg" userId="c6df1435-7a36-4b38-be4d-16e68e91152f" providerId="ADAL" clId="{4457BF98-0545-4C12-9638-3F7361F02F52}" dt="2020-12-13T16:24:03.206" v="25" actId="478"/>
          <ac:spMkLst>
            <pc:docMk/>
            <pc:sldMk cId="1757490241" sldId="311"/>
            <ac:spMk id="2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54.862" v="22" actId="12789"/>
          <ac:spMkLst>
            <pc:docMk/>
            <pc:sldMk cId="1757490241" sldId="311"/>
            <ac:spMk id="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59.992" v="24" actId="14100"/>
          <ac:spMkLst>
            <pc:docMk/>
            <pc:sldMk cId="1757490241" sldId="311"/>
            <ac:spMk id="5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50.761" v="21" actId="554"/>
          <ac:spMkLst>
            <pc:docMk/>
            <pc:sldMk cId="1757490241" sldId="311"/>
            <ac:spMk id="7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3:50.761" v="21" actId="554"/>
          <ac:spMkLst>
            <pc:docMk/>
            <pc:sldMk cId="1757490241" sldId="311"/>
            <ac:spMk id="8" creationId="{00000000-0000-0000-0000-000000000000}"/>
          </ac:spMkLst>
        </pc:spChg>
        <pc:spChg chg="add mod ord">
          <ac:chgData name="James Clegg" userId="c6df1435-7a36-4b38-be4d-16e68e91152f" providerId="ADAL" clId="{4457BF98-0545-4C12-9638-3F7361F02F52}" dt="2020-12-13T16:41:57.675" v="176" actId="1076"/>
          <ac:spMkLst>
            <pc:docMk/>
            <pc:sldMk cId="1757490241" sldId="311"/>
            <ac:spMk id="13" creationId="{E6A94264-59C9-4356-81EF-55AFAAA6F0C9}"/>
          </ac:spMkLst>
        </pc:spChg>
        <pc:spChg chg="mod">
          <ac:chgData name="James Clegg" userId="c6df1435-7a36-4b38-be4d-16e68e91152f" providerId="ADAL" clId="{4457BF98-0545-4C12-9638-3F7361F02F52}" dt="2020-12-13T16:41:03.516" v="159" actId="14100"/>
          <ac:spMkLst>
            <pc:docMk/>
            <pc:sldMk cId="1757490241" sldId="311"/>
            <ac:spMk id="14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0:59.590" v="158" actId="14100"/>
          <ac:spMkLst>
            <pc:docMk/>
            <pc:sldMk cId="1757490241" sldId="311"/>
            <ac:spMk id="16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42:25.912" v="182" actId="1036"/>
          <ac:spMkLst>
            <pc:docMk/>
            <pc:sldMk cId="1757490241" sldId="311"/>
            <ac:spMk id="23" creationId="{00000000-0000-0000-0000-000000000000}"/>
          </ac:spMkLst>
        </pc:spChg>
        <pc:picChg chg="mod ord">
          <ac:chgData name="James Clegg" userId="c6df1435-7a36-4b38-be4d-16e68e91152f" providerId="ADAL" clId="{4457BF98-0545-4C12-9638-3F7361F02F52}" dt="2020-12-13T16:41:57.675" v="176" actId="1076"/>
          <ac:picMkLst>
            <pc:docMk/>
            <pc:sldMk cId="1757490241" sldId="311"/>
            <ac:picMk id="32" creationId="{00000000-0000-0000-0000-000000000000}"/>
          </ac:picMkLst>
        </pc:picChg>
      </pc:sldChg>
      <pc:sldChg chg="addSp delSp modSp modAnim">
        <pc:chgData name="James Clegg" userId="c6df1435-7a36-4b38-be4d-16e68e91152f" providerId="ADAL" clId="{4457BF98-0545-4C12-9638-3F7361F02F52}" dt="2020-12-13T16:44:07.964" v="190"/>
        <pc:sldMkLst>
          <pc:docMk/>
          <pc:sldMk cId="1283085567" sldId="312"/>
        </pc:sldMkLst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4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5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6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7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8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7.475" v="30" actId="478"/>
          <ac:spMkLst>
            <pc:docMk/>
            <pc:sldMk cId="1283085567" sldId="312"/>
            <ac:spMk id="9" creationId="{00000000-0000-0000-0000-000000000000}"/>
          </ac:spMkLst>
        </pc:spChg>
        <pc:spChg chg="del">
          <ac:chgData name="James Clegg" userId="c6df1435-7a36-4b38-be4d-16e68e91152f" providerId="ADAL" clId="{4457BF98-0545-4C12-9638-3F7361F02F52}" dt="2020-12-13T16:24:34.139" v="28" actId="478"/>
          <ac:spMkLst>
            <pc:docMk/>
            <pc:sldMk cId="1283085567" sldId="312"/>
            <ac:spMk id="13" creationId="{00000000-0000-0000-0000-000000000000}"/>
          </ac:spMkLst>
        </pc:spChg>
        <pc:spChg chg="mod">
          <ac:chgData name="James Clegg" userId="c6df1435-7a36-4b38-be4d-16e68e91152f" providerId="ADAL" clId="{4457BF98-0545-4C12-9638-3F7361F02F52}" dt="2020-12-13T16:25:09.976" v="49" actId="1035"/>
          <ac:spMkLst>
            <pc:docMk/>
            <pc:sldMk cId="1283085567" sldId="312"/>
            <ac:spMk id="20" creationId="{00000000-0000-0000-0000-000000000000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27" creationId="{73B70DC7-76CD-4C39-A06A-43D3E2055E92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29" creationId="{DF64B4C1-2974-4D2A-90CF-DA9CB8AC0592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30" creationId="{B3222FAB-B28F-4788-BEFC-46C81C94BB03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31" creationId="{845DD2C3-3DDA-4774-BE94-4274F09A759D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32" creationId="{C1E0B4BF-BEAE-4037-9A44-B39A2B7D78B0}"/>
          </ac:spMkLst>
        </pc:spChg>
        <pc:spChg chg="add">
          <ac:chgData name="James Clegg" userId="c6df1435-7a36-4b38-be4d-16e68e91152f" providerId="ADAL" clId="{4457BF98-0545-4C12-9638-3F7361F02F52}" dt="2020-12-13T16:24:34.359" v="29"/>
          <ac:spMkLst>
            <pc:docMk/>
            <pc:sldMk cId="1283085567" sldId="312"/>
            <ac:spMk id="33" creationId="{B65A305C-4294-444D-B59B-D268488137BD}"/>
          </ac:spMkLst>
        </pc:spChg>
        <pc:graphicFrameChg chg="mod">
          <ac:chgData name="James Clegg" userId="c6df1435-7a36-4b38-be4d-16e68e91152f" providerId="ADAL" clId="{4457BF98-0545-4C12-9638-3F7361F02F52}" dt="2020-12-13T16:25:05.221" v="44" actId="12789"/>
          <ac:graphicFrameMkLst>
            <pc:docMk/>
            <pc:sldMk cId="1283085567" sldId="312"/>
            <ac:graphicFrameMk id="19" creationId="{00000000-0000-0000-0000-000000000000}"/>
          </ac:graphicFrameMkLst>
        </pc:graphicFrameChg>
        <pc:picChg chg="del">
          <ac:chgData name="James Clegg" userId="c6df1435-7a36-4b38-be4d-16e68e91152f" providerId="ADAL" clId="{4457BF98-0545-4C12-9638-3F7361F02F52}" dt="2020-12-13T16:24:34.139" v="28" actId="478"/>
          <ac:picMkLst>
            <pc:docMk/>
            <pc:sldMk cId="1283085567" sldId="312"/>
            <ac:picMk id="2" creationId="{00000000-0000-0000-0000-000000000000}"/>
          </ac:picMkLst>
        </pc:picChg>
        <pc:picChg chg="del">
          <ac:chgData name="James Clegg" userId="c6df1435-7a36-4b38-be4d-16e68e91152f" providerId="ADAL" clId="{4457BF98-0545-4C12-9638-3F7361F02F52}" dt="2020-12-13T16:24:34.139" v="28" actId="478"/>
          <ac:picMkLst>
            <pc:docMk/>
            <pc:sldMk cId="1283085567" sldId="312"/>
            <ac:picMk id="3" creationId="{00000000-0000-0000-0000-000000000000}"/>
          </ac:picMkLst>
        </pc:picChg>
        <pc:picChg chg="mod">
          <ac:chgData name="James Clegg" userId="c6df1435-7a36-4b38-be4d-16e68e91152f" providerId="ADAL" clId="{4457BF98-0545-4C12-9638-3F7361F02F52}" dt="2020-12-13T16:43:34.297" v="186" actId="14100"/>
          <ac:picMkLst>
            <pc:docMk/>
            <pc:sldMk cId="1283085567" sldId="312"/>
            <ac:picMk id="15" creationId="{00000000-0000-0000-0000-000000000000}"/>
          </ac:picMkLst>
        </pc:picChg>
        <pc:picChg chg="add">
          <ac:chgData name="James Clegg" userId="c6df1435-7a36-4b38-be4d-16e68e91152f" providerId="ADAL" clId="{4457BF98-0545-4C12-9638-3F7361F02F52}" dt="2020-12-13T16:24:34.359" v="29"/>
          <ac:picMkLst>
            <pc:docMk/>
            <pc:sldMk cId="1283085567" sldId="312"/>
            <ac:picMk id="26" creationId="{9AB1F0A8-1EAB-4EC5-8162-2F1E5DDDB909}"/>
          </ac:picMkLst>
        </pc:picChg>
        <pc:picChg chg="add mod">
          <ac:chgData name="James Clegg" userId="c6df1435-7a36-4b38-be4d-16e68e91152f" providerId="ADAL" clId="{4457BF98-0545-4C12-9638-3F7361F02F52}" dt="2020-12-13T16:43:34.297" v="186" actId="14100"/>
          <ac:picMkLst>
            <pc:docMk/>
            <pc:sldMk cId="1283085567" sldId="312"/>
            <ac:picMk id="28" creationId="{0C59EECC-0681-4F74-B737-9DBF11066B39}"/>
          </ac:picMkLst>
        </pc:picChg>
      </pc:sldChg>
    </pc:docChg>
  </pc:docChgLst>
  <pc:docChgLst>
    <pc:chgData name="James Clegg" userId="c6df1435-7a36-4b38-be4d-16e68e91152f" providerId="ADAL" clId="{340F5CA2-E0AB-480B-9DDD-F5C7AB67FC85}"/>
    <pc:docChg chg="custSel modSld">
      <pc:chgData name="James Clegg" userId="c6df1435-7a36-4b38-be4d-16e68e91152f" providerId="ADAL" clId="{340F5CA2-E0AB-480B-9DDD-F5C7AB67FC85}" dt="2020-12-13T16:52:28.969" v="12"/>
      <pc:docMkLst>
        <pc:docMk/>
      </pc:docMkLst>
      <pc:sldChg chg="modTransition">
        <pc:chgData name="James Clegg" userId="c6df1435-7a36-4b38-be4d-16e68e91152f" providerId="ADAL" clId="{340F5CA2-E0AB-480B-9DDD-F5C7AB67FC85}" dt="2020-12-13T16:52:28.969" v="12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340F5CA2-E0AB-480B-9DDD-F5C7AB67FC85}" dt="2020-12-13T16:52:28.969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4128357408" sldId="298"/>
        </pc:sldMkLst>
        <pc:picChg chg="del">
          <ac:chgData name="James Clegg" userId="c6df1435-7a36-4b38-be4d-16e68e91152f" providerId="ADAL" clId="{340F5CA2-E0AB-480B-9DDD-F5C7AB67FC85}" dt="2020-12-13T16:51:44.102" v="0" actId="478"/>
          <ac:picMkLst>
            <pc:docMk/>
            <pc:sldMk cId="4128357408" sldId="298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340F5CA2-E0AB-480B-9DDD-F5C7AB67FC85}" dt="2020-12-13T16:52:28.969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3939627984" sldId="300"/>
        </pc:sldMkLst>
        <pc:picChg chg="del">
          <ac:chgData name="James Clegg" userId="c6df1435-7a36-4b38-be4d-16e68e91152f" providerId="ADAL" clId="{340F5CA2-E0AB-480B-9DDD-F5C7AB67FC85}" dt="2020-12-13T16:51:50.650" v="2" actId="478"/>
          <ac:picMkLst>
            <pc:docMk/>
            <pc:sldMk cId="3939627984" sldId="300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3782242679" sldId="301"/>
        </pc:sldMkLst>
        <pc:picChg chg="del">
          <ac:chgData name="James Clegg" userId="c6df1435-7a36-4b38-be4d-16e68e91152f" providerId="ADAL" clId="{340F5CA2-E0AB-480B-9DDD-F5C7AB67FC85}" dt="2020-12-13T16:52:07.316" v="7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3195527484" sldId="304"/>
        </pc:sldMkLst>
        <pc:picChg chg="del">
          <ac:chgData name="James Clegg" userId="c6df1435-7a36-4b38-be4d-16e68e91152f" providerId="ADAL" clId="{340F5CA2-E0AB-480B-9DDD-F5C7AB67FC85}" dt="2020-12-13T16:52:18.868" v="11" actId="478"/>
          <ac:picMkLst>
            <pc:docMk/>
            <pc:sldMk cId="3195527484" sldId="304"/>
            <ac:picMk id="3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1326600752" sldId="306"/>
        </pc:sldMkLst>
        <pc:picChg chg="del">
          <ac:chgData name="James Clegg" userId="c6df1435-7a36-4b38-be4d-16e68e91152f" providerId="ADAL" clId="{340F5CA2-E0AB-480B-9DDD-F5C7AB67FC85}" dt="2020-12-13T16:52:10.393" v="8" actId="478"/>
          <ac:picMkLst>
            <pc:docMk/>
            <pc:sldMk cId="1326600752" sldId="306"/>
            <ac:picMk id="5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1887061119" sldId="307"/>
        </pc:sldMkLst>
        <pc:picChg chg="del">
          <ac:chgData name="James Clegg" userId="c6df1435-7a36-4b38-be4d-16e68e91152f" providerId="ADAL" clId="{340F5CA2-E0AB-480B-9DDD-F5C7AB67FC85}" dt="2020-12-13T16:52:13.611" v="9" actId="478"/>
          <ac:picMkLst>
            <pc:docMk/>
            <pc:sldMk cId="1887061119" sldId="307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887556643" sldId="308"/>
        </pc:sldMkLst>
        <pc:picChg chg="del">
          <ac:chgData name="James Clegg" userId="c6df1435-7a36-4b38-be4d-16e68e91152f" providerId="ADAL" clId="{340F5CA2-E0AB-480B-9DDD-F5C7AB67FC85}" dt="2020-12-13T16:51:47.580" v="1" actId="478"/>
          <ac:picMkLst>
            <pc:docMk/>
            <pc:sldMk cId="887556643" sldId="308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3299466610" sldId="309"/>
        </pc:sldMkLst>
        <pc:picChg chg="del">
          <ac:chgData name="James Clegg" userId="c6df1435-7a36-4b38-be4d-16e68e91152f" providerId="ADAL" clId="{340F5CA2-E0AB-480B-9DDD-F5C7AB67FC85}" dt="2020-12-13T16:51:53.369" v="3" actId="478"/>
          <ac:picMkLst>
            <pc:docMk/>
            <pc:sldMk cId="3299466610" sldId="309"/>
            <ac:picMk id="6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1033527914" sldId="310"/>
        </pc:sldMkLst>
        <pc:picChg chg="del">
          <ac:chgData name="James Clegg" userId="c6df1435-7a36-4b38-be4d-16e68e91152f" providerId="ADAL" clId="{340F5CA2-E0AB-480B-9DDD-F5C7AB67FC85}" dt="2020-12-13T16:51:56.998" v="4" actId="478"/>
          <ac:picMkLst>
            <pc:docMk/>
            <pc:sldMk cId="1033527914" sldId="310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1757490241" sldId="311"/>
        </pc:sldMkLst>
        <pc:picChg chg="del">
          <ac:chgData name="James Clegg" userId="c6df1435-7a36-4b38-be4d-16e68e91152f" providerId="ADAL" clId="{340F5CA2-E0AB-480B-9DDD-F5C7AB67FC85}" dt="2020-12-13T16:52:00.372" v="5" actId="478"/>
          <ac:picMkLst>
            <pc:docMk/>
            <pc:sldMk cId="1757490241" sldId="311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1283085567" sldId="312"/>
        </pc:sldMkLst>
        <pc:picChg chg="del">
          <ac:chgData name="James Clegg" userId="c6df1435-7a36-4b38-be4d-16e68e91152f" providerId="ADAL" clId="{340F5CA2-E0AB-480B-9DDD-F5C7AB67FC85}" dt="2020-12-13T16:52:03.979" v="6" actId="478"/>
          <ac:picMkLst>
            <pc:docMk/>
            <pc:sldMk cId="1283085567" sldId="312"/>
            <ac:picMk id="2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40F5CA2-E0AB-480B-9DDD-F5C7AB67FC85}" dt="2020-12-13T16:52:28.969" v="12"/>
        <pc:sldMkLst>
          <pc:docMk/>
          <pc:sldMk cId="440167671" sldId="313"/>
        </pc:sldMkLst>
        <pc:picChg chg="del">
          <ac:chgData name="James Clegg" userId="c6df1435-7a36-4b38-be4d-16e68e91152f" providerId="ADAL" clId="{340F5CA2-E0AB-480B-9DDD-F5C7AB67FC85}" dt="2020-12-13T16:52:16.489" v="10" actId="478"/>
          <ac:picMkLst>
            <pc:docMk/>
            <pc:sldMk cId="440167671" sldId="313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503" y="2185308"/>
            <a:ext cx="6358679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58" y="4160655"/>
            <a:ext cx="692457" cy="9783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38" y="5491060"/>
            <a:ext cx="809390" cy="558951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90853"/>
              </p:ext>
            </p:extLst>
          </p:nvPr>
        </p:nvGraphicFramePr>
        <p:xfrm>
          <a:off x="1872704" y="5588394"/>
          <a:ext cx="18923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300">
                  <a:extLst>
                    <a:ext uri="{9D8B030D-6E8A-4147-A177-3AD203B41FA5}">
                      <a16:colId xmlns:a16="http://schemas.microsoft.com/office/drawing/2014/main" val="253564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891097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194194"/>
              </p:ext>
            </p:extLst>
          </p:nvPr>
        </p:nvGraphicFramePr>
        <p:xfrm>
          <a:off x="1872704" y="4540088"/>
          <a:ext cx="18923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300">
                  <a:extLst>
                    <a:ext uri="{9D8B030D-6E8A-4147-A177-3AD203B41FA5}">
                      <a16:colId xmlns:a16="http://schemas.microsoft.com/office/drawing/2014/main" val="253564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891097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57168"/>
              </p:ext>
            </p:extLst>
          </p:nvPr>
        </p:nvGraphicFramePr>
        <p:xfrm>
          <a:off x="3765004" y="4540088"/>
          <a:ext cx="18923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300">
                  <a:extLst>
                    <a:ext uri="{9D8B030D-6E8A-4147-A177-3AD203B41FA5}">
                      <a16:colId xmlns:a16="http://schemas.microsoft.com/office/drawing/2014/main" val="253564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891097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20113"/>
              </p:ext>
            </p:extLst>
          </p:nvPr>
        </p:nvGraphicFramePr>
        <p:xfrm>
          <a:off x="1872704" y="4540088"/>
          <a:ext cx="378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4600">
                  <a:extLst>
                    <a:ext uri="{9D8B030D-6E8A-4147-A177-3AD203B41FA5}">
                      <a16:colId xmlns:a16="http://schemas.microsoft.com/office/drawing/2014/main" val="2535645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891097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208124" y="4461862"/>
            <a:ext cx="111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4.6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195425" y="5503699"/>
                <a:ext cx="22815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4.6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425" y="5503699"/>
                <a:ext cx="2281575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1589929" y="5491624"/>
            <a:ext cx="228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2.3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99497" y="441443"/>
            <a:ext cx="5054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Dexter jumped 2.3 metres.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10501" y="5491624"/>
            <a:ext cx="228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?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AB1F0A8-1EAB-4EC5-8162-2F1E5DDDB90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96" y="964663"/>
            <a:ext cx="692457" cy="97837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3B70DC7-76CD-4C39-A06A-43D3E2055E92}"/>
              </a:ext>
            </a:extLst>
          </p:cNvPr>
          <p:cNvSpPr txBox="1"/>
          <p:nvPr/>
        </p:nvSpPr>
        <p:spPr>
          <a:xfrm>
            <a:off x="991358" y="1652761"/>
            <a:ext cx="50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Eva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C59EECC-0681-4F74-B737-9DBF11066B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65" y="2935781"/>
            <a:ext cx="809390" cy="55895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F64B4C1-2974-4D2A-90CF-DA9CB8AC0592}"/>
              </a:ext>
            </a:extLst>
          </p:cNvPr>
          <p:cNvSpPr txBox="1"/>
          <p:nvPr/>
        </p:nvSpPr>
        <p:spPr>
          <a:xfrm>
            <a:off x="886702" y="3425089"/>
            <a:ext cx="80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Dexter</a:t>
            </a:r>
          </a:p>
        </p:txBody>
      </p:sp>
      <p:sp>
        <p:nvSpPr>
          <p:cNvPr id="30" name="Rounded Rectangular Callout 10">
            <a:extLst>
              <a:ext uri="{FF2B5EF4-FFF2-40B4-BE49-F238E27FC236}">
                <a16:creationId xmlns:a16="http://schemas.microsoft.com/office/drawing/2014/main" id="{B3222FAB-B28F-4788-BEFC-46C81C94BB03}"/>
              </a:ext>
            </a:extLst>
          </p:cNvPr>
          <p:cNvSpPr/>
          <p:nvPr/>
        </p:nvSpPr>
        <p:spPr>
          <a:xfrm>
            <a:off x="2064327" y="1328976"/>
            <a:ext cx="4918363" cy="630231"/>
          </a:xfrm>
          <a:prstGeom prst="wedgeRoundRectCallout">
            <a:avLst>
              <a:gd name="adj1" fmla="val -59713"/>
              <a:gd name="adj2" fmla="val -11592"/>
              <a:gd name="adj3" fmla="val 16667"/>
            </a:avLst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45DD2C3-3DDA-4774-BE94-4274F09A759D}"/>
              </a:ext>
            </a:extLst>
          </p:cNvPr>
          <p:cNvSpPr txBox="1"/>
          <p:nvPr/>
        </p:nvSpPr>
        <p:spPr>
          <a:xfrm>
            <a:off x="2064327" y="1428648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4.6 metres.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E0B4BF-BEAE-4037-9A44-B39A2B7D78B0}"/>
              </a:ext>
            </a:extLst>
          </p:cNvPr>
          <p:cNvSpPr txBox="1"/>
          <p:nvPr/>
        </p:nvSpPr>
        <p:spPr>
          <a:xfrm>
            <a:off x="1872704" y="3086592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Eva jumped twice as far as me.</a:t>
            </a:r>
          </a:p>
        </p:txBody>
      </p:sp>
      <p:sp>
        <p:nvSpPr>
          <p:cNvPr id="33" name="Rounded Rectangular Callout 16">
            <a:extLst>
              <a:ext uri="{FF2B5EF4-FFF2-40B4-BE49-F238E27FC236}">
                <a16:creationId xmlns:a16="http://schemas.microsoft.com/office/drawing/2014/main" id="{B65A305C-4294-444D-B59B-D268488137BD}"/>
              </a:ext>
            </a:extLst>
          </p:cNvPr>
          <p:cNvSpPr/>
          <p:nvPr/>
        </p:nvSpPr>
        <p:spPr>
          <a:xfrm>
            <a:off x="1872704" y="2986920"/>
            <a:ext cx="4918363" cy="630231"/>
          </a:xfrm>
          <a:prstGeom prst="wedgeRoundRectCallout">
            <a:avLst>
              <a:gd name="adj1" fmla="val -54904"/>
              <a:gd name="adj2" fmla="val 9089"/>
              <a:gd name="adj3" fmla="val 16667"/>
            </a:avLst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0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1 - 5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1432101" y="597787"/>
            <a:ext cx="59963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are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478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people at a wedding. They are sitting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at tables in groups of 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432101" y="1545084"/>
            <a:ext cx="5996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many tables</a:t>
            </a:r>
            <a:r>
              <a:rPr lang="en-GB" sz="2800" noProof="0" dirty="0">
                <a:solidFill>
                  <a:prstClr val="black"/>
                </a:solidFill>
                <a:latin typeface="Calibri" panose="020F0502020204030204"/>
              </a:rPr>
              <a:t> are needed?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3280" y="3452163"/>
            <a:ext cx="7442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Amir is preparing party bags.</a:t>
            </a:r>
          </a:p>
          <a:p>
            <a:pPr algn="ctr"/>
            <a:r>
              <a:rPr lang="en-GB" sz="2800" dirty="0"/>
              <a:t>Each party bag has 8 sweets in it.</a:t>
            </a:r>
          </a:p>
          <a:p>
            <a:pPr algn="ctr"/>
            <a:r>
              <a:rPr lang="en-GB" sz="2800" dirty="0"/>
              <a:t>Amir has 478 sweets altogether. </a:t>
            </a:r>
          </a:p>
          <a:p>
            <a:pPr algn="ctr"/>
            <a:r>
              <a:rPr lang="en-GB" sz="2800" dirty="0"/>
              <a:t>How many party bags can he fill?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435" y="5273390"/>
            <a:ext cx="747045" cy="747045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706821" y="550050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9312" y="2388711"/>
            <a:ext cx="5790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What’s the same? What’s different? </a:t>
            </a:r>
          </a:p>
          <a:p>
            <a:pPr algn="ctr"/>
            <a:r>
              <a:rPr lang="en-GB" sz="2400" dirty="0">
                <a:solidFill>
                  <a:schemeClr val="accent1"/>
                </a:solidFill>
              </a:rPr>
              <a:t>What do you notice?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66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9" y="434652"/>
            <a:ext cx="5773293" cy="37873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1338260" y="4799270"/>
                <a:ext cx="22815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/>
                    </a:solidFill>
                  </a:rPr>
                  <a:t>478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8</a:t>
                </a: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260" y="4799270"/>
                <a:ext cx="2281575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863534"/>
              </p:ext>
            </p:extLst>
          </p:nvPr>
        </p:nvGraphicFramePr>
        <p:xfrm>
          <a:off x="5158847" y="4373851"/>
          <a:ext cx="2411470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3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2607713736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93" name="TextBox 92"/>
          <p:cNvSpPr txBox="1"/>
          <p:nvPr/>
        </p:nvSpPr>
        <p:spPr>
          <a:xfrm>
            <a:off x="5661097" y="448909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273523" y="448909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121114" y="4879106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989024" y="448909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41679" y="4476542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/>
              <p:cNvSpPr txBox="1"/>
              <p:nvPr/>
            </p:nvSpPr>
            <p:spPr>
              <a:xfrm>
                <a:off x="2584802" y="4799270"/>
                <a:ext cx="22815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59.75</a:t>
                </a:r>
              </a:p>
            </p:txBody>
          </p:sp>
        </mc:Choice>
        <mc:Fallback xmlns="">
          <p:sp>
            <p:nvSpPr>
              <p:cNvPr id="98" name="TextBox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802" y="4799270"/>
                <a:ext cx="2281575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667512" y="350143"/>
            <a:ext cx="4641088" cy="14325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xtBox 98"/>
          <p:cNvSpPr txBox="1"/>
          <p:nvPr/>
        </p:nvSpPr>
        <p:spPr>
          <a:xfrm>
            <a:off x="5594168" y="865332"/>
            <a:ext cx="228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60 tables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67512" y="2661306"/>
            <a:ext cx="4641088" cy="15209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TextBox 119"/>
          <p:cNvSpPr txBox="1"/>
          <p:nvPr/>
        </p:nvSpPr>
        <p:spPr>
          <a:xfrm>
            <a:off x="5594168" y="3075654"/>
            <a:ext cx="228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59 party bags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06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3" grpId="0"/>
      <p:bldP spid="94" grpId="0"/>
      <p:bldP spid="95" grpId="0"/>
      <p:bldP spid="96" grpId="0"/>
      <p:bldP spid="97" grpId="0"/>
      <p:bldP spid="98" grpId="0"/>
      <p:bldP spid="98" grpId="1"/>
      <p:bldP spid="4" grpId="0" animBg="1"/>
      <p:bldP spid="4" grpId="1" animBg="1"/>
      <p:bldP spid="99" grpId="0"/>
      <p:bldP spid="101" grpId="0" animBg="1"/>
      <p:bldP spid="101" grpId="1" animBg="1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440167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" y="334776"/>
            <a:ext cx="4914900" cy="2924175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544352"/>
              </p:ext>
            </p:extLst>
          </p:nvPr>
        </p:nvGraphicFramePr>
        <p:xfrm>
          <a:off x="868028" y="3854730"/>
          <a:ext cx="2411470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3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2607713736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70278" y="396997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82704" y="396997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0295" y="435998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8205" y="396997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50860" y="3957421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03269" y="445646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99696" y="445646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36271" y="4369962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7432" y="393324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63552" y="396997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944398"/>
              </p:ext>
            </p:extLst>
          </p:nvPr>
        </p:nvGraphicFramePr>
        <p:xfrm>
          <a:off x="4569964" y="3793760"/>
          <a:ext cx="2411470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3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2607713736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072214" y="390900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84640" y="390900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32231" y="429901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00141" y="390900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5205" y="439549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01632" y="439549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38207" y="4308992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15122" y="3938723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33365" y="3920627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73337" y="4392700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20928" y="4314102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33505" y="3920627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349718" y="584444"/>
            <a:ext cx="1754684" cy="3937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264618" y="325776"/>
                <a:ext cx="1708794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29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5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618" y="325776"/>
                <a:ext cx="1708794" cy="783548"/>
              </a:xfrm>
              <a:prstGeom prst="rect">
                <a:avLst/>
              </a:prstGeom>
              <a:blipFill>
                <a:blip r:embed="rId6"/>
                <a:stretch>
                  <a:fillRect l="-7500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le 32"/>
          <p:cNvSpPr/>
          <p:nvPr/>
        </p:nvSpPr>
        <p:spPr>
          <a:xfrm>
            <a:off x="1349718" y="869950"/>
            <a:ext cx="1754684" cy="3937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264618" y="1150481"/>
                <a:ext cx="1708794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29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endParaRPr lang="en-GB" sz="28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618" y="1150481"/>
                <a:ext cx="1708794" cy="783548"/>
              </a:xfrm>
              <a:prstGeom prst="rect">
                <a:avLst/>
              </a:prstGeom>
              <a:blipFill>
                <a:blip r:embed="rId7"/>
                <a:stretch>
                  <a:fillRect l="-7500"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6981434" y="1280645"/>
                <a:ext cx="6411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1434" y="1280645"/>
                <a:ext cx="64113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0.13125 0.12083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1" grpId="1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1" grpId="1" animBg="1"/>
      <p:bldP spid="32" grpId="0"/>
      <p:bldP spid="32" grpId="1"/>
      <p:bldP spid="33" grpId="0" animBg="1"/>
      <p:bldP spid="33" grpId="1" animBg="1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4029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£868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£868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84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84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25.6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25.6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029436"/>
              </a:xfrm>
              <a:prstGeom prst="rect">
                <a:avLst/>
              </a:prstGeom>
              <a:blipFill>
                <a:blip r:embed="rId4"/>
                <a:stretch>
                  <a:fillRect l="-16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4891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£868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£868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84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cs typeface="Calibri" panose="020F050202020403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of 84</a:t>
                </a:r>
                <a14:m>
                  <m:oMath xmlns:m="http://schemas.openxmlformats.org/officeDocument/2006/math">
                    <m:r>
                      <a:rPr lang="en-GB" sz="2800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25.6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25.6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4891211"/>
              </a:xfrm>
              <a:prstGeom prst="rect">
                <a:avLst/>
              </a:prstGeom>
              <a:blipFill>
                <a:blip r:embed="rId5"/>
                <a:stretch>
                  <a:fillRect l="-16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860766" y="481924"/>
            <a:ext cx="21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£217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69913" y="481924"/>
            <a:ext cx="21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£651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06660" y="1999201"/>
            <a:ext cx="21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2701" y="2019443"/>
            <a:ext cx="21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56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446959" y="1116467"/>
                <a:ext cx="21194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868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959" y="1116467"/>
                <a:ext cx="2119401" cy="523220"/>
              </a:xfrm>
              <a:prstGeom prst="rect">
                <a:avLst/>
              </a:prstGeom>
              <a:blipFill>
                <a:blip r:embed="rId6"/>
                <a:stretch>
                  <a:fillRect l="-574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183000" y="1116467"/>
                <a:ext cx="21194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217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000" y="1116467"/>
                <a:ext cx="2119401" cy="523220"/>
              </a:xfrm>
              <a:prstGeom prst="rect">
                <a:avLst/>
              </a:prstGeom>
              <a:blipFill>
                <a:blip r:embed="rId7"/>
                <a:stretch>
                  <a:fillRect l="-574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165407" y="2620325"/>
                <a:ext cx="21194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84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5407" y="2620325"/>
                <a:ext cx="2119401" cy="523220"/>
              </a:xfrm>
              <a:prstGeom prst="rect">
                <a:avLst/>
              </a:prstGeom>
              <a:blipFill>
                <a:blip r:embed="rId8"/>
                <a:stretch>
                  <a:fillRect l="-574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07576" y="2584134"/>
                <a:ext cx="21194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28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576" y="2584134"/>
                <a:ext cx="2119401" cy="523220"/>
              </a:xfrm>
              <a:prstGeom prst="rect">
                <a:avLst/>
              </a:prstGeom>
              <a:blipFill>
                <a:blip r:embed="rId9"/>
                <a:stretch>
                  <a:fillRect l="-574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875842"/>
              </p:ext>
            </p:extLst>
          </p:nvPr>
        </p:nvGraphicFramePr>
        <p:xfrm>
          <a:off x="839870" y="3811777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accent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446959" y="387698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73888" y="387698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54240" y="440020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82278" y="3876989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81981" y="3377111"/>
            <a:ext cx="1201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6.4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892881"/>
              </p:ext>
            </p:extLst>
          </p:nvPr>
        </p:nvGraphicFramePr>
        <p:xfrm>
          <a:off x="4444350" y="3809803"/>
          <a:ext cx="239472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34722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accent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051439" y="387501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78368" y="387501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8720" y="439823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86758" y="387501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69912" y="3378222"/>
            <a:ext cx="21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3.2</a:t>
            </a:r>
          </a:p>
        </p:txBody>
      </p:sp>
      <p:sp>
        <p:nvSpPr>
          <p:cNvPr id="24" name="Curved Up Arrow 23"/>
          <p:cNvSpPr/>
          <p:nvPr/>
        </p:nvSpPr>
        <p:spPr>
          <a:xfrm rot="16200000">
            <a:off x="3956466" y="2166276"/>
            <a:ext cx="421557" cy="3712554"/>
          </a:xfrm>
          <a:prstGeom prst="leftBracket">
            <a:avLst>
              <a:gd name="adj" fmla="val 440338"/>
            </a:avLst>
          </a:prstGeom>
          <a:noFill/>
          <a:ln w="28575">
            <a:solidFill>
              <a:schemeClr val="accent6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92956" y="4261860"/>
            <a:ext cx="175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Doubled</a:t>
            </a:r>
          </a:p>
        </p:txBody>
      </p:sp>
      <p:sp>
        <p:nvSpPr>
          <p:cNvPr id="26" name="Curved Up Arrow 25"/>
          <p:cNvSpPr/>
          <p:nvPr/>
        </p:nvSpPr>
        <p:spPr>
          <a:xfrm rot="16200000">
            <a:off x="4772178" y="2138398"/>
            <a:ext cx="421557" cy="3768307"/>
          </a:xfrm>
          <a:prstGeom prst="leftBracket">
            <a:avLst>
              <a:gd name="adj" fmla="val 446951"/>
            </a:avLst>
          </a:prstGeom>
          <a:noFill/>
          <a:ln w="28575"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15802" y="4261860"/>
            <a:ext cx="175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2"/>
                </a:solidFill>
              </a:rPr>
              <a:t>Halved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755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4" grpId="0" animBg="1"/>
      <p:bldP spid="25" grpId="0"/>
      <p:bldP spid="26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579" y="821762"/>
            <a:ext cx="1229018" cy="8487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39" y="821762"/>
            <a:ext cx="1586264" cy="9739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9383" y="411760"/>
            <a:ext cx="7191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Ron has helped his mum wash the car 7 times.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13586" y="845665"/>
            <a:ext cx="5590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 gets the same amount of money each time he helps.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34963" y="1822796"/>
            <a:ext cx="5590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Ron has earned £29.40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1450" y="2369040"/>
            <a:ext cx="7211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much money does he get each time he helps wash the car?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9559" y="5185300"/>
            <a:ext cx="747045" cy="74704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502403" y="532798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203421" y="652142"/>
                <a:ext cx="19613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£29.40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421" y="652142"/>
                <a:ext cx="1961388" cy="523220"/>
              </a:xfrm>
              <a:prstGeom prst="rect">
                <a:avLst/>
              </a:prstGeom>
              <a:blipFill>
                <a:blip r:embed="rId5"/>
                <a:stretch>
                  <a:fillRect l="-1553" t="-11628" r="-186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579" y="524741"/>
            <a:ext cx="1229018" cy="8487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39" y="524741"/>
            <a:ext cx="1586264" cy="973972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453142"/>
              </p:ext>
            </p:extLst>
          </p:nvPr>
        </p:nvGraphicFramePr>
        <p:xfrm>
          <a:off x="920468" y="1630005"/>
          <a:ext cx="2411470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3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2607713736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2718" y="168867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5119" y="169439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16804" y="214903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43283" y="1703284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2856" y="1694395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43549" y="650049"/>
                <a:ext cx="1733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£4.20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549" y="650049"/>
                <a:ext cx="1733452" cy="523220"/>
              </a:xfrm>
              <a:prstGeom prst="rect">
                <a:avLst/>
              </a:prstGeom>
              <a:blipFill>
                <a:blip r:embed="rId8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/>
          <p:cNvGrpSpPr/>
          <p:nvPr/>
        </p:nvGrpSpPr>
        <p:grpSpPr>
          <a:xfrm>
            <a:off x="4210671" y="1491367"/>
            <a:ext cx="2782394" cy="2658670"/>
            <a:chOff x="4993676" y="249049"/>
            <a:chExt cx="2520831" cy="2366159"/>
          </a:xfrm>
        </p:grpSpPr>
        <p:sp>
          <p:nvSpPr>
            <p:cNvPr id="18" name="Oval 17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19" name="Oval 18"/>
            <p:cNvSpPr/>
            <p:nvPr/>
          </p:nvSpPr>
          <p:spPr>
            <a:xfrm>
              <a:off x="4993676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20" name="Oval 19"/>
            <p:cNvSpPr/>
            <p:nvPr/>
          </p:nvSpPr>
          <p:spPr>
            <a:xfrm>
              <a:off x="6600107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cxnSp>
          <p:nvCxnSpPr>
            <p:cNvPr id="21" name="Straight Connector 20"/>
            <p:cNvCxnSpPr>
              <a:stCxn id="18" idx="3"/>
              <a:endCxn id="19" idx="0"/>
            </p:cNvCxnSpPr>
            <p:nvPr/>
          </p:nvCxnSpPr>
          <p:spPr>
            <a:xfrm flipH="1">
              <a:off x="5450877" y="1029539"/>
              <a:ext cx="428866" cy="6570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8" idx="5"/>
              <a:endCxn id="20" idx="0"/>
            </p:cNvCxnSpPr>
            <p:nvPr/>
          </p:nvCxnSpPr>
          <p:spPr>
            <a:xfrm>
              <a:off x="6526322" y="1029539"/>
              <a:ext cx="530986" cy="67126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5061630" y="1713322"/>
            <a:ext cx="10070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29.40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01842" y="3380109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28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52876" y="3339643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1.4</a:t>
            </a:r>
          </a:p>
        </p:txBody>
      </p:sp>
      <p:cxnSp>
        <p:nvCxnSpPr>
          <p:cNvPr id="23" name="Straight Arrow Connector 22"/>
          <p:cNvCxnSpPr>
            <a:stCxn id="19" idx="4"/>
          </p:cNvCxnSpPr>
          <p:nvPr/>
        </p:nvCxnSpPr>
        <p:spPr>
          <a:xfrm flipH="1">
            <a:off x="4715329" y="4134065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6494977" y="4163384"/>
            <a:ext cx="1" cy="6431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697998" y="4144566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7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467248" y="4175988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÷</a:t>
            </a:r>
            <a:r>
              <a:rPr lang="en-GB" sz="2800" dirty="0"/>
              <a:t> 7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31902" y="4753166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41256" y="4768213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0.2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46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480" y="5239111"/>
            <a:ext cx="747045" cy="7470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487111" y="55536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96" y="964663"/>
            <a:ext cx="692457" cy="978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358" y="1652761"/>
            <a:ext cx="50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90339" y="2760852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6702" y="3425089"/>
            <a:ext cx="80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Dexter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5340" y="378668"/>
            <a:ext cx="785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Eva, Mo and Dexter are having a go at the long jump.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2064327" y="1328976"/>
            <a:ext cx="4918363" cy="630231"/>
          </a:xfrm>
          <a:prstGeom prst="wedgeRoundRectCallout">
            <a:avLst>
              <a:gd name="adj1" fmla="val -59713"/>
              <a:gd name="adj2" fmla="val -11592"/>
              <a:gd name="adj3" fmla="val 16667"/>
            </a:avLst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064327" y="1428648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4.6 metres.</a:t>
            </a:r>
          </a:p>
        </p:txBody>
      </p:sp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719" y="2257620"/>
            <a:ext cx="806904" cy="5893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997416" y="2214148"/>
                <a:ext cx="4918362" cy="622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/>
                  <a:t>I jumped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20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200"/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length Eva jumped.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416" y="2214148"/>
                <a:ext cx="4918362" cy="622606"/>
              </a:xfrm>
              <a:prstGeom prst="rect">
                <a:avLst/>
              </a:prstGeom>
              <a:blipFill>
                <a:blip r:embed="rId8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ular Callout 14"/>
          <p:cNvSpPr/>
          <p:nvPr/>
        </p:nvSpPr>
        <p:spPr>
          <a:xfrm>
            <a:off x="1997416" y="2210336"/>
            <a:ext cx="4918363" cy="630231"/>
          </a:xfrm>
          <a:prstGeom prst="wedgeRoundRectCallout">
            <a:avLst>
              <a:gd name="adj1" fmla="val 51951"/>
              <a:gd name="adj2" fmla="val 36120"/>
              <a:gd name="adj3" fmla="val 16667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872704" y="3086592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Eva jumped twice as far as me.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1872704" y="2986920"/>
            <a:ext cx="4918363" cy="630231"/>
          </a:xfrm>
          <a:prstGeom prst="wedgeRoundRectCallout">
            <a:avLst>
              <a:gd name="adj1" fmla="val -54904"/>
              <a:gd name="adj2" fmla="val 9089"/>
              <a:gd name="adj3" fmla="val 16667"/>
            </a:avLst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1784411" y="4156998"/>
            <a:ext cx="553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far did Mo and Dexter jump?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FEEF111-7FAB-4BAC-ACB2-4993807720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65" y="2935781"/>
            <a:ext cx="809390" cy="5589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52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1" grpId="0" animBg="1"/>
      <p:bldP spid="12" grpId="0"/>
      <p:bldP spid="14" grpId="0"/>
      <p:bldP spid="15" grpId="0" animBg="1"/>
      <p:bldP spid="16" grpId="0"/>
      <p:bldP spid="17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96" y="964663"/>
            <a:ext cx="692457" cy="978375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064327" y="1328976"/>
            <a:ext cx="4918363" cy="630231"/>
          </a:xfrm>
          <a:prstGeom prst="wedgeRoundRectCallout">
            <a:avLst>
              <a:gd name="adj1" fmla="val -60057"/>
              <a:gd name="adj2" fmla="val 947"/>
              <a:gd name="adj3" fmla="val 16667"/>
            </a:avLst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064327" y="1428648"/>
            <a:ext cx="49183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/>
              <a:t>I jumped 4.6 metres.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719" y="2257620"/>
            <a:ext cx="806904" cy="5893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97416" y="2210336"/>
                <a:ext cx="4918363" cy="622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/>
                  <a:t>I jumped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20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200"/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length Eva jumped.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416" y="2210336"/>
                <a:ext cx="4918363" cy="622606"/>
              </a:xfrm>
              <a:prstGeom prst="rect">
                <a:avLst/>
              </a:prstGeom>
              <a:blipFill>
                <a:blip r:embed="rId7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ounded Rectangular Callout 7"/>
          <p:cNvSpPr/>
          <p:nvPr/>
        </p:nvSpPr>
        <p:spPr>
          <a:xfrm>
            <a:off x="1997416" y="2210336"/>
            <a:ext cx="4918363" cy="630231"/>
          </a:xfrm>
          <a:prstGeom prst="wedgeRoundRectCallout">
            <a:avLst>
              <a:gd name="adj1" fmla="val 51951"/>
              <a:gd name="adj2" fmla="val 36120"/>
              <a:gd name="adj3" fmla="val 16667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991358" y="1652761"/>
            <a:ext cx="50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0339" y="2760852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475903" y="448342"/>
                <a:ext cx="1961388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of 4.6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903" y="448342"/>
                <a:ext cx="1961388" cy="767069"/>
              </a:xfrm>
              <a:prstGeom prst="rect">
                <a:avLst/>
              </a:prstGeom>
              <a:blipFill>
                <a:blip r:embed="rId8"/>
                <a:stretch>
                  <a:fillRect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428598"/>
              </p:ext>
            </p:extLst>
          </p:nvPr>
        </p:nvGraphicFramePr>
        <p:xfrm>
          <a:off x="1408597" y="4061152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6295725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74093069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1265983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968424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525873"/>
                  </a:ext>
                </a:extLst>
              </a:tr>
            </a:tbl>
          </a:graphicData>
        </a:graphic>
      </p:graphicFrame>
      <p:sp>
        <p:nvSpPr>
          <p:cNvPr id="14" name="Right Brace 13"/>
          <p:cNvSpPr/>
          <p:nvPr/>
        </p:nvSpPr>
        <p:spPr>
          <a:xfrm rot="16200000">
            <a:off x="4279232" y="762780"/>
            <a:ext cx="328400" cy="6069672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449574" y="3112472"/>
            <a:ext cx="196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4.6</a:t>
            </a:r>
          </a:p>
        </p:txBody>
      </p:sp>
      <p:sp>
        <p:nvSpPr>
          <p:cNvPr id="16" name="Right Brace 15"/>
          <p:cNvSpPr/>
          <p:nvPr/>
        </p:nvSpPr>
        <p:spPr>
          <a:xfrm rot="5400000">
            <a:off x="3524598" y="2397466"/>
            <a:ext cx="328400" cy="456040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2707596" y="4839740"/>
            <a:ext cx="196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?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850760"/>
              </p:ext>
            </p:extLst>
          </p:nvPr>
        </p:nvGraphicFramePr>
        <p:xfrm>
          <a:off x="5212916" y="4849551"/>
          <a:ext cx="1970832" cy="125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63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6317416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44063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5684783" y="4946058"/>
            <a:ext cx="380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09068" y="494605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78869" y="540641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97589" y="4946058"/>
            <a:ext cx="64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57088" y="5478219"/>
            <a:ext cx="563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56115" y="3979092"/>
            <a:ext cx="1478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1.15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90497" y="3968932"/>
            <a:ext cx="1478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1.15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98047" y="3982564"/>
            <a:ext cx="1478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1.15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100382" y="590430"/>
                <a:ext cx="14784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3.45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382" y="590430"/>
                <a:ext cx="1478487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1146484" y="5595079"/>
            <a:ext cx="4538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Mo jumped 3.45 metres.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A94264-59C9-4356-81EF-55AFAAA6F0C9}"/>
              </a:ext>
            </a:extLst>
          </p:cNvPr>
          <p:cNvSpPr/>
          <p:nvPr/>
        </p:nvSpPr>
        <p:spPr>
          <a:xfrm>
            <a:off x="1121288" y="3124612"/>
            <a:ext cx="3834858" cy="294418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0371" y="3207848"/>
            <a:ext cx="3661389" cy="2777710"/>
          </a:xfrm>
          <a:prstGeom prst="rect">
            <a:avLst/>
          </a:prstGeom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74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/>
      <p:bldP spid="16" grpId="0" animBg="1"/>
      <p:bldP spid="17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13" grpId="0" animBg="1"/>
      <p:bldP spid="1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9.3|6.6|3.4|2.9|2.2|1.7|1.9|6.7|6|8.3|1.6|6.7|5.1|2.8|1.7|2.5|6|1.7|4.1|0.8|1.1|8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4.8|4.8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8.4|3.8|7.1|1.3|5.1|7.7|6.3|5.4|10.6|5.6|2.4|1.8|2.1|1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4.2|3.4|5.2|4.5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12.1|3.4|1.2|1.8|2|5.6|4.4|3.4|4.8|10.2|1|1.8|1.3|5.8|4.1|1.2|1.8|3.2|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.8|3.1|2.7|3.2|1.1|2.6|4.9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2.6|1|7.4|6.6|15.3|0.9|6|0.4|19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8|3.4|6.6|0.8|3.3|2.9|1.5|1.1|2.8|3.6|12.9|7.7|7|0.5|2.4|8.2|1.6|3.6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8EB90BE-3D28-4798-A8C0-898F6C4F3D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8670</TotalTime>
  <Words>505</Words>
  <Application>Microsoft Office PowerPoint</Application>
  <PresentationFormat>On-screen Show (4:3)</PresentationFormat>
  <Paragraphs>170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1 - 5 on the worksheet</vt:lpstr>
      <vt:lpstr>PowerPoint Presentation</vt:lpstr>
      <vt:lpstr>PowerPoint Presentation</vt:lpstr>
      <vt:lpstr>Have a go at the rest of the questions on the worksheet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Jarad Dymock</cp:lastModifiedBy>
  <cp:revision>224</cp:revision>
  <dcterms:created xsi:type="dcterms:W3CDTF">2019-07-05T11:02:13Z</dcterms:created>
  <dcterms:modified xsi:type="dcterms:W3CDTF">2021-01-11T10:59:35Z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