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5"/>
  </p:notesMasterIdLst>
  <p:sldIdLst>
    <p:sldId id="296" r:id="rId11"/>
    <p:sldId id="297" r:id="rId12"/>
    <p:sldId id="306" r:id="rId13"/>
    <p:sldId id="325" r:id="rId14"/>
    <p:sldId id="299" r:id="rId15"/>
    <p:sldId id="300" r:id="rId16"/>
    <p:sldId id="315" r:id="rId17"/>
    <p:sldId id="317" r:id="rId18"/>
    <p:sldId id="318" r:id="rId19"/>
    <p:sldId id="319" r:id="rId20"/>
    <p:sldId id="320" r:id="rId21"/>
    <p:sldId id="322" r:id="rId22"/>
    <p:sldId id="323" r:id="rId23"/>
    <p:sldId id="324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CDD4FDA3-927C-4B73-9692-26EF849A7A66}"/>
    <pc:docChg chg="custSel modSld">
      <pc:chgData name="James Clegg" userId="c6df1435-7a36-4b38-be4d-16e68e91152f" providerId="ADAL" clId="{CDD4FDA3-927C-4B73-9692-26EF849A7A66}" dt="2020-11-12T13:40:35.769" v="14"/>
      <pc:docMkLst>
        <pc:docMk/>
      </pc:docMkLst>
      <pc:sldChg chg="modTransition">
        <pc:chgData name="James Clegg" userId="c6df1435-7a36-4b38-be4d-16e68e91152f" providerId="ADAL" clId="{CDD4FDA3-927C-4B73-9692-26EF849A7A66}" dt="2020-11-12T13:40:35.769" v="14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CDD4FDA3-927C-4B73-9692-26EF849A7A66}" dt="2020-11-12T13:40:35.769" v="14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CDD4FDA3-927C-4B73-9692-26EF849A7A66}" dt="2020-11-12T13:40:35.769" v="14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3939627984" sldId="300"/>
        </pc:sldMkLst>
        <pc:picChg chg="del">
          <ac:chgData name="James Clegg" userId="c6df1435-7a36-4b38-be4d-16e68e91152f" providerId="ADAL" clId="{CDD4FDA3-927C-4B73-9692-26EF849A7A66}" dt="2020-11-12T13:39:55.992" v="2" actId="478"/>
          <ac:picMkLst>
            <pc:docMk/>
            <pc:sldMk cId="3939627984" sldId="30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3782242679" sldId="301"/>
        </pc:sldMkLst>
        <pc:picChg chg="del">
          <ac:chgData name="James Clegg" userId="c6df1435-7a36-4b38-be4d-16e68e91152f" providerId="ADAL" clId="{CDD4FDA3-927C-4B73-9692-26EF849A7A66}" dt="2020-11-12T13:40:01.419" v="4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1026609420" sldId="306"/>
        </pc:sldMkLst>
        <pc:picChg chg="del">
          <ac:chgData name="James Clegg" userId="c6df1435-7a36-4b38-be4d-16e68e91152f" providerId="ADAL" clId="{CDD4FDA3-927C-4B73-9692-26EF849A7A66}" dt="2020-11-12T13:39:51.166" v="0" actId="478"/>
          <ac:picMkLst>
            <pc:docMk/>
            <pc:sldMk cId="1026609420" sldId="30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1418527966" sldId="313"/>
        </pc:sldMkLst>
        <pc:picChg chg="del">
          <ac:chgData name="James Clegg" userId="c6df1435-7a36-4b38-be4d-16e68e91152f" providerId="ADAL" clId="{CDD4FDA3-927C-4B73-9692-26EF849A7A66}" dt="2020-11-12T13:40:27.998" v="13" actId="478"/>
          <ac:picMkLst>
            <pc:docMk/>
            <pc:sldMk cId="1418527966" sldId="31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1104012303" sldId="315"/>
        </pc:sldMkLst>
        <pc:picChg chg="del">
          <ac:chgData name="James Clegg" userId="c6df1435-7a36-4b38-be4d-16e68e91152f" providerId="ADAL" clId="{CDD4FDA3-927C-4B73-9692-26EF849A7A66}" dt="2020-11-12T13:39:58.753" v="3" actId="478"/>
          <ac:picMkLst>
            <pc:docMk/>
            <pc:sldMk cId="1104012303" sldId="31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1291712962" sldId="317"/>
        </pc:sldMkLst>
        <pc:picChg chg="del">
          <ac:chgData name="James Clegg" userId="c6df1435-7a36-4b38-be4d-16e68e91152f" providerId="ADAL" clId="{CDD4FDA3-927C-4B73-9692-26EF849A7A66}" dt="2020-11-12T13:40:04.414" v="5" actId="478"/>
          <ac:picMkLst>
            <pc:docMk/>
            <pc:sldMk cId="1291712962" sldId="31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3543558472" sldId="318"/>
        </pc:sldMkLst>
        <pc:picChg chg="del">
          <ac:chgData name="James Clegg" userId="c6df1435-7a36-4b38-be4d-16e68e91152f" providerId="ADAL" clId="{CDD4FDA3-927C-4B73-9692-26EF849A7A66}" dt="2020-11-12T13:40:07.447" v="6" actId="478"/>
          <ac:picMkLst>
            <pc:docMk/>
            <pc:sldMk cId="3543558472" sldId="31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3762914141" sldId="319"/>
        </pc:sldMkLst>
        <pc:picChg chg="del">
          <ac:chgData name="James Clegg" userId="c6df1435-7a36-4b38-be4d-16e68e91152f" providerId="ADAL" clId="{CDD4FDA3-927C-4B73-9692-26EF849A7A66}" dt="2020-11-12T13:40:10.461" v="7" actId="478"/>
          <ac:picMkLst>
            <pc:docMk/>
            <pc:sldMk cId="3762914141" sldId="31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2054296625" sldId="320"/>
        </pc:sldMkLst>
        <pc:picChg chg="del">
          <ac:chgData name="James Clegg" userId="c6df1435-7a36-4b38-be4d-16e68e91152f" providerId="ADAL" clId="{CDD4FDA3-927C-4B73-9692-26EF849A7A66}" dt="2020-11-12T13:40:13.509" v="8" actId="478"/>
          <ac:picMkLst>
            <pc:docMk/>
            <pc:sldMk cId="2054296625" sldId="32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1353089195" sldId="321"/>
        </pc:sldMkLst>
        <pc:picChg chg="del">
          <ac:chgData name="James Clegg" userId="c6df1435-7a36-4b38-be4d-16e68e91152f" providerId="ADAL" clId="{CDD4FDA3-927C-4B73-9692-26EF849A7A66}" dt="2020-11-12T13:40:16.210" v="9" actId="478"/>
          <ac:picMkLst>
            <pc:docMk/>
            <pc:sldMk cId="1353089195" sldId="32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2615074230" sldId="322"/>
        </pc:sldMkLst>
        <pc:picChg chg="del">
          <ac:chgData name="James Clegg" userId="c6df1435-7a36-4b38-be4d-16e68e91152f" providerId="ADAL" clId="{CDD4FDA3-927C-4B73-9692-26EF849A7A66}" dt="2020-11-12T13:40:18.523" v="10" actId="478"/>
          <ac:picMkLst>
            <pc:docMk/>
            <pc:sldMk cId="2615074230" sldId="322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3533634809" sldId="323"/>
        </pc:sldMkLst>
        <pc:picChg chg="del">
          <ac:chgData name="James Clegg" userId="c6df1435-7a36-4b38-be4d-16e68e91152f" providerId="ADAL" clId="{CDD4FDA3-927C-4B73-9692-26EF849A7A66}" dt="2020-11-12T13:40:21.573" v="11" actId="478"/>
          <ac:picMkLst>
            <pc:docMk/>
            <pc:sldMk cId="3533634809" sldId="323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4268910958" sldId="324"/>
        </pc:sldMkLst>
        <pc:picChg chg="del">
          <ac:chgData name="James Clegg" userId="c6df1435-7a36-4b38-be4d-16e68e91152f" providerId="ADAL" clId="{CDD4FDA3-927C-4B73-9692-26EF849A7A66}" dt="2020-11-12T13:40:24.807" v="12" actId="478"/>
          <ac:picMkLst>
            <pc:docMk/>
            <pc:sldMk cId="4268910958" sldId="324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DD4FDA3-927C-4B73-9692-26EF849A7A66}" dt="2020-11-12T13:40:35.769" v="14"/>
        <pc:sldMkLst>
          <pc:docMk/>
          <pc:sldMk cId="868457382" sldId="325"/>
        </pc:sldMkLst>
        <pc:picChg chg="del">
          <ac:chgData name="James Clegg" userId="c6df1435-7a36-4b38-be4d-16e68e91152f" providerId="ADAL" clId="{CDD4FDA3-927C-4B73-9692-26EF849A7A66}" dt="2020-11-12T13:39:53.353" v="1" actId="478"/>
          <ac:picMkLst>
            <pc:docMk/>
            <pc:sldMk cId="868457382" sldId="325"/>
            <ac:picMk id="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18/01/2021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18/01/2021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6.png"/><Relationship Id="rId5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1.png"/><Relationship Id="rId7" Type="http://schemas.openxmlformats.org/officeDocument/2006/relationships/image" Target="../media/image34.png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3.png"/><Relationship Id="rId1" Type="http://schemas.openxmlformats.org/officeDocument/2006/relationships/tags" Target="../tags/tag8.xml"/><Relationship Id="rId6" Type="http://schemas.openxmlformats.org/officeDocument/2006/relationships/image" Target="../media/image33.png"/><Relationship Id="rId11" Type="http://schemas.openxmlformats.org/officeDocument/2006/relationships/image" Target="../media/image39.png"/><Relationship Id="rId5" Type="http://schemas.openxmlformats.org/officeDocument/2006/relationships/image" Target="../media/image280.png"/><Relationship Id="rId15" Type="http://schemas.openxmlformats.org/officeDocument/2006/relationships/image" Target="../media/image38.png"/><Relationship Id="rId10" Type="http://schemas.openxmlformats.org/officeDocument/2006/relationships/image" Target="../media/image28.png"/><Relationship Id="rId9" Type="http://schemas.openxmlformats.org/officeDocument/2006/relationships/image" Target="../media/image36.png"/><Relationship Id="rId1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51.png"/><Relationship Id="rId7" Type="http://schemas.openxmlformats.org/officeDocument/2006/relationships/image" Target="../media/image46.png"/><Relationship Id="rId12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54.png"/><Relationship Id="rId1" Type="http://schemas.openxmlformats.org/officeDocument/2006/relationships/tags" Target="../tags/tag9.xml"/><Relationship Id="rId6" Type="http://schemas.openxmlformats.org/officeDocument/2006/relationships/image" Target="../media/image45.png"/><Relationship Id="rId11" Type="http://schemas.openxmlformats.org/officeDocument/2006/relationships/image" Target="../media/image49.png"/><Relationship Id="rId5" Type="http://schemas.openxmlformats.org/officeDocument/2006/relationships/image" Target="../media/image44.png"/><Relationship Id="rId15" Type="http://schemas.openxmlformats.org/officeDocument/2006/relationships/image" Target="../media/image53.png"/><Relationship Id="rId10" Type="http://schemas.openxmlformats.org/officeDocument/2006/relationships/image" Target="../media/image35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1.png"/><Relationship Id="rId7" Type="http://schemas.openxmlformats.org/officeDocument/2006/relationships/image" Target="../media/image57.png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56.png"/><Relationship Id="rId11" Type="http://schemas.openxmlformats.org/officeDocument/2006/relationships/image" Target="../media/image37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9" Type="http://schemas.openxmlformats.org/officeDocument/2006/relationships/image" Target="../media/image59.png"/><Relationship Id="rId1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10" Type="http://schemas.openxmlformats.org/officeDocument/2006/relationships/image" Target="../media/image20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5" Type="http://schemas.openxmlformats.org/officeDocument/2006/relationships/image" Target="../media/image210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4969" y="2394314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110"/>
          <p:cNvSpPr/>
          <p:nvPr/>
        </p:nvSpPr>
        <p:spPr>
          <a:xfrm>
            <a:off x="858272" y="4794069"/>
            <a:ext cx="71004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There are ___ rows of ___</a:t>
            </a:r>
          </a:p>
          <a:p>
            <a:pPr algn="ctr"/>
            <a:r>
              <a:rPr lang="en-GB" sz="2800" dirty="0"/>
              <a:t>There are ___ columns of ___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112" y="822960"/>
            <a:ext cx="4221833" cy="360334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179112" y="822960"/>
            <a:ext cx="4221833" cy="50945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Rounded Rectangle 111"/>
          <p:cNvSpPr/>
          <p:nvPr/>
        </p:nvSpPr>
        <p:spPr>
          <a:xfrm>
            <a:off x="2179111" y="1432383"/>
            <a:ext cx="4221833" cy="50945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Rounded Rectangle 112"/>
          <p:cNvSpPr/>
          <p:nvPr/>
        </p:nvSpPr>
        <p:spPr>
          <a:xfrm>
            <a:off x="2179110" y="2054869"/>
            <a:ext cx="4221833" cy="50945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ounded Rectangle 113"/>
          <p:cNvSpPr/>
          <p:nvPr/>
        </p:nvSpPr>
        <p:spPr>
          <a:xfrm>
            <a:off x="2179109" y="2664292"/>
            <a:ext cx="4221833" cy="50945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Rounded Rectangle 114"/>
          <p:cNvSpPr/>
          <p:nvPr/>
        </p:nvSpPr>
        <p:spPr>
          <a:xfrm>
            <a:off x="2179108" y="3286778"/>
            <a:ext cx="4221833" cy="50945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Rounded Rectangle 115"/>
          <p:cNvSpPr/>
          <p:nvPr/>
        </p:nvSpPr>
        <p:spPr>
          <a:xfrm>
            <a:off x="2179107" y="3909264"/>
            <a:ext cx="4221833" cy="50945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TextBox 116"/>
          <p:cNvSpPr txBox="1"/>
          <p:nvPr/>
        </p:nvSpPr>
        <p:spPr>
          <a:xfrm>
            <a:off x="5789073" y="4774121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7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075530" y="4794069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79107" y="822960"/>
            <a:ext cx="524904" cy="3595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Rounded Rectangle 118"/>
          <p:cNvSpPr/>
          <p:nvPr/>
        </p:nvSpPr>
        <p:spPr>
          <a:xfrm>
            <a:off x="2791097" y="822959"/>
            <a:ext cx="524904" cy="3595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Rounded Rectangle 119"/>
          <p:cNvSpPr/>
          <p:nvPr/>
        </p:nvSpPr>
        <p:spPr>
          <a:xfrm>
            <a:off x="3403087" y="822958"/>
            <a:ext cx="524904" cy="3595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Rounded Rectangle 120"/>
          <p:cNvSpPr/>
          <p:nvPr/>
        </p:nvSpPr>
        <p:spPr>
          <a:xfrm>
            <a:off x="4028140" y="822957"/>
            <a:ext cx="524904" cy="3595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Rounded Rectangle 121"/>
          <p:cNvSpPr/>
          <p:nvPr/>
        </p:nvSpPr>
        <p:spPr>
          <a:xfrm>
            <a:off x="4653193" y="822956"/>
            <a:ext cx="524904" cy="3595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Rounded Rectangle 122"/>
          <p:cNvSpPr/>
          <p:nvPr/>
        </p:nvSpPr>
        <p:spPr>
          <a:xfrm>
            <a:off x="5265183" y="822955"/>
            <a:ext cx="524904" cy="3595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Rounded Rectangle 123"/>
          <p:cNvSpPr/>
          <p:nvPr/>
        </p:nvSpPr>
        <p:spPr>
          <a:xfrm>
            <a:off x="5877173" y="822954"/>
            <a:ext cx="524904" cy="3595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TextBox 124"/>
          <p:cNvSpPr txBox="1"/>
          <p:nvPr/>
        </p:nvSpPr>
        <p:spPr>
          <a:xfrm>
            <a:off x="6075209" y="5204489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796644" y="5219376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7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91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5" grpId="0" animBg="1"/>
      <p:bldP spid="5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/>
      <p:bldP spid="118" grpId="0"/>
      <p:bldP spid="6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/>
      <p:bldP spid="1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1687558" y="4820195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7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42</a:t>
                </a:r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558" y="4820195"/>
                <a:ext cx="2590322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6964" y="825149"/>
            <a:ext cx="4221833" cy="36033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4277880" y="4820195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7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42</a:t>
                </a: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880" y="4820195"/>
                <a:ext cx="2590322" cy="523220"/>
              </a:xfrm>
              <a:prstGeom prst="rect">
                <a:avLst/>
              </a:prstGeom>
              <a:blipFill>
                <a:blip r:embed="rId7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687558" y="5343415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42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</a:t>
                </a: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558" y="5343415"/>
                <a:ext cx="2590322" cy="523220"/>
              </a:xfrm>
              <a:prstGeom prst="rect">
                <a:avLst/>
              </a:prstGeom>
              <a:blipFill>
                <a:blip r:embed="rId8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4238691" y="5343415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42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7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</a:t>
                </a: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691" y="5343415"/>
                <a:ext cx="2590322" cy="523220"/>
              </a:xfrm>
              <a:prstGeom prst="rect">
                <a:avLst/>
              </a:prstGeom>
              <a:blipFill>
                <a:blip r:embed="rId9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5429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5100136" y="3636542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30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180</a:t>
                </a:r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0136" y="3636542"/>
                <a:ext cx="2590322" cy="523220"/>
              </a:xfrm>
              <a:prstGeom prst="rect">
                <a:avLst/>
              </a:prstGeom>
              <a:blipFill>
                <a:blip r:embed="rId5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4898535" y="4034517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535" y="4034517"/>
                <a:ext cx="2590322" cy="523220"/>
              </a:xfrm>
              <a:prstGeom prst="rect">
                <a:avLst/>
              </a:prstGeom>
              <a:blipFill>
                <a:blip r:embed="rId6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4891094" y="5444643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</a:t>
                </a: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094" y="5444643"/>
                <a:ext cx="2590322" cy="523220"/>
              </a:xfrm>
              <a:prstGeom prst="rect">
                <a:avLst/>
              </a:prstGeom>
              <a:blipFill>
                <a:blip r:embed="rId7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57" y="3419287"/>
            <a:ext cx="574297" cy="5601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54" y="3419287"/>
            <a:ext cx="574297" cy="5601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51" y="3419287"/>
            <a:ext cx="574297" cy="5601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8" y="3419287"/>
            <a:ext cx="574297" cy="5601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45" y="3419287"/>
            <a:ext cx="574297" cy="5601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42" y="3419287"/>
            <a:ext cx="574297" cy="5601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57" y="3979439"/>
            <a:ext cx="574297" cy="56015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54" y="3979439"/>
            <a:ext cx="574297" cy="5601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51" y="3979439"/>
            <a:ext cx="574297" cy="5601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8" y="3979439"/>
            <a:ext cx="574297" cy="5601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45" y="3979439"/>
            <a:ext cx="574297" cy="56015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42" y="3979439"/>
            <a:ext cx="574297" cy="56015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57" y="4539591"/>
            <a:ext cx="574297" cy="56015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54" y="4539591"/>
            <a:ext cx="574297" cy="56015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51" y="4539591"/>
            <a:ext cx="574297" cy="56015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8" y="4539591"/>
            <a:ext cx="574297" cy="56015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45" y="4539591"/>
            <a:ext cx="574297" cy="56015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42" y="4539591"/>
            <a:ext cx="574297" cy="5601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066567" y="506946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60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180</a:t>
                </a: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6567" y="5069469"/>
                <a:ext cx="2590322" cy="523220"/>
              </a:xfrm>
              <a:prstGeom prst="rect">
                <a:avLst/>
              </a:prstGeom>
              <a:blipFill>
                <a:blip r:embed="rId9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56" y="1007394"/>
            <a:ext cx="574297" cy="560152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53" y="1007394"/>
            <a:ext cx="574297" cy="56015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50" y="1007394"/>
            <a:ext cx="574297" cy="560152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7" y="1007394"/>
            <a:ext cx="574297" cy="56015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44" y="1007394"/>
            <a:ext cx="574297" cy="56015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41" y="1007394"/>
            <a:ext cx="574297" cy="560152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57" y="1567546"/>
            <a:ext cx="574297" cy="560152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54" y="1567546"/>
            <a:ext cx="574297" cy="56015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51" y="1567546"/>
            <a:ext cx="574297" cy="560152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8" y="1567546"/>
            <a:ext cx="574297" cy="56015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45" y="1567546"/>
            <a:ext cx="574297" cy="56015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42" y="1567546"/>
            <a:ext cx="574297" cy="56015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58" y="2127698"/>
            <a:ext cx="574297" cy="56015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55" y="2127698"/>
            <a:ext cx="574297" cy="560152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52" y="2127698"/>
            <a:ext cx="574297" cy="56015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9" y="2127698"/>
            <a:ext cx="574297" cy="560152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46" y="2127698"/>
            <a:ext cx="574297" cy="560152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43" y="2127698"/>
            <a:ext cx="574297" cy="5601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/>
              <p:cNvSpPr/>
              <p:nvPr/>
            </p:nvSpPr>
            <p:spPr>
              <a:xfrm>
                <a:off x="5066567" y="1744930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</a:t>
                </a:r>
              </a:p>
            </p:txBody>
          </p:sp>
        </mc:Choice>
        <mc:Fallback xmlns=""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6567" y="1744930"/>
                <a:ext cx="2590322" cy="523220"/>
              </a:xfrm>
              <a:prstGeom prst="rect">
                <a:avLst/>
              </a:prstGeom>
              <a:blipFill>
                <a:blip r:embed="rId11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5066567" y="1309703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6567" y="1309703"/>
                <a:ext cx="2590322" cy="523220"/>
              </a:xfrm>
              <a:prstGeom prst="rect">
                <a:avLst/>
              </a:prstGeom>
              <a:blipFill>
                <a:blip r:embed="rId12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5066567" y="2164630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</a:t>
                </a:r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6567" y="2164630"/>
                <a:ext cx="2590322" cy="523220"/>
              </a:xfrm>
              <a:prstGeom prst="rect">
                <a:avLst/>
              </a:prstGeom>
              <a:blipFill>
                <a:blip r:embed="rId13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/>
              <p:cNvSpPr/>
              <p:nvPr/>
            </p:nvSpPr>
            <p:spPr>
              <a:xfrm>
                <a:off x="5100136" y="894551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</a:t>
                </a:r>
              </a:p>
            </p:txBody>
          </p:sp>
        </mc:Choice>
        <mc:Fallback xmlns="">
          <p:sp>
            <p:nvSpPr>
              <p:cNvPr id="77" name="Rectangle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0136" y="894551"/>
                <a:ext cx="2590322" cy="523220"/>
              </a:xfrm>
              <a:prstGeom prst="rect">
                <a:avLst/>
              </a:prstGeom>
              <a:blipFill>
                <a:blip r:embed="rId14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/>
              <p:cNvSpPr/>
              <p:nvPr/>
            </p:nvSpPr>
            <p:spPr>
              <a:xfrm>
                <a:off x="4507161" y="4663081"/>
                <a:ext cx="370913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6 tens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 tens</a:t>
                </a:r>
              </a:p>
            </p:txBody>
          </p:sp>
        </mc:Choice>
        <mc:Fallback xmlns="">
          <p:sp>
            <p:nvSpPr>
              <p:cNvPr id="52" name="Rectangl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161" y="4663081"/>
                <a:ext cx="3709133" cy="523220"/>
              </a:xfrm>
              <a:prstGeom prst="rect">
                <a:avLst/>
              </a:prstGeom>
              <a:blipFill>
                <a:blip r:embed="rId1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4490536" y="3230019"/>
                <a:ext cx="382796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3 tens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 tens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0536" y="3230019"/>
                <a:ext cx="3827964" cy="523220"/>
              </a:xfrm>
              <a:prstGeom prst="rect">
                <a:avLst/>
              </a:prstGeom>
              <a:blipFill>
                <a:blip r:embed="rId16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507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23" grpId="0"/>
      <p:bldP spid="24" grpId="0"/>
      <p:bldP spid="33" grpId="0"/>
      <p:bldP spid="74" grpId="0"/>
      <p:bldP spid="75" grpId="0"/>
      <p:bldP spid="76" grpId="0"/>
      <p:bldP spid="77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4950997" y="665688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180</a:t>
                </a:r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997" y="665688"/>
                <a:ext cx="2590322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4924871" y="111704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4871" y="1117049"/>
                <a:ext cx="2590322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4917430" y="2149360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</a:t>
                </a: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7430" y="2149360"/>
                <a:ext cx="2590322" cy="523220"/>
              </a:xfrm>
              <a:prstGeom prst="rect">
                <a:avLst/>
              </a:prstGeom>
              <a:blipFill>
                <a:blip r:embed="rId7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93" y="836973"/>
            <a:ext cx="574297" cy="5601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690" y="836973"/>
            <a:ext cx="574297" cy="5601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87" y="836973"/>
            <a:ext cx="574297" cy="5601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284" y="836973"/>
            <a:ext cx="574297" cy="5601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581" y="836973"/>
            <a:ext cx="574297" cy="5601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878" y="836973"/>
            <a:ext cx="574297" cy="5601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93" y="1397125"/>
            <a:ext cx="574297" cy="56015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690" y="1397125"/>
            <a:ext cx="574297" cy="5601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87" y="1397125"/>
            <a:ext cx="574297" cy="5601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284" y="1397125"/>
            <a:ext cx="574297" cy="5601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581" y="1397125"/>
            <a:ext cx="574297" cy="56015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878" y="1397125"/>
            <a:ext cx="574297" cy="56015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93" y="1957277"/>
            <a:ext cx="574297" cy="56015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690" y="1957277"/>
            <a:ext cx="574297" cy="56015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87" y="1957277"/>
            <a:ext cx="574297" cy="56015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284" y="1957277"/>
            <a:ext cx="574297" cy="56015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581" y="1957277"/>
            <a:ext cx="574297" cy="56015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878" y="1957277"/>
            <a:ext cx="574297" cy="5601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4981511" y="1714133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180</a:t>
                </a: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511" y="1714133"/>
                <a:ext cx="2590322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93" y="3164963"/>
            <a:ext cx="587464" cy="57299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106" y="3164963"/>
            <a:ext cx="587464" cy="57299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19" y="3164963"/>
            <a:ext cx="587464" cy="57299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32" y="3164963"/>
            <a:ext cx="587464" cy="57299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45" y="3164963"/>
            <a:ext cx="587464" cy="57299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958" y="3164963"/>
            <a:ext cx="587464" cy="57299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46" y="3737957"/>
            <a:ext cx="587464" cy="57299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859" y="3737957"/>
            <a:ext cx="587464" cy="57299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572" y="3737957"/>
            <a:ext cx="587464" cy="57299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285" y="3737957"/>
            <a:ext cx="587464" cy="57299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8" y="3737957"/>
            <a:ext cx="587464" cy="57299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711" y="3737957"/>
            <a:ext cx="587464" cy="57299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899" y="4310951"/>
            <a:ext cx="587464" cy="57299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612" y="4310951"/>
            <a:ext cx="587464" cy="57299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325" y="4310951"/>
            <a:ext cx="587464" cy="57299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038" y="4310951"/>
            <a:ext cx="587464" cy="57299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51" y="4310951"/>
            <a:ext cx="587464" cy="57299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464" y="4310951"/>
            <a:ext cx="587464" cy="5729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/>
              <p:cNvSpPr/>
              <p:nvPr/>
            </p:nvSpPr>
            <p:spPr>
              <a:xfrm>
                <a:off x="5067862" y="3081462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300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1,800</a:t>
                </a:r>
              </a:p>
            </p:txBody>
          </p:sp>
        </mc:Choice>
        <mc:Fallback xmlns="">
          <p:sp>
            <p:nvSpPr>
              <p:cNvPr id="52" name="Rectangl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862" y="3081462"/>
                <a:ext cx="2590322" cy="523220"/>
              </a:xfrm>
              <a:prstGeom prst="rect">
                <a:avLst/>
              </a:prstGeom>
              <a:blipFill>
                <a:blip r:embed="rId11"/>
                <a:stretch>
                  <a:fillRect l="-3765" t="-10465" r="-40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5041736" y="3532823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1,800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1736" y="3532823"/>
                <a:ext cx="2590322" cy="523220"/>
              </a:xfrm>
              <a:prstGeom prst="rect">
                <a:avLst/>
              </a:prstGeom>
              <a:blipFill>
                <a:blip r:embed="rId12"/>
                <a:stretch>
                  <a:fillRect l="-4000" t="-11765" r="-423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5034295" y="4565134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1,800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600</a:t>
                </a: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4295" y="4565134"/>
                <a:ext cx="2590322" cy="523220"/>
              </a:xfrm>
              <a:prstGeom prst="rect">
                <a:avLst/>
              </a:prstGeom>
              <a:blipFill>
                <a:blip r:embed="rId13"/>
                <a:stretch>
                  <a:fillRect l="-2824" t="-11628" r="-23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5098376" y="4129907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600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1,800</a:t>
                </a: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8376" y="4129907"/>
                <a:ext cx="2590322" cy="523220"/>
              </a:xfrm>
              <a:prstGeom prst="rect">
                <a:avLst/>
              </a:prstGeom>
              <a:blipFill>
                <a:blip r:embed="rId14"/>
                <a:stretch>
                  <a:fillRect l="-3765" t="-10465" r="-40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353472" y="4955078"/>
                <a:ext cx="474490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400" dirty="0"/>
                  <a:t>6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hundreds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18 hundreds</a:t>
                </a: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72" y="4955078"/>
                <a:ext cx="4744904" cy="461665"/>
              </a:xfrm>
              <a:prstGeom prst="rect">
                <a:avLst/>
              </a:prstGeom>
              <a:blipFill>
                <a:blip r:embed="rId1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359387" y="5327607"/>
                <a:ext cx="474490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 hundreds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18 hundreds</a:t>
                </a:r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87" y="5327607"/>
                <a:ext cx="4744904" cy="461665"/>
              </a:xfrm>
              <a:prstGeom prst="rect">
                <a:avLst/>
              </a:prstGeom>
              <a:blipFill>
                <a:blip r:embed="rId1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3363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378432" y="1894373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432" y="1894373"/>
                <a:ext cx="2590322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1314351" y="2416427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1,800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4351" y="2416427"/>
                <a:ext cx="2590322" cy="523220"/>
              </a:xfrm>
              <a:prstGeom prst="rect">
                <a:avLst/>
              </a:prstGeom>
              <a:blipFill>
                <a:blip r:embed="rId6"/>
                <a:stretch>
                  <a:fillRect l="-4235" t="-10465" r="-40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1368089" y="1375736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8089" y="1375736"/>
                <a:ext cx="2590322" cy="523220"/>
              </a:xfrm>
              <a:prstGeom prst="rect">
                <a:avLst/>
              </a:prstGeom>
              <a:blipFill>
                <a:blip r:embed="rId7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/>
              <p:cNvSpPr/>
              <p:nvPr/>
            </p:nvSpPr>
            <p:spPr>
              <a:xfrm>
                <a:off x="1082535" y="4320981"/>
                <a:ext cx="305549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540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______</a:t>
                </a:r>
              </a:p>
            </p:txBody>
          </p:sp>
        </mc:Choice>
        <mc:Fallback xmlns="">
          <p:sp>
            <p:nvSpPr>
              <p:cNvPr id="60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2535" y="4320981"/>
                <a:ext cx="3055493" cy="523220"/>
              </a:xfrm>
              <a:prstGeom prst="rect">
                <a:avLst/>
              </a:prstGeom>
              <a:blipFill>
                <a:blip r:embed="rId8"/>
                <a:stretch>
                  <a:fillRect l="-39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798125" y="4843035"/>
                <a:ext cx="338767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5,400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______</a:t>
                </a:r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125" y="4843035"/>
                <a:ext cx="3387671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314351" y="3802344"/>
                <a:ext cx="276754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54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______</a:t>
                </a: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4351" y="3802344"/>
                <a:ext cx="2767544" cy="523220"/>
              </a:xfrm>
              <a:prstGeom prst="rect">
                <a:avLst/>
              </a:prstGeom>
              <a:blipFill>
                <a:blip r:embed="rId10"/>
                <a:stretch>
                  <a:fillRect l="-2203" t="-11628" r="-198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6" name="Picture 6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68144" y="423733"/>
            <a:ext cx="681462" cy="681462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5910192" y="547702"/>
            <a:ext cx="2006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</a:rPr>
              <a:t>Have a think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333894" y="3813127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194853" y="4317524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9</a:t>
            </a:r>
            <a:r>
              <a:rPr lang="en-GB" sz="28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025905" y="4827669"/>
            <a:ext cx="789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9</a:t>
            </a:r>
            <a:r>
              <a:rPr lang="en-GB" sz="28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00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96988" y="1523018"/>
            <a:ext cx="2179470" cy="10646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96988" y="2853863"/>
            <a:ext cx="2221707" cy="10833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05221" y="4236684"/>
            <a:ext cx="2213474" cy="10970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891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7" grpId="0"/>
      <p:bldP spid="71" grpId="0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6555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Complete the table.</a:t>
                </a: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endParaRPr kumimoji="0" lang="en-GB" sz="28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Complete the missing numbers.</a:t>
                </a: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6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___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7 </a:t>
                </a: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6555641"/>
              </a:xfrm>
              <a:prstGeom prst="rect">
                <a:avLst/>
              </a:prstGeom>
              <a:blipFill>
                <a:blip r:embed="rId4"/>
                <a:stretch>
                  <a:fillRect l="-1707" t="-10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7044736"/>
                  </p:ext>
                </p:extLst>
              </p:nvPr>
            </p:nvGraphicFramePr>
            <p:xfrm>
              <a:off x="1524000" y="940000"/>
              <a:ext cx="5856515" cy="914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71303">
                      <a:extLst>
                        <a:ext uri="{9D8B030D-6E8A-4147-A177-3AD203B41FA5}">
                          <a16:colId xmlns:a16="http://schemas.microsoft.com/office/drawing/2014/main" val="143265356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3460498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26089018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91775236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903810726"/>
                        </a:ext>
                      </a:extLst>
                    </a:gridCol>
                  </a:tblGrid>
                  <a:tr h="450932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lang="en-GB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1,000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2515562"/>
                      </a:ext>
                    </a:extLst>
                  </a:tr>
                  <a:tr h="450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/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dirty="0"/>
                            <a:t>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18807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7044736"/>
                  </p:ext>
                </p:extLst>
              </p:nvPr>
            </p:nvGraphicFramePr>
            <p:xfrm>
              <a:off x="1524000" y="940000"/>
              <a:ext cx="5856515" cy="914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71303">
                      <a:extLst>
                        <a:ext uri="{9D8B030D-6E8A-4147-A177-3AD203B41FA5}">
                          <a16:colId xmlns:a16="http://schemas.microsoft.com/office/drawing/2014/main" val="143265356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3460498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26089018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91775236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90381072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042" t="-10526" r="-401563" b="-1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GB" sz="2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 smtClean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  <a:endParaRPr lang="en-GB" sz="2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 smtClean="0">
                              <a:solidFill>
                                <a:schemeClr val="tx1"/>
                              </a:solidFill>
                            </a:rPr>
                            <a:t>100</a:t>
                          </a:r>
                          <a:endParaRPr lang="en-GB" sz="2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 smtClean="0">
                              <a:solidFill>
                                <a:schemeClr val="tx1"/>
                              </a:solidFill>
                            </a:rPr>
                            <a:t>1,000</a:t>
                          </a:r>
                          <a:endParaRPr lang="en-GB" sz="2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251556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 smtClean="0"/>
                            <a:t>6</a:t>
                          </a:r>
                          <a:endParaRPr lang="en-GB" sz="2400" b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dirty="0" smtClean="0"/>
                            <a:t>60</a:t>
                          </a:r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188078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2918638" y="257880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2578809"/>
                <a:ext cx="2590322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918638" y="310202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3102029"/>
                <a:ext cx="2590322" cy="523220"/>
              </a:xfrm>
              <a:prstGeom prst="rect">
                <a:avLst/>
              </a:prstGeom>
              <a:blipFill>
                <a:blip r:embed="rId7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2918638" y="362524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3625249"/>
                <a:ext cx="2590322" cy="523220"/>
              </a:xfrm>
              <a:prstGeom prst="rect">
                <a:avLst/>
              </a:prstGeom>
              <a:blipFill>
                <a:blip r:embed="rId8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2918638" y="4115703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4115703"/>
                <a:ext cx="2590322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6609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6555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Complete the table.</a:t>
                </a: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endParaRPr kumimoji="0" lang="en-GB" sz="28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Complete the missing numbers.</a:t>
                </a: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arenR" startAt="2"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6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___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7 </a:t>
                </a: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6555641"/>
              </a:xfrm>
              <a:prstGeom prst="rect">
                <a:avLst/>
              </a:prstGeom>
              <a:blipFill>
                <a:blip r:embed="rId5"/>
                <a:stretch>
                  <a:fillRect l="-1707" t="-10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7044736"/>
                  </p:ext>
                </p:extLst>
              </p:nvPr>
            </p:nvGraphicFramePr>
            <p:xfrm>
              <a:off x="1524000" y="940000"/>
              <a:ext cx="5856515" cy="914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71303">
                      <a:extLst>
                        <a:ext uri="{9D8B030D-6E8A-4147-A177-3AD203B41FA5}">
                          <a16:colId xmlns:a16="http://schemas.microsoft.com/office/drawing/2014/main" val="143265356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3460498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26089018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91775236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903810726"/>
                        </a:ext>
                      </a:extLst>
                    </a:gridCol>
                  </a:tblGrid>
                  <a:tr h="450932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lang="en-GB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1,000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2515562"/>
                      </a:ext>
                    </a:extLst>
                  </a:tr>
                  <a:tr h="450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/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dirty="0"/>
                            <a:t>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18807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7044736"/>
                  </p:ext>
                </p:extLst>
              </p:nvPr>
            </p:nvGraphicFramePr>
            <p:xfrm>
              <a:off x="1524000" y="940000"/>
              <a:ext cx="5856515" cy="914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71303">
                      <a:extLst>
                        <a:ext uri="{9D8B030D-6E8A-4147-A177-3AD203B41FA5}">
                          <a16:colId xmlns:a16="http://schemas.microsoft.com/office/drawing/2014/main" val="143265356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34604989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26089018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1691775236"/>
                        </a:ext>
                      </a:extLst>
                    </a:gridCol>
                    <a:gridCol w="1171303">
                      <a:extLst>
                        <a:ext uri="{9D8B030D-6E8A-4147-A177-3AD203B41FA5}">
                          <a16:colId xmlns:a16="http://schemas.microsoft.com/office/drawing/2014/main" val="290381072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42" t="-10526" r="-401563" b="-1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>
                              <a:solidFill>
                                <a:schemeClr val="tx1"/>
                              </a:solidFill>
                            </a:rPr>
                            <a:t>1,000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251556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/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dirty="0"/>
                            <a:t>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2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188078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2918638" y="257880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2578809"/>
                <a:ext cx="2590322" cy="523220"/>
              </a:xfrm>
              <a:prstGeom prst="rect">
                <a:avLst/>
              </a:prstGeom>
              <a:blipFill>
                <a:blip r:embed="rId7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918638" y="310202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3102029"/>
                <a:ext cx="2590322" cy="523220"/>
              </a:xfrm>
              <a:prstGeom prst="rect">
                <a:avLst/>
              </a:prstGeom>
              <a:blipFill>
                <a:blip r:embed="rId8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2918638" y="3625249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3625249"/>
                <a:ext cx="2590322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2918638" y="4115703"/>
                <a:ext cx="25903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____</a:t>
                </a: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638" y="4115703"/>
                <a:ext cx="2590322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3098506" y="1402036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4879" y="1402036"/>
            <a:ext cx="828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600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3290" y="1402036"/>
            <a:ext cx="1107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6,000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91892" y="2578809"/>
            <a:ext cx="110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6820" y="3085646"/>
            <a:ext cx="110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12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6317" y="3625249"/>
            <a:ext cx="110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24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6317" y="4110798"/>
            <a:ext cx="110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48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86532" y="5012606"/>
            <a:ext cx="110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45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8674" y="587857"/>
            <a:ext cx="710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What do you see?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971637" y="4541661"/>
                <a:ext cx="242887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37" y="4541661"/>
                <a:ext cx="2428870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921585" y="3649199"/>
                <a:ext cx="34660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GB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+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585" y="3649199"/>
                <a:ext cx="3466013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011218" y="3687813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1091995" y="364919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270244" y="4566344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7287857" y="3687813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7344964" y="364919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07748" y="4547037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97510" y="2849803"/>
            <a:ext cx="5523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</a:rPr>
              <a:t>There are ____ equal groups of ____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67432" y="2754302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73209" y="274991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4" y="1284628"/>
            <a:ext cx="1160000" cy="10800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995" y="1284628"/>
            <a:ext cx="1160000" cy="10800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316" y="1284628"/>
            <a:ext cx="1160000" cy="1080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1284628"/>
            <a:ext cx="1160000" cy="1080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958" y="1284628"/>
            <a:ext cx="1160000" cy="1080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279" y="1284628"/>
            <a:ext cx="1160000" cy="1080000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2040486" y="3687813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2094494" y="364919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069754" y="3687813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3150530" y="364919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099022" y="3687813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/>
          <p:cNvSpPr txBox="1"/>
          <p:nvPr/>
        </p:nvSpPr>
        <p:spPr>
          <a:xfrm>
            <a:off x="4194540" y="364919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128290" y="3687813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/>
          <p:cNvSpPr txBox="1"/>
          <p:nvPr/>
        </p:nvSpPr>
        <p:spPr>
          <a:xfrm>
            <a:off x="5223807" y="364919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157557" y="3687813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xtBox 56"/>
          <p:cNvSpPr txBox="1"/>
          <p:nvPr/>
        </p:nvSpPr>
        <p:spPr>
          <a:xfrm>
            <a:off x="6238334" y="364919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/>
              <p:cNvSpPr/>
              <p:nvPr/>
            </p:nvSpPr>
            <p:spPr>
              <a:xfrm>
                <a:off x="815473" y="3649199"/>
                <a:ext cx="337906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GB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+</m:t>
                    </m:r>
                    <m:r>
                      <a:rPr lang="en-US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473" y="3649199"/>
                <a:ext cx="3379067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Rectangle 65"/>
          <p:cNvSpPr/>
          <p:nvPr/>
        </p:nvSpPr>
        <p:spPr>
          <a:xfrm>
            <a:off x="1129712" y="4587049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xtBox 66"/>
          <p:cNvSpPr txBox="1"/>
          <p:nvPr/>
        </p:nvSpPr>
        <p:spPr>
          <a:xfrm>
            <a:off x="1210489" y="4567415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195745" y="4580050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xtBox 68"/>
          <p:cNvSpPr txBox="1"/>
          <p:nvPr/>
        </p:nvSpPr>
        <p:spPr>
          <a:xfrm>
            <a:off x="2276522" y="456041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4981175" y="4536285"/>
                <a:ext cx="242887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175" y="4536285"/>
                <a:ext cx="2428870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Rectangle 70"/>
          <p:cNvSpPr/>
          <p:nvPr/>
        </p:nvSpPr>
        <p:spPr>
          <a:xfrm>
            <a:off x="7279782" y="456096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Box 71"/>
          <p:cNvSpPr txBox="1"/>
          <p:nvPr/>
        </p:nvSpPr>
        <p:spPr>
          <a:xfrm>
            <a:off x="7317286" y="4541661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139250" y="4581673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xtBox 73"/>
          <p:cNvSpPr txBox="1"/>
          <p:nvPr/>
        </p:nvSpPr>
        <p:spPr>
          <a:xfrm>
            <a:off x="5220027" y="456203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205283" y="4574674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/>
          <p:cNvSpPr txBox="1"/>
          <p:nvPr/>
        </p:nvSpPr>
        <p:spPr>
          <a:xfrm>
            <a:off x="6286060" y="4555040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31" grpId="0"/>
      <p:bldP spid="33" grpId="0"/>
      <p:bldP spid="34" grpId="0"/>
      <p:bldP spid="49" grpId="0"/>
      <p:bldP spid="51" grpId="0"/>
      <p:bldP spid="53" grpId="0"/>
      <p:bldP spid="55" grpId="0"/>
      <p:bldP spid="57" grpId="0"/>
      <p:bldP spid="67" grpId="0"/>
      <p:bldP spid="69" grpId="0"/>
      <p:bldP spid="72" grpId="0"/>
      <p:bldP spid="74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/>
              <p:cNvSpPr/>
              <p:nvPr/>
            </p:nvSpPr>
            <p:spPr>
              <a:xfrm>
                <a:off x="815473" y="3631047"/>
                <a:ext cx="355578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GB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</m:t>
                    </m:r>
                    <m:r>
                      <a:rPr lang="en-US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473" y="3631047"/>
                <a:ext cx="3555782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828674" y="587857"/>
            <a:ext cx="710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What do you see?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26576" y="4541661"/>
                <a:ext cx="242887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576" y="4541661"/>
                <a:ext cx="2428870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011218" y="3639875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1091995" y="3620568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25183" y="4566344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4262718" y="3662373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4316014" y="365351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62687" y="4547037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97510" y="2849803"/>
            <a:ext cx="5523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</a:rPr>
              <a:t>There are ____ equal groups of ____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67432" y="2754302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73209" y="274991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040486" y="3642983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2094494" y="362367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069754" y="3646091"/>
            <a:ext cx="541806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3150530" y="3626784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84651" y="4587049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xtBox 66"/>
          <p:cNvSpPr txBox="1"/>
          <p:nvPr/>
        </p:nvSpPr>
        <p:spPr>
          <a:xfrm>
            <a:off x="1065428" y="4567415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050684" y="4580050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xtBox 68"/>
          <p:cNvSpPr txBox="1"/>
          <p:nvPr/>
        </p:nvSpPr>
        <p:spPr>
          <a:xfrm>
            <a:off x="2131461" y="456041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4981175" y="4536285"/>
                <a:ext cx="242887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175" y="4536285"/>
                <a:ext cx="2428870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Rectangle 70"/>
          <p:cNvSpPr/>
          <p:nvPr/>
        </p:nvSpPr>
        <p:spPr>
          <a:xfrm>
            <a:off x="7279782" y="456096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Box 71"/>
          <p:cNvSpPr txBox="1"/>
          <p:nvPr/>
        </p:nvSpPr>
        <p:spPr>
          <a:xfrm>
            <a:off x="7317286" y="4541661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139250" y="4581673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xtBox 73"/>
          <p:cNvSpPr txBox="1"/>
          <p:nvPr/>
        </p:nvSpPr>
        <p:spPr>
          <a:xfrm>
            <a:off x="5220027" y="456203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205283" y="4574674"/>
            <a:ext cx="541806" cy="5197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/>
          <p:cNvSpPr txBox="1"/>
          <p:nvPr/>
        </p:nvSpPr>
        <p:spPr>
          <a:xfrm>
            <a:off x="6286060" y="4555040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295" y="1280583"/>
            <a:ext cx="1160000" cy="108000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299" y="1280583"/>
            <a:ext cx="1160000" cy="10800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467" y="1280583"/>
            <a:ext cx="1160000" cy="108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401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31" grpId="0"/>
      <p:bldP spid="33" grpId="0"/>
      <p:bldP spid="34" grpId="0"/>
      <p:bldP spid="49" grpId="0"/>
      <p:bldP spid="51" grpId="0"/>
      <p:bldP spid="67" grpId="0"/>
      <p:bldP spid="69" grpId="0"/>
      <p:bldP spid="72" grpId="0"/>
      <p:bldP spid="74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8674" y="587857"/>
            <a:ext cx="710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There are 24 eggs altogether.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774197" y="4798031"/>
                <a:ext cx="252505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US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4197" y="4798031"/>
                <a:ext cx="2525050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5072804" y="4822714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5266115" y="4791585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31156" y="483653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24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079082" y="481678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70" y="1069964"/>
            <a:ext cx="675491" cy="7706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15" y="1069963"/>
            <a:ext cx="675491" cy="77063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60" y="1069962"/>
            <a:ext cx="675491" cy="77063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05" y="1069961"/>
            <a:ext cx="675491" cy="77063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750" y="1069960"/>
            <a:ext cx="675491" cy="77063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895" y="1069959"/>
            <a:ext cx="675491" cy="77063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40" y="1069958"/>
            <a:ext cx="675491" cy="77063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185" y="1069957"/>
            <a:ext cx="675491" cy="77063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330" y="1069956"/>
            <a:ext cx="675491" cy="77063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475" y="1069955"/>
            <a:ext cx="675491" cy="77063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70" y="1618816"/>
            <a:ext cx="675491" cy="77063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15" y="1618815"/>
            <a:ext cx="675491" cy="77063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60" y="1618814"/>
            <a:ext cx="675491" cy="77063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05" y="1618813"/>
            <a:ext cx="675491" cy="77063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750" y="1618812"/>
            <a:ext cx="675491" cy="77063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895" y="1618811"/>
            <a:ext cx="675491" cy="77063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40" y="1618810"/>
            <a:ext cx="675491" cy="77063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185" y="1618809"/>
            <a:ext cx="675491" cy="77063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330" y="1618808"/>
            <a:ext cx="675491" cy="77063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475" y="1618807"/>
            <a:ext cx="675491" cy="77063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70" y="2156528"/>
            <a:ext cx="675491" cy="770631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15" y="2156527"/>
            <a:ext cx="675491" cy="77063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60" y="2156526"/>
            <a:ext cx="675491" cy="770631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05" y="2156525"/>
            <a:ext cx="675491" cy="770631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78" y="2927159"/>
            <a:ext cx="2068138" cy="1925508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91" y="2921783"/>
            <a:ext cx="2068138" cy="1925508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404" y="2916407"/>
            <a:ext cx="2068138" cy="1925508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817" y="2911031"/>
            <a:ext cx="2068138" cy="1925508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230" y="2905655"/>
            <a:ext cx="2068138" cy="1925508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643" y="2900279"/>
            <a:ext cx="2068138" cy="1925508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2769882" y="484309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/>
          <p:cNvSpPr/>
          <p:nvPr/>
        </p:nvSpPr>
        <p:spPr>
          <a:xfrm>
            <a:off x="3941113" y="483928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171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0.12014 0.3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-0.03698 0.35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8" y="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441 0.35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0.12031 0.359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7" y="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2 0.3594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0.28055 0.35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28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-0.41458 0.357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-0.33229 0.359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15" y="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-0.2526 0.357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9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-0.17292 0.3594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6" y="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0.44289 0.27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5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0.52361 0.2754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81" y="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17744 0.2773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1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09045 0.279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1441 0.2773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1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0.06892 0.279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0.14514 0.279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7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22205 0.2736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1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-0.47587 0.2773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02" y="1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-0.3882 0.279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10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23108 0.1969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5" y="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0503 0.1951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3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3856 0.1951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1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L 0.46354 0.1932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 animBg="1"/>
      <p:bldP spid="31" grpId="0"/>
      <p:bldP spid="67" grpId="0"/>
      <p:bldP spid="69" grpId="0"/>
      <p:bldP spid="96" grpId="0" animBg="1"/>
      <p:bldP spid="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8674" y="587857"/>
            <a:ext cx="710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There are 24 eggs altogether.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774197" y="4798031"/>
                <a:ext cx="252505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solidFill>
                      <a:prstClr val="black"/>
                    </a:solidFill>
                  </a:rPr>
                  <a:t>    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US" sz="3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n-GB" sz="3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=</m:t>
                    </m:r>
                  </m:oMath>
                </a14:m>
                <a:r>
                  <a:rPr lang="en-GB" sz="3200" dirty="0">
                    <a:solidFill>
                      <a:prstClr val="black"/>
                    </a:solidFill>
                  </a:rPr>
                  <a:t> </a:t>
                </a:r>
                <a:endParaRPr lang="en-GB" sz="32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4197" y="4798031"/>
                <a:ext cx="2525050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5072804" y="4822714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5266115" y="4791585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31156" y="4836539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24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079082" y="4816786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70" y="1069964"/>
            <a:ext cx="675491" cy="7706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15" y="1069963"/>
            <a:ext cx="675491" cy="77063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60" y="1069962"/>
            <a:ext cx="675491" cy="77063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05" y="1069961"/>
            <a:ext cx="675491" cy="77063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750" y="1069960"/>
            <a:ext cx="675491" cy="77063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895" y="1069959"/>
            <a:ext cx="675491" cy="77063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40" y="1069958"/>
            <a:ext cx="675491" cy="77063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185" y="1069957"/>
            <a:ext cx="675491" cy="77063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330" y="1069956"/>
            <a:ext cx="675491" cy="77063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475" y="1069955"/>
            <a:ext cx="675491" cy="77063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70" y="1618816"/>
            <a:ext cx="675491" cy="77063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15" y="1618815"/>
            <a:ext cx="675491" cy="77063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60" y="1618814"/>
            <a:ext cx="675491" cy="77063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05" y="1618813"/>
            <a:ext cx="675491" cy="77063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750" y="1618812"/>
            <a:ext cx="675491" cy="77063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895" y="1618811"/>
            <a:ext cx="675491" cy="77063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40" y="1618810"/>
            <a:ext cx="675491" cy="77063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185" y="1618809"/>
            <a:ext cx="675491" cy="77063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330" y="1618808"/>
            <a:ext cx="675491" cy="77063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475" y="1618807"/>
            <a:ext cx="675491" cy="77063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70" y="2156528"/>
            <a:ext cx="675491" cy="770631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15" y="2156527"/>
            <a:ext cx="675491" cy="77063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60" y="2156526"/>
            <a:ext cx="675491" cy="770631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2769882" y="484309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/>
          <p:cNvSpPr/>
          <p:nvPr/>
        </p:nvSpPr>
        <p:spPr>
          <a:xfrm>
            <a:off x="3941113" y="483928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39" y="2897182"/>
            <a:ext cx="1858849" cy="1730652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69" y="2156523"/>
            <a:ext cx="675491" cy="77063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480" y="2919490"/>
            <a:ext cx="1858849" cy="173065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10" y="2897168"/>
            <a:ext cx="1858849" cy="173065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475" y="2897164"/>
            <a:ext cx="1858849" cy="17306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355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 animBg="1"/>
      <p:bldP spid="31" grpId="0"/>
      <p:bldP spid="67" grpId="0"/>
      <p:bldP spid="69" grpId="0"/>
      <p:bldP spid="96" grpId="0" animBg="1"/>
      <p:bldP spid="9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4|3.8|8.3|3.8|12.5|11.8|15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8|13.4|9.9|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6.9|1.2|1.1|0.8|1|1.2|2.5|10.2|1.4|0.9|2.3|0.7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3.4|0.7|0.7|1.3|14.9|0.9|0.8|2.3|0.6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.1|0.5|0.5|0.6|0.6|2.6|1.4|0.4|0.4|0.5|0.5|0.5|0.6|0.4|0.5|0.5|0.5|0.6|0.6|0.6|0.5|0.6|0.8|9.8|2.9|2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0.8|2.7|0.5|7|0.7|0.9|0.7|8.1|0.7|2.6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5.8|5.2|5.5|3.3|2.8|2.5|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5.9|7.4|4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8.3|21.3|7|9.6|10.8|8.9|15.7|30.8|6.6|8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1|5|6.3|9.2|5.5|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F90E88-11B4-4D34-A94A-9455D784DF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10086</TotalTime>
  <Words>373</Words>
  <Application>Microsoft Office PowerPoint</Application>
  <PresentationFormat>On-screen Show (4:3)</PresentationFormat>
  <Paragraphs>144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250</cp:revision>
  <dcterms:created xsi:type="dcterms:W3CDTF">2019-07-05T11:02:13Z</dcterms:created>
  <dcterms:modified xsi:type="dcterms:W3CDTF">2021-01-18T15:29:52Z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