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Creative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Design your own house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53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Design your own house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4229690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Today you are going to design your own house, it can include anything you like. You can draw it out on a piece of paper to show the different rooms and what would go in them. </a:t>
            </a:r>
          </a:p>
          <a:p>
            <a:pPr marL="0" indent="0">
              <a:buNone/>
            </a:pPr>
            <a:r>
              <a:rPr lang="en-GB" dirty="0" smtClean="0"/>
              <a:t>Here are some ideas for rooms I would have:</a:t>
            </a:r>
          </a:p>
          <a:p>
            <a:pPr>
              <a:buFontTx/>
              <a:buChar char="-"/>
            </a:pPr>
            <a:r>
              <a:rPr lang="en-GB" dirty="0" smtClean="0"/>
              <a:t>Swimming pool</a:t>
            </a:r>
          </a:p>
          <a:p>
            <a:pPr>
              <a:buFontTx/>
              <a:buChar char="-"/>
            </a:pPr>
            <a:r>
              <a:rPr lang="en-GB" dirty="0" smtClean="0"/>
              <a:t>Pick n mix room with chocolate fountain</a:t>
            </a:r>
          </a:p>
          <a:p>
            <a:pPr>
              <a:buFontTx/>
              <a:buChar char="-"/>
            </a:pPr>
            <a:r>
              <a:rPr lang="en-GB" dirty="0" smtClean="0"/>
              <a:t>Ball pit room with slide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3966" y="3154952"/>
            <a:ext cx="2238375" cy="33242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17474" y="6156011"/>
            <a:ext cx="2416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Boring example – yours will be much better!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0537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4</TotalTime>
  <Words>81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Tw Cen MT</vt:lpstr>
      <vt:lpstr>Circuit</vt:lpstr>
      <vt:lpstr>Creative</vt:lpstr>
      <vt:lpstr>Design your own house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</dc:title>
  <dc:creator>Emma Southwell</dc:creator>
  <cp:lastModifiedBy>Emma Southwell</cp:lastModifiedBy>
  <cp:revision>2</cp:revision>
  <dcterms:created xsi:type="dcterms:W3CDTF">2021-01-08T14:46:07Z</dcterms:created>
  <dcterms:modified xsi:type="dcterms:W3CDTF">2021-01-08T14:50:52Z</dcterms:modified>
</cp:coreProperties>
</file>