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358" r:id="rId2"/>
    <p:sldId id="434" r:id="rId3"/>
    <p:sldId id="507" r:id="rId4"/>
    <p:sldId id="512" r:id="rId5"/>
    <p:sldId id="505" r:id="rId6"/>
    <p:sldId id="514" r:id="rId7"/>
    <p:sldId id="520" r:id="rId8"/>
    <p:sldId id="519" r:id="rId9"/>
    <p:sldId id="496" r:id="rId10"/>
    <p:sldId id="497" r:id="rId11"/>
    <p:sldId id="445" r:id="rId12"/>
    <p:sldId id="470" r:id="rId13"/>
    <p:sldId id="523" r:id="rId14"/>
    <p:sldId id="524" r:id="rId15"/>
    <p:sldId id="526" r:id="rId16"/>
    <p:sldId id="525" r:id="rId17"/>
    <p:sldId id="471" r:id="rId18"/>
    <p:sldId id="472" r:id="rId19"/>
    <p:sldId id="527" r:id="rId20"/>
    <p:sldId id="528" r:id="rId21"/>
    <p:sldId id="529" r:id="rId22"/>
    <p:sldId id="530" r:id="rId23"/>
    <p:sldId id="531" r:id="rId24"/>
    <p:sldId id="532" r:id="rId25"/>
    <p:sldId id="533" r:id="rId26"/>
    <p:sldId id="534" r:id="rId27"/>
    <p:sldId id="535" r:id="rId28"/>
    <p:sldId id="536" r:id="rId29"/>
    <p:sldId id="537" r:id="rId30"/>
    <p:sldId id="538" r:id="rId31"/>
    <p:sldId id="539" r:id="rId32"/>
    <p:sldId id="540" r:id="rId33"/>
    <p:sldId id="541" r:id="rId34"/>
    <p:sldId id="542" r:id="rId35"/>
    <p:sldId id="543" r:id="rId36"/>
    <p:sldId id="544" r:id="rId37"/>
    <p:sldId id="545" r:id="rId38"/>
    <p:sldId id="546" r:id="rId39"/>
    <p:sldId id="547" r:id="rId40"/>
    <p:sldId id="548" r:id="rId41"/>
    <p:sldId id="549" r:id="rId42"/>
    <p:sldId id="550" r:id="rId43"/>
    <p:sldId id="551" r:id="rId44"/>
    <p:sldId id="552" r:id="rId45"/>
    <p:sldId id="553" r:id="rId46"/>
    <p:sldId id="554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BAE1"/>
    <a:srgbClr val="87BCE4"/>
    <a:srgbClr val="86BAE2"/>
    <a:srgbClr val="7EB0D5"/>
    <a:srgbClr val="F6F9FB"/>
    <a:srgbClr val="EDF1F9"/>
    <a:srgbClr val="00FF00"/>
    <a:srgbClr val="FF33CC"/>
    <a:srgbClr val="E2EBF2"/>
    <a:srgbClr val="6E9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46" autoAdjust="0"/>
    <p:restoredTop sz="94638" autoAdjust="0"/>
  </p:normalViewPr>
  <p:slideViewPr>
    <p:cSldViewPr snapToGrid="0">
      <p:cViewPr varScale="1">
        <p:scale>
          <a:sx n="69" d="100"/>
          <a:sy n="69" d="100"/>
        </p:scale>
        <p:origin x="68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08/01/2021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88813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39740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95250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46881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1726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90467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83484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66967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12148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38827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2239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53063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55327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91492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02550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04757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50817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44811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28258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77025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2579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8256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079133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87072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75067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982357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11005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12447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80119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67295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682994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184832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93618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671881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14539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629154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1572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44682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1785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32218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1232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6684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08/01/2021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08/01/2021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08/01/2021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08/01/2021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08/01/2021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08/01/2021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08/01/2021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08/01/2021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08/01/2021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08/01/2021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08/01/2021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08/01/2021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86D01D2-E93E-4EC3-BF98-6C68510707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79"/>
            <a:ext cx="12191999" cy="69984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64F02F-8991-42A7-9FEC-37E81BF15F62}"/>
              </a:ext>
            </a:extLst>
          </p:cNvPr>
          <p:cNvSpPr txBox="1"/>
          <p:nvPr/>
        </p:nvSpPr>
        <p:spPr>
          <a:xfrm>
            <a:off x="210710" y="1422868"/>
            <a:ext cx="117607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22225">
                  <a:solidFill>
                    <a:schemeClr val="tx1"/>
                  </a:solidFill>
                </a:ln>
                <a:solidFill>
                  <a:schemeClr val="accent1">
                    <a:lumMod val="60000"/>
                    <a:lumOff val="40000"/>
                    <a:alpha val="47000"/>
                  </a:schemeClr>
                </a:solidFill>
                <a:latin typeface="Yu Gothic UI" panose="020B0500000000000000" pitchFamily="34" charset="-128"/>
                <a:ea typeface="Yu Gothic UI" panose="020B0500000000000000" pitchFamily="34" charset="-128"/>
                <a:cs typeface="ZWAdobeF" pitchFamily="2" charset="0"/>
              </a:rPr>
              <a:t>Addition &amp; Subtraction</a:t>
            </a:r>
            <a:endParaRPr lang="en-GB" sz="2400" b="1" dirty="0">
              <a:latin typeface="KG Red Hands Outline" panose="02000000000000000000" pitchFamily="2" charset="0"/>
              <a:ea typeface="Yu Gothic UI" panose="020B0500000000000000" pitchFamily="34" charset="-12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B770B10-36BF-4676-B83D-F944805B247A}"/>
              </a:ext>
            </a:extLst>
          </p:cNvPr>
          <p:cNvSpPr/>
          <p:nvPr/>
        </p:nvSpPr>
        <p:spPr>
          <a:xfrm>
            <a:off x="4678842" y="212621"/>
            <a:ext cx="2824479" cy="768804"/>
          </a:xfrm>
          <a:prstGeom prst="rect">
            <a:avLst/>
          </a:prstGeom>
          <a:solidFill>
            <a:srgbClr val="6D97B7"/>
          </a:solidFill>
          <a:ln>
            <a:solidFill>
              <a:srgbClr val="6D97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YEAR 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D82B3A6-7376-4A99-ABA6-45FF04BB864E}"/>
              </a:ext>
            </a:extLst>
          </p:cNvPr>
          <p:cNvSpPr/>
          <p:nvPr/>
        </p:nvSpPr>
        <p:spPr>
          <a:xfrm>
            <a:off x="3521532" y="6143535"/>
            <a:ext cx="5139104" cy="527538"/>
          </a:xfrm>
          <a:prstGeom prst="rect">
            <a:avLst/>
          </a:prstGeom>
          <a:solidFill>
            <a:srgbClr val="89BEE7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Week </a:t>
            </a:r>
            <a:r>
              <a:rPr lang="en-GB" sz="2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  <a:endParaRPr lang="en-GB" sz="28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ABBE542-B108-4FF0-9EA8-7FADC5EEB73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048" y="4715072"/>
            <a:ext cx="1434065" cy="1434065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58FA15BD-08BD-4679-A8CE-3B6D0F3B0D8D}"/>
              </a:ext>
            </a:extLst>
          </p:cNvPr>
          <p:cNvSpPr/>
          <p:nvPr/>
        </p:nvSpPr>
        <p:spPr>
          <a:xfrm>
            <a:off x="4230638" y="3106027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63E0695-1E9B-4DB0-8841-3C81EC1C3B52}"/>
              </a:ext>
            </a:extLst>
          </p:cNvPr>
          <p:cNvSpPr/>
          <p:nvPr/>
        </p:nvSpPr>
        <p:spPr>
          <a:xfrm>
            <a:off x="4230638" y="3734848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42B07C3-F5BD-4C82-A14F-10EDFE70B8B6}"/>
              </a:ext>
            </a:extLst>
          </p:cNvPr>
          <p:cNvSpPr/>
          <p:nvPr/>
        </p:nvSpPr>
        <p:spPr>
          <a:xfrm>
            <a:off x="4428609" y="2879974"/>
            <a:ext cx="754284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Add by counting on</a:t>
            </a:r>
          </a:p>
          <a:p>
            <a:endParaRPr lang="en-GB" sz="14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Number bonds to 20</a:t>
            </a:r>
          </a:p>
        </p:txBody>
      </p:sp>
    </p:spTree>
    <p:extLst>
      <p:ext uri="{BB962C8B-B14F-4D97-AF65-F5344CB8AC3E}">
        <p14:creationId xmlns:p14="http://schemas.microsoft.com/office/powerpoint/2010/main" val="3691535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4472212-87FD-4395-B5F4-9134EF4E3A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F0A975A-CA24-4A8C-BC04-66119503B8A3}"/>
              </a:ext>
            </a:extLst>
          </p:cNvPr>
          <p:cNvSpPr txBox="1"/>
          <p:nvPr/>
        </p:nvSpPr>
        <p:spPr>
          <a:xfrm>
            <a:off x="343156" y="229306"/>
            <a:ext cx="104813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number bonds to 20 can you make using the number frames below?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You may combine and use the number frames more than once.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731D9A-0B39-4C44-8130-FC4664BDFA70}"/>
              </a:ext>
            </a:extLst>
          </p:cNvPr>
          <p:cNvSpPr txBox="1"/>
          <p:nvPr/>
        </p:nvSpPr>
        <p:spPr>
          <a:xfrm>
            <a:off x="3011759" y="4581702"/>
            <a:ext cx="285687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 + 10 = 20 </a:t>
            </a:r>
          </a:p>
          <a:p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17 + 3 = 20 </a:t>
            </a:r>
          </a:p>
          <a:p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 + 17 = 20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DC41AA-6F60-446A-8490-915B03DFD7DF}"/>
              </a:ext>
            </a:extLst>
          </p:cNvPr>
          <p:cNvSpPr txBox="1"/>
          <p:nvPr/>
        </p:nvSpPr>
        <p:spPr>
          <a:xfrm>
            <a:off x="6722030" y="4581702"/>
            <a:ext cx="2534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 + 7 = 20</a:t>
            </a:r>
            <a:b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 + 13 = 20</a:t>
            </a:r>
          </a:p>
        </p:txBody>
      </p:sp>
    </p:spTree>
    <p:extLst>
      <p:ext uri="{BB962C8B-B14F-4D97-AF65-F5344CB8AC3E}">
        <p14:creationId xmlns:p14="http://schemas.microsoft.com/office/powerpoint/2010/main" val="150268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77647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</a:t>
            </a:r>
            <a:r>
              <a:rPr lang="en-GB" sz="6000" b="1" dirty="0" smtClean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  <a:endParaRPr lang="en-GB" sz="60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48DEE6-B881-46AD-A0E1-DD06EFE349D4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Consolidation</a:t>
            </a:r>
          </a:p>
        </p:txBody>
      </p:sp>
    </p:spTree>
    <p:extLst>
      <p:ext uri="{BB962C8B-B14F-4D97-AF65-F5344CB8AC3E}">
        <p14:creationId xmlns:p14="http://schemas.microsoft.com/office/powerpoint/2010/main" val="3911742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A98B253-B2C3-4C94-B479-FE2FAC4DF802}"/>
              </a:ext>
            </a:extLst>
          </p:cNvPr>
          <p:cNvSpPr/>
          <p:nvPr/>
        </p:nvSpPr>
        <p:spPr>
          <a:xfrm>
            <a:off x="2270207" y="1304152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5AFE0CA-8EB9-4DE7-831D-4E1C45147A29}"/>
              </a:ext>
            </a:extLst>
          </p:cNvPr>
          <p:cNvSpPr/>
          <p:nvPr/>
        </p:nvSpPr>
        <p:spPr>
          <a:xfrm>
            <a:off x="1269321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FD1C78F-D54B-4456-9E96-7840EFB5511F}"/>
              </a:ext>
            </a:extLst>
          </p:cNvPr>
          <p:cNvSpPr/>
          <p:nvPr/>
        </p:nvSpPr>
        <p:spPr>
          <a:xfrm>
            <a:off x="3414190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8074E85-2B38-4E20-8481-A152CB9DFDB7}"/>
              </a:ext>
            </a:extLst>
          </p:cNvPr>
          <p:cNvCxnSpPr>
            <a:cxnSpLocks/>
          </p:cNvCxnSpPr>
          <p:nvPr/>
        </p:nvCxnSpPr>
        <p:spPr>
          <a:xfrm flipH="1">
            <a:off x="2360297" y="3186284"/>
            <a:ext cx="435811" cy="5518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85551BD-6894-426F-B338-5F7E166A9118}"/>
              </a:ext>
            </a:extLst>
          </p:cNvPr>
          <p:cNvCxnSpPr>
            <a:cxnSpLocks/>
          </p:cNvCxnSpPr>
          <p:nvPr/>
        </p:nvCxnSpPr>
        <p:spPr>
          <a:xfrm flipH="1" flipV="1">
            <a:off x="3726058" y="3186286"/>
            <a:ext cx="377856" cy="576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9BE196D-B07A-4CEB-9741-CCE4650AB642}"/>
              </a:ext>
            </a:extLst>
          </p:cNvPr>
          <p:cNvSpPr txBox="1"/>
          <p:nvPr/>
        </p:nvSpPr>
        <p:spPr>
          <a:xfrm>
            <a:off x="427368" y="406653"/>
            <a:ext cx="102050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part-whole models to show bonds to 10.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BA2B7B6-6A9F-4103-8DA5-1EBABC9026D4}"/>
              </a:ext>
            </a:extLst>
          </p:cNvPr>
          <p:cNvSpPr/>
          <p:nvPr/>
        </p:nvSpPr>
        <p:spPr>
          <a:xfrm>
            <a:off x="7697720" y="1304152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A49563C-6FA6-4C4D-963A-4A23EC2F6EC3}"/>
              </a:ext>
            </a:extLst>
          </p:cNvPr>
          <p:cNvSpPr/>
          <p:nvPr/>
        </p:nvSpPr>
        <p:spPr>
          <a:xfrm>
            <a:off x="6696834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2438B62-7682-46C3-BD07-1A9A5874CA6C}"/>
              </a:ext>
            </a:extLst>
          </p:cNvPr>
          <p:cNvSpPr/>
          <p:nvPr/>
        </p:nvSpPr>
        <p:spPr>
          <a:xfrm>
            <a:off x="8841703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974144-751E-4ACF-BCBA-E3DF36A3B731}"/>
              </a:ext>
            </a:extLst>
          </p:cNvPr>
          <p:cNvCxnSpPr>
            <a:cxnSpLocks/>
          </p:cNvCxnSpPr>
          <p:nvPr/>
        </p:nvCxnSpPr>
        <p:spPr>
          <a:xfrm flipH="1">
            <a:off x="7787810" y="3186284"/>
            <a:ext cx="435811" cy="5518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D154513-9FC1-43E4-8EDC-9C45B1D7E691}"/>
              </a:ext>
            </a:extLst>
          </p:cNvPr>
          <p:cNvCxnSpPr>
            <a:cxnSpLocks/>
          </p:cNvCxnSpPr>
          <p:nvPr/>
        </p:nvCxnSpPr>
        <p:spPr>
          <a:xfrm flipH="1" flipV="1">
            <a:off x="9153571" y="3186286"/>
            <a:ext cx="377856" cy="576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A8641D73-7D2E-42C5-BB9E-F3D919BD70FA}"/>
              </a:ext>
            </a:extLst>
          </p:cNvPr>
          <p:cNvSpPr txBox="1"/>
          <p:nvPr/>
        </p:nvSpPr>
        <p:spPr>
          <a:xfrm>
            <a:off x="3414190" y="4380939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91BE90A-1B83-4ED8-915A-D6EC3FAE3619}"/>
              </a:ext>
            </a:extLst>
          </p:cNvPr>
          <p:cNvSpPr txBox="1"/>
          <p:nvPr/>
        </p:nvSpPr>
        <p:spPr>
          <a:xfrm>
            <a:off x="6696834" y="4380939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FA0A3B-962D-4383-9D75-7CB492473845}"/>
              </a:ext>
            </a:extLst>
          </p:cNvPr>
          <p:cNvSpPr txBox="1"/>
          <p:nvPr/>
        </p:nvSpPr>
        <p:spPr>
          <a:xfrm>
            <a:off x="6696834" y="4363536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DB8B2ED-D48C-430E-AD93-A84D8E5EE435}"/>
              </a:ext>
            </a:extLst>
          </p:cNvPr>
          <p:cNvSpPr txBox="1"/>
          <p:nvPr/>
        </p:nvSpPr>
        <p:spPr>
          <a:xfrm>
            <a:off x="3414190" y="4363536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5971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  <p:bldP spid="27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A98B253-B2C3-4C94-B479-FE2FAC4DF802}"/>
              </a:ext>
            </a:extLst>
          </p:cNvPr>
          <p:cNvSpPr/>
          <p:nvPr/>
        </p:nvSpPr>
        <p:spPr>
          <a:xfrm>
            <a:off x="2270207" y="1304152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5AFE0CA-8EB9-4DE7-831D-4E1C45147A29}"/>
              </a:ext>
            </a:extLst>
          </p:cNvPr>
          <p:cNvSpPr/>
          <p:nvPr/>
        </p:nvSpPr>
        <p:spPr>
          <a:xfrm>
            <a:off x="1269321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FD1C78F-D54B-4456-9E96-7840EFB5511F}"/>
              </a:ext>
            </a:extLst>
          </p:cNvPr>
          <p:cNvSpPr/>
          <p:nvPr/>
        </p:nvSpPr>
        <p:spPr>
          <a:xfrm>
            <a:off x="3414190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8074E85-2B38-4E20-8481-A152CB9DFDB7}"/>
              </a:ext>
            </a:extLst>
          </p:cNvPr>
          <p:cNvCxnSpPr>
            <a:cxnSpLocks/>
          </p:cNvCxnSpPr>
          <p:nvPr/>
        </p:nvCxnSpPr>
        <p:spPr>
          <a:xfrm flipH="1">
            <a:off x="2360297" y="3186284"/>
            <a:ext cx="435811" cy="5518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85551BD-6894-426F-B338-5F7E166A9118}"/>
              </a:ext>
            </a:extLst>
          </p:cNvPr>
          <p:cNvCxnSpPr>
            <a:cxnSpLocks/>
          </p:cNvCxnSpPr>
          <p:nvPr/>
        </p:nvCxnSpPr>
        <p:spPr>
          <a:xfrm flipH="1" flipV="1">
            <a:off x="3726058" y="3186286"/>
            <a:ext cx="377856" cy="576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1BA2B7B6-6A9F-4103-8DA5-1EBABC9026D4}"/>
              </a:ext>
            </a:extLst>
          </p:cNvPr>
          <p:cNvSpPr/>
          <p:nvPr/>
        </p:nvSpPr>
        <p:spPr>
          <a:xfrm>
            <a:off x="7697720" y="1304152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A49563C-6FA6-4C4D-963A-4A23EC2F6EC3}"/>
              </a:ext>
            </a:extLst>
          </p:cNvPr>
          <p:cNvSpPr/>
          <p:nvPr/>
        </p:nvSpPr>
        <p:spPr>
          <a:xfrm>
            <a:off x="6696834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2438B62-7682-46C3-BD07-1A9A5874CA6C}"/>
              </a:ext>
            </a:extLst>
          </p:cNvPr>
          <p:cNvSpPr/>
          <p:nvPr/>
        </p:nvSpPr>
        <p:spPr>
          <a:xfrm>
            <a:off x="8841703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974144-751E-4ACF-BCBA-E3DF36A3B731}"/>
              </a:ext>
            </a:extLst>
          </p:cNvPr>
          <p:cNvCxnSpPr>
            <a:cxnSpLocks/>
          </p:cNvCxnSpPr>
          <p:nvPr/>
        </p:nvCxnSpPr>
        <p:spPr>
          <a:xfrm flipH="1">
            <a:off x="7787810" y="3186284"/>
            <a:ext cx="435811" cy="5518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D154513-9FC1-43E4-8EDC-9C45B1D7E691}"/>
              </a:ext>
            </a:extLst>
          </p:cNvPr>
          <p:cNvCxnSpPr>
            <a:cxnSpLocks/>
          </p:cNvCxnSpPr>
          <p:nvPr/>
        </p:nvCxnSpPr>
        <p:spPr>
          <a:xfrm flipH="1" flipV="1">
            <a:off x="9153571" y="3186286"/>
            <a:ext cx="377856" cy="576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4E4260D-2D69-4553-9AF6-AD0DAC30CB56}"/>
              </a:ext>
            </a:extLst>
          </p:cNvPr>
          <p:cNvSpPr txBox="1"/>
          <p:nvPr/>
        </p:nvSpPr>
        <p:spPr>
          <a:xfrm>
            <a:off x="3435241" y="4380939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235FCFA-9423-4877-B567-917E8DF4DE53}"/>
              </a:ext>
            </a:extLst>
          </p:cNvPr>
          <p:cNvSpPr txBox="1"/>
          <p:nvPr/>
        </p:nvSpPr>
        <p:spPr>
          <a:xfrm>
            <a:off x="6696834" y="4380939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864641F-84DA-4D1F-9D24-AC344CCC0ECC}"/>
              </a:ext>
            </a:extLst>
          </p:cNvPr>
          <p:cNvSpPr txBox="1"/>
          <p:nvPr/>
        </p:nvSpPr>
        <p:spPr>
          <a:xfrm>
            <a:off x="3435241" y="4380939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?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00276F3-B45C-49FA-ACD0-9B46CC5BD33D}"/>
              </a:ext>
            </a:extLst>
          </p:cNvPr>
          <p:cNvSpPr txBox="1"/>
          <p:nvPr/>
        </p:nvSpPr>
        <p:spPr>
          <a:xfrm>
            <a:off x="6696834" y="4380939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CBEDDD-87D2-4B8E-A212-981AA4CE71C8}"/>
              </a:ext>
            </a:extLst>
          </p:cNvPr>
          <p:cNvSpPr txBox="1"/>
          <p:nvPr/>
        </p:nvSpPr>
        <p:spPr>
          <a:xfrm>
            <a:off x="427368" y="406653"/>
            <a:ext cx="103669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part-whole models to show bonds to 20.</a:t>
            </a:r>
          </a:p>
        </p:txBody>
      </p:sp>
    </p:spTree>
    <p:extLst>
      <p:ext uri="{BB962C8B-B14F-4D97-AF65-F5344CB8AC3E}">
        <p14:creationId xmlns:p14="http://schemas.microsoft.com/office/powerpoint/2010/main" val="194074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A98B253-B2C3-4C94-B479-FE2FAC4DF802}"/>
              </a:ext>
            </a:extLst>
          </p:cNvPr>
          <p:cNvSpPr/>
          <p:nvPr/>
        </p:nvSpPr>
        <p:spPr>
          <a:xfrm>
            <a:off x="2270207" y="1304152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5AFE0CA-8EB9-4DE7-831D-4E1C45147A29}"/>
              </a:ext>
            </a:extLst>
          </p:cNvPr>
          <p:cNvSpPr/>
          <p:nvPr/>
        </p:nvSpPr>
        <p:spPr>
          <a:xfrm>
            <a:off x="1269321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FD1C78F-D54B-4456-9E96-7840EFB5511F}"/>
              </a:ext>
            </a:extLst>
          </p:cNvPr>
          <p:cNvSpPr/>
          <p:nvPr/>
        </p:nvSpPr>
        <p:spPr>
          <a:xfrm>
            <a:off x="3414190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8074E85-2B38-4E20-8481-A152CB9DFDB7}"/>
              </a:ext>
            </a:extLst>
          </p:cNvPr>
          <p:cNvCxnSpPr>
            <a:cxnSpLocks/>
          </p:cNvCxnSpPr>
          <p:nvPr/>
        </p:nvCxnSpPr>
        <p:spPr>
          <a:xfrm flipH="1">
            <a:off x="2360297" y="3186284"/>
            <a:ext cx="435811" cy="5518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85551BD-6894-426F-B338-5F7E166A9118}"/>
              </a:ext>
            </a:extLst>
          </p:cNvPr>
          <p:cNvCxnSpPr>
            <a:cxnSpLocks/>
          </p:cNvCxnSpPr>
          <p:nvPr/>
        </p:nvCxnSpPr>
        <p:spPr>
          <a:xfrm flipH="1" flipV="1">
            <a:off x="3726058" y="3186286"/>
            <a:ext cx="377856" cy="576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1BA2B7B6-6A9F-4103-8DA5-1EBABC9026D4}"/>
              </a:ext>
            </a:extLst>
          </p:cNvPr>
          <p:cNvSpPr/>
          <p:nvPr/>
        </p:nvSpPr>
        <p:spPr>
          <a:xfrm>
            <a:off x="7697720" y="1304152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A49563C-6FA6-4C4D-963A-4A23EC2F6EC3}"/>
              </a:ext>
            </a:extLst>
          </p:cNvPr>
          <p:cNvSpPr/>
          <p:nvPr/>
        </p:nvSpPr>
        <p:spPr>
          <a:xfrm>
            <a:off x="6696834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2438B62-7682-46C3-BD07-1A9A5874CA6C}"/>
              </a:ext>
            </a:extLst>
          </p:cNvPr>
          <p:cNvSpPr/>
          <p:nvPr/>
        </p:nvSpPr>
        <p:spPr>
          <a:xfrm>
            <a:off x="8841703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974144-751E-4ACF-BCBA-E3DF36A3B731}"/>
              </a:ext>
            </a:extLst>
          </p:cNvPr>
          <p:cNvCxnSpPr>
            <a:cxnSpLocks/>
          </p:cNvCxnSpPr>
          <p:nvPr/>
        </p:nvCxnSpPr>
        <p:spPr>
          <a:xfrm flipH="1">
            <a:off x="7787810" y="3186284"/>
            <a:ext cx="435811" cy="5518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D154513-9FC1-43E4-8EDC-9C45B1D7E691}"/>
              </a:ext>
            </a:extLst>
          </p:cNvPr>
          <p:cNvCxnSpPr>
            <a:cxnSpLocks/>
          </p:cNvCxnSpPr>
          <p:nvPr/>
        </p:nvCxnSpPr>
        <p:spPr>
          <a:xfrm flipH="1" flipV="1">
            <a:off x="9153571" y="3186286"/>
            <a:ext cx="377856" cy="576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AD032BC-B014-4107-88DE-8D9B3B9FC23B}"/>
              </a:ext>
            </a:extLst>
          </p:cNvPr>
          <p:cNvSpPr txBox="1"/>
          <p:nvPr/>
        </p:nvSpPr>
        <p:spPr>
          <a:xfrm>
            <a:off x="3414190" y="4387757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E222E50-9EDB-4706-B977-79C8A48DAD92}"/>
              </a:ext>
            </a:extLst>
          </p:cNvPr>
          <p:cNvSpPr txBox="1"/>
          <p:nvPr/>
        </p:nvSpPr>
        <p:spPr>
          <a:xfrm>
            <a:off x="6696834" y="4429396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219AC55-B527-4B16-A8F5-63BC6BAE173C}"/>
              </a:ext>
            </a:extLst>
          </p:cNvPr>
          <p:cNvSpPr txBox="1"/>
          <p:nvPr/>
        </p:nvSpPr>
        <p:spPr>
          <a:xfrm>
            <a:off x="3435241" y="4375782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?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9FD255B-F737-4F18-9BDE-6B8EBF20EBC1}"/>
              </a:ext>
            </a:extLst>
          </p:cNvPr>
          <p:cNvSpPr txBox="1"/>
          <p:nvPr/>
        </p:nvSpPr>
        <p:spPr>
          <a:xfrm>
            <a:off x="6707720" y="4387757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?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1761A37-12F1-41CA-AEB6-46440799137E}"/>
              </a:ext>
            </a:extLst>
          </p:cNvPr>
          <p:cNvSpPr txBox="1"/>
          <p:nvPr/>
        </p:nvSpPr>
        <p:spPr>
          <a:xfrm>
            <a:off x="427368" y="406653"/>
            <a:ext cx="103669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part-whole models to show bonds to 20.</a:t>
            </a:r>
          </a:p>
        </p:txBody>
      </p:sp>
    </p:spTree>
    <p:extLst>
      <p:ext uri="{BB962C8B-B14F-4D97-AF65-F5344CB8AC3E}">
        <p14:creationId xmlns:p14="http://schemas.microsoft.com/office/powerpoint/2010/main" val="51222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4929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A98B253-B2C3-4C94-B479-FE2FAC4DF802}"/>
              </a:ext>
            </a:extLst>
          </p:cNvPr>
          <p:cNvSpPr/>
          <p:nvPr/>
        </p:nvSpPr>
        <p:spPr>
          <a:xfrm>
            <a:off x="2270207" y="1304152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5AFE0CA-8EB9-4DE7-831D-4E1C45147A29}"/>
              </a:ext>
            </a:extLst>
          </p:cNvPr>
          <p:cNvSpPr/>
          <p:nvPr/>
        </p:nvSpPr>
        <p:spPr>
          <a:xfrm>
            <a:off x="1269321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FD1C78F-D54B-4456-9E96-7840EFB5511F}"/>
              </a:ext>
            </a:extLst>
          </p:cNvPr>
          <p:cNvSpPr/>
          <p:nvPr/>
        </p:nvSpPr>
        <p:spPr>
          <a:xfrm>
            <a:off x="3414190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8074E85-2B38-4E20-8481-A152CB9DFDB7}"/>
              </a:ext>
            </a:extLst>
          </p:cNvPr>
          <p:cNvCxnSpPr>
            <a:cxnSpLocks/>
          </p:cNvCxnSpPr>
          <p:nvPr/>
        </p:nvCxnSpPr>
        <p:spPr>
          <a:xfrm flipH="1">
            <a:off x="2360297" y="3186284"/>
            <a:ext cx="435811" cy="5518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85551BD-6894-426F-B338-5F7E166A9118}"/>
              </a:ext>
            </a:extLst>
          </p:cNvPr>
          <p:cNvCxnSpPr>
            <a:cxnSpLocks/>
          </p:cNvCxnSpPr>
          <p:nvPr/>
        </p:nvCxnSpPr>
        <p:spPr>
          <a:xfrm flipH="1" flipV="1">
            <a:off x="3726058" y="3186286"/>
            <a:ext cx="377856" cy="576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1BA2B7B6-6A9F-4103-8DA5-1EBABC9026D4}"/>
              </a:ext>
            </a:extLst>
          </p:cNvPr>
          <p:cNvSpPr/>
          <p:nvPr/>
        </p:nvSpPr>
        <p:spPr>
          <a:xfrm>
            <a:off x="7697720" y="1304152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A49563C-6FA6-4C4D-963A-4A23EC2F6EC3}"/>
              </a:ext>
            </a:extLst>
          </p:cNvPr>
          <p:cNvSpPr/>
          <p:nvPr/>
        </p:nvSpPr>
        <p:spPr>
          <a:xfrm>
            <a:off x="6696834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2438B62-7682-46C3-BD07-1A9A5874CA6C}"/>
              </a:ext>
            </a:extLst>
          </p:cNvPr>
          <p:cNvSpPr/>
          <p:nvPr/>
        </p:nvSpPr>
        <p:spPr>
          <a:xfrm>
            <a:off x="8841703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974144-751E-4ACF-BCBA-E3DF36A3B731}"/>
              </a:ext>
            </a:extLst>
          </p:cNvPr>
          <p:cNvCxnSpPr>
            <a:cxnSpLocks/>
          </p:cNvCxnSpPr>
          <p:nvPr/>
        </p:nvCxnSpPr>
        <p:spPr>
          <a:xfrm flipH="1">
            <a:off x="7787810" y="3186284"/>
            <a:ext cx="435811" cy="5518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D154513-9FC1-43E4-8EDC-9C45B1D7E691}"/>
              </a:ext>
            </a:extLst>
          </p:cNvPr>
          <p:cNvCxnSpPr>
            <a:cxnSpLocks/>
          </p:cNvCxnSpPr>
          <p:nvPr/>
        </p:nvCxnSpPr>
        <p:spPr>
          <a:xfrm flipH="1" flipV="1">
            <a:off x="9153571" y="3186286"/>
            <a:ext cx="377856" cy="576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C67ACDC8-FCB6-458E-9F44-517EA7E8CFFA}"/>
              </a:ext>
            </a:extLst>
          </p:cNvPr>
          <p:cNvSpPr txBox="1"/>
          <p:nvPr/>
        </p:nvSpPr>
        <p:spPr>
          <a:xfrm>
            <a:off x="3414190" y="4368840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483A70B-1234-4BA9-B34E-DB01B1E9BDE3}"/>
              </a:ext>
            </a:extLst>
          </p:cNvPr>
          <p:cNvSpPr txBox="1"/>
          <p:nvPr/>
        </p:nvSpPr>
        <p:spPr>
          <a:xfrm>
            <a:off x="6696834" y="4368840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75C0800-1E6A-4F7C-B58B-D80217EF8F04}"/>
              </a:ext>
            </a:extLst>
          </p:cNvPr>
          <p:cNvSpPr txBox="1"/>
          <p:nvPr/>
        </p:nvSpPr>
        <p:spPr>
          <a:xfrm>
            <a:off x="3414190" y="4368840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?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6F3D049-28BF-48C5-81EA-3DB6EDB8D235}"/>
              </a:ext>
            </a:extLst>
          </p:cNvPr>
          <p:cNvSpPr txBox="1"/>
          <p:nvPr/>
        </p:nvSpPr>
        <p:spPr>
          <a:xfrm>
            <a:off x="6696834" y="4363536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?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CC02397-2E41-419F-A491-590F153C6763}"/>
              </a:ext>
            </a:extLst>
          </p:cNvPr>
          <p:cNvSpPr txBox="1"/>
          <p:nvPr/>
        </p:nvSpPr>
        <p:spPr>
          <a:xfrm>
            <a:off x="427368" y="406653"/>
            <a:ext cx="103669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part-whole models to show bonds to 20.</a:t>
            </a:r>
          </a:p>
        </p:txBody>
      </p:sp>
    </p:spTree>
    <p:extLst>
      <p:ext uri="{BB962C8B-B14F-4D97-AF65-F5344CB8AC3E}">
        <p14:creationId xmlns:p14="http://schemas.microsoft.com/office/powerpoint/2010/main" val="216869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A98B253-B2C3-4C94-B479-FE2FAC4DF802}"/>
              </a:ext>
            </a:extLst>
          </p:cNvPr>
          <p:cNvSpPr/>
          <p:nvPr/>
        </p:nvSpPr>
        <p:spPr>
          <a:xfrm>
            <a:off x="2270207" y="1304152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5AFE0CA-8EB9-4DE7-831D-4E1C45147A29}"/>
              </a:ext>
            </a:extLst>
          </p:cNvPr>
          <p:cNvSpPr/>
          <p:nvPr/>
        </p:nvSpPr>
        <p:spPr>
          <a:xfrm>
            <a:off x="1269321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FD1C78F-D54B-4456-9E96-7840EFB5511F}"/>
              </a:ext>
            </a:extLst>
          </p:cNvPr>
          <p:cNvSpPr/>
          <p:nvPr/>
        </p:nvSpPr>
        <p:spPr>
          <a:xfrm>
            <a:off x="3414190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8074E85-2B38-4E20-8481-A152CB9DFDB7}"/>
              </a:ext>
            </a:extLst>
          </p:cNvPr>
          <p:cNvCxnSpPr>
            <a:cxnSpLocks/>
          </p:cNvCxnSpPr>
          <p:nvPr/>
        </p:nvCxnSpPr>
        <p:spPr>
          <a:xfrm flipH="1">
            <a:off x="2360297" y="3186284"/>
            <a:ext cx="435811" cy="5518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85551BD-6894-426F-B338-5F7E166A9118}"/>
              </a:ext>
            </a:extLst>
          </p:cNvPr>
          <p:cNvCxnSpPr>
            <a:cxnSpLocks/>
          </p:cNvCxnSpPr>
          <p:nvPr/>
        </p:nvCxnSpPr>
        <p:spPr>
          <a:xfrm flipH="1" flipV="1">
            <a:off x="3726058" y="3186286"/>
            <a:ext cx="377856" cy="576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1BA2B7B6-6A9F-4103-8DA5-1EBABC9026D4}"/>
              </a:ext>
            </a:extLst>
          </p:cNvPr>
          <p:cNvSpPr/>
          <p:nvPr/>
        </p:nvSpPr>
        <p:spPr>
          <a:xfrm>
            <a:off x="7697720" y="1304152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A49563C-6FA6-4C4D-963A-4A23EC2F6EC3}"/>
              </a:ext>
            </a:extLst>
          </p:cNvPr>
          <p:cNvSpPr/>
          <p:nvPr/>
        </p:nvSpPr>
        <p:spPr>
          <a:xfrm>
            <a:off x="6696834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2438B62-7682-46C3-BD07-1A9A5874CA6C}"/>
              </a:ext>
            </a:extLst>
          </p:cNvPr>
          <p:cNvSpPr/>
          <p:nvPr/>
        </p:nvSpPr>
        <p:spPr>
          <a:xfrm>
            <a:off x="8841703" y="3727479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18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974144-751E-4ACF-BCBA-E3DF36A3B731}"/>
              </a:ext>
            </a:extLst>
          </p:cNvPr>
          <p:cNvCxnSpPr>
            <a:cxnSpLocks/>
          </p:cNvCxnSpPr>
          <p:nvPr/>
        </p:nvCxnSpPr>
        <p:spPr>
          <a:xfrm flipH="1">
            <a:off x="7787810" y="3186284"/>
            <a:ext cx="435811" cy="5518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D154513-9FC1-43E4-8EDC-9C45B1D7E691}"/>
              </a:ext>
            </a:extLst>
          </p:cNvPr>
          <p:cNvCxnSpPr>
            <a:cxnSpLocks/>
          </p:cNvCxnSpPr>
          <p:nvPr/>
        </p:nvCxnSpPr>
        <p:spPr>
          <a:xfrm flipH="1" flipV="1">
            <a:off x="9153571" y="3186286"/>
            <a:ext cx="377856" cy="576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05DABE28-C224-4FF7-923E-DA2E67B82518}"/>
              </a:ext>
            </a:extLst>
          </p:cNvPr>
          <p:cNvSpPr txBox="1"/>
          <p:nvPr/>
        </p:nvSpPr>
        <p:spPr>
          <a:xfrm>
            <a:off x="6696834" y="4363536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D35537-2570-4CBB-907A-7407B10F8078}"/>
              </a:ext>
            </a:extLst>
          </p:cNvPr>
          <p:cNvSpPr txBox="1"/>
          <p:nvPr/>
        </p:nvSpPr>
        <p:spPr>
          <a:xfrm>
            <a:off x="3405873" y="4363536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943AA24-2F0D-47CC-9D28-FF9C398541D3}"/>
              </a:ext>
            </a:extLst>
          </p:cNvPr>
          <p:cNvSpPr txBox="1"/>
          <p:nvPr/>
        </p:nvSpPr>
        <p:spPr>
          <a:xfrm>
            <a:off x="3414190" y="4363536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8C235B5-21A8-4ACB-A51F-4E2894E2D4F9}"/>
              </a:ext>
            </a:extLst>
          </p:cNvPr>
          <p:cNvSpPr txBox="1"/>
          <p:nvPr/>
        </p:nvSpPr>
        <p:spPr>
          <a:xfrm>
            <a:off x="6707720" y="4363536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7F4B355-E30D-4697-A75A-0E3F68A0E6E1}"/>
              </a:ext>
            </a:extLst>
          </p:cNvPr>
          <p:cNvSpPr txBox="1"/>
          <p:nvPr/>
        </p:nvSpPr>
        <p:spPr>
          <a:xfrm>
            <a:off x="427368" y="406653"/>
            <a:ext cx="102050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part-whole models to show bonds to 10.</a:t>
            </a:r>
          </a:p>
        </p:txBody>
      </p:sp>
    </p:spTree>
    <p:extLst>
      <p:ext uri="{BB962C8B-B14F-4D97-AF65-F5344CB8AC3E}">
        <p14:creationId xmlns:p14="http://schemas.microsoft.com/office/powerpoint/2010/main" val="254919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986D7E0-5B7E-4F31-9B3E-8E351BB52DFC}"/>
              </a:ext>
            </a:extLst>
          </p:cNvPr>
          <p:cNvGrpSpPr/>
          <p:nvPr/>
        </p:nvGrpSpPr>
        <p:grpSpPr>
          <a:xfrm>
            <a:off x="10827548" y="-20453"/>
            <a:ext cx="1364451" cy="711954"/>
            <a:chOff x="10827548" y="-20453"/>
            <a:chExt cx="1364451" cy="711954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3911E6D1-C199-4483-B4E8-C1CC75323E6A}"/>
                </a:ext>
              </a:extLst>
            </p:cNvPr>
            <p:cNvSpPr/>
            <p:nvPr/>
          </p:nvSpPr>
          <p:spPr>
            <a:xfrm>
              <a:off x="10827548" y="-20453"/>
              <a:ext cx="1364451" cy="711954"/>
            </a:xfrm>
            <a:prstGeom prst="teardrop">
              <a:avLst/>
            </a:prstGeom>
            <a:solidFill>
              <a:srgbClr val="55768F"/>
            </a:solidFill>
            <a:ln>
              <a:solidFill>
                <a:srgbClr val="5576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>
                <a:solidFill>
                  <a:schemeClr val="bg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E55CC1-A0EA-4319-B9C4-7AC546EC106D}"/>
                </a:ext>
              </a:extLst>
            </p:cNvPr>
            <p:cNvSpPr txBox="1"/>
            <p:nvPr/>
          </p:nvSpPr>
          <p:spPr>
            <a:xfrm>
              <a:off x="10973408" y="166247"/>
              <a:ext cx="11560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>
                  <a:solidFill>
                    <a:schemeClr val="bg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Reasoning</a:t>
              </a: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423DCE6A-2DE2-40E1-9C50-9A22988DDF4B}"/>
              </a:ext>
            </a:extLst>
          </p:cNvPr>
          <p:cNvSpPr txBox="1"/>
          <p:nvPr/>
        </p:nvSpPr>
        <p:spPr>
          <a:xfrm>
            <a:off x="392999" y="327401"/>
            <a:ext cx="10288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 part-whole model shows a number bond to 20.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1650A44-7D6A-48E5-B5A0-3381169757D8}"/>
              </a:ext>
            </a:extLst>
          </p:cNvPr>
          <p:cNvSpPr/>
          <p:nvPr/>
        </p:nvSpPr>
        <p:spPr>
          <a:xfrm>
            <a:off x="2085150" y="1505506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6AC3275-2CE4-45B1-9DDD-3111E1246164}"/>
              </a:ext>
            </a:extLst>
          </p:cNvPr>
          <p:cNvSpPr/>
          <p:nvPr/>
        </p:nvSpPr>
        <p:spPr>
          <a:xfrm>
            <a:off x="1084264" y="3928833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17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52934AF-6111-41A4-8D0B-12E48FB2F130}"/>
              </a:ext>
            </a:extLst>
          </p:cNvPr>
          <p:cNvSpPr/>
          <p:nvPr/>
        </p:nvSpPr>
        <p:spPr>
          <a:xfrm>
            <a:off x="3229133" y="3928833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771753A-CDEE-4446-9B61-61CDEA658558}"/>
              </a:ext>
            </a:extLst>
          </p:cNvPr>
          <p:cNvCxnSpPr>
            <a:cxnSpLocks/>
          </p:cNvCxnSpPr>
          <p:nvPr/>
        </p:nvCxnSpPr>
        <p:spPr>
          <a:xfrm flipH="1">
            <a:off x="2175240" y="3387638"/>
            <a:ext cx="435811" cy="5518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4D9C28E-87C1-4A38-9111-65C19FD44B65}"/>
              </a:ext>
            </a:extLst>
          </p:cNvPr>
          <p:cNvCxnSpPr>
            <a:cxnSpLocks/>
          </p:cNvCxnSpPr>
          <p:nvPr/>
        </p:nvCxnSpPr>
        <p:spPr>
          <a:xfrm flipH="1" flipV="1">
            <a:off x="3541001" y="3387640"/>
            <a:ext cx="377856" cy="576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5BAD3EC-D953-476F-9C30-B2E7D5CB07DA}"/>
              </a:ext>
            </a:extLst>
          </p:cNvPr>
          <p:cNvSpPr txBox="1"/>
          <p:nvPr/>
        </p:nvSpPr>
        <p:spPr>
          <a:xfrm>
            <a:off x="5811793" y="1245150"/>
            <a:ext cx="5149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mistake has been made?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103A5AA-C473-4091-A25F-48A493B280B5}"/>
              </a:ext>
            </a:extLst>
          </p:cNvPr>
          <p:cNvSpPr txBox="1"/>
          <p:nvPr/>
        </p:nvSpPr>
        <p:spPr>
          <a:xfrm>
            <a:off x="5828149" y="2099083"/>
            <a:ext cx="58860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 whole and a part has been mixed up. The whole  should be 20 and the part should be 3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6B08AE2-A77E-45D5-936D-D464A025DE66}"/>
              </a:ext>
            </a:extLst>
          </p:cNvPr>
          <p:cNvSpPr/>
          <p:nvPr/>
        </p:nvSpPr>
        <p:spPr>
          <a:xfrm>
            <a:off x="5811793" y="4912004"/>
            <a:ext cx="55365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Swap the 3 and 20 round so that 20 is the whole and the parts are 17 and 3.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101412-DF22-4AD3-BD76-4FA170B5B87C}"/>
              </a:ext>
            </a:extLst>
          </p:cNvPr>
          <p:cNvSpPr txBox="1"/>
          <p:nvPr/>
        </p:nvSpPr>
        <p:spPr>
          <a:xfrm>
            <a:off x="5828149" y="4237833"/>
            <a:ext cx="49359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could this be corrected?</a:t>
            </a:r>
          </a:p>
        </p:txBody>
      </p:sp>
    </p:spTree>
    <p:extLst>
      <p:ext uri="{BB962C8B-B14F-4D97-AF65-F5344CB8AC3E}">
        <p14:creationId xmlns:p14="http://schemas.microsoft.com/office/powerpoint/2010/main" val="215063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9" name="Teardrop 18">
            <a:extLst>
              <a:ext uri="{FF2B5EF4-FFF2-40B4-BE49-F238E27FC236}">
                <a16:creationId xmlns:a16="http://schemas.microsoft.com/office/drawing/2014/main" id="{93EA6C46-450F-40A0-A879-4DB9E6DF13C3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2711B3-C33C-4D23-9044-517CC9DE26C7}"/>
              </a:ext>
            </a:extLst>
          </p:cNvPr>
          <p:cNvSpPr txBox="1"/>
          <p:nvPr/>
        </p:nvSpPr>
        <p:spPr>
          <a:xfrm>
            <a:off x="343155" y="229306"/>
            <a:ext cx="112589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different ways can you complete the part-whole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model below to show bonds to 20?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EF69922-1FB7-4560-BCF5-9CD404E49798}"/>
              </a:ext>
            </a:extLst>
          </p:cNvPr>
          <p:cNvSpPr/>
          <p:nvPr/>
        </p:nvSpPr>
        <p:spPr>
          <a:xfrm>
            <a:off x="5030262" y="1505506"/>
            <a:ext cx="65718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There are 21 different part-whole models that can be made: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924D833-01EB-4D9F-A185-D03E4655F3DF}"/>
              </a:ext>
            </a:extLst>
          </p:cNvPr>
          <p:cNvSpPr/>
          <p:nvPr/>
        </p:nvSpPr>
        <p:spPr>
          <a:xfrm>
            <a:off x="1551742" y="1505506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DB08B88-0033-44AE-9ECC-2EC0F601E49F}"/>
              </a:ext>
            </a:extLst>
          </p:cNvPr>
          <p:cNvSpPr/>
          <p:nvPr/>
        </p:nvSpPr>
        <p:spPr>
          <a:xfrm>
            <a:off x="550856" y="3928833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E934F09-4E00-40D8-8963-5660A5C3463F}"/>
              </a:ext>
            </a:extLst>
          </p:cNvPr>
          <p:cNvSpPr/>
          <p:nvPr/>
        </p:nvSpPr>
        <p:spPr>
          <a:xfrm>
            <a:off x="2695725" y="3928833"/>
            <a:ext cx="1980000" cy="198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8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75CC16C-21C8-452C-85ED-9586E9D11645}"/>
              </a:ext>
            </a:extLst>
          </p:cNvPr>
          <p:cNvCxnSpPr>
            <a:cxnSpLocks/>
          </p:cNvCxnSpPr>
          <p:nvPr/>
        </p:nvCxnSpPr>
        <p:spPr>
          <a:xfrm flipH="1">
            <a:off x="1641832" y="3387638"/>
            <a:ext cx="435811" cy="5518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79B30FF-9FC3-4DCC-91D5-D34DBE28F8EE}"/>
              </a:ext>
            </a:extLst>
          </p:cNvPr>
          <p:cNvCxnSpPr>
            <a:cxnSpLocks/>
          </p:cNvCxnSpPr>
          <p:nvPr/>
        </p:nvCxnSpPr>
        <p:spPr>
          <a:xfrm flipH="1" flipV="1">
            <a:off x="3007593" y="3387640"/>
            <a:ext cx="377856" cy="576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8F5782E-B78D-42BD-AB16-C383459BE322}"/>
              </a:ext>
            </a:extLst>
          </p:cNvPr>
          <p:cNvSpPr txBox="1"/>
          <p:nvPr/>
        </p:nvSpPr>
        <p:spPr>
          <a:xfrm>
            <a:off x="561742" y="4570194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4325ED-62B6-4C20-8FFB-9B0CB492FDB3}"/>
              </a:ext>
            </a:extLst>
          </p:cNvPr>
          <p:cNvSpPr txBox="1"/>
          <p:nvPr/>
        </p:nvSpPr>
        <p:spPr>
          <a:xfrm>
            <a:off x="2706611" y="4564890"/>
            <a:ext cx="19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0191181-94D1-49E5-823F-F1B5F6FE579B}"/>
              </a:ext>
            </a:extLst>
          </p:cNvPr>
          <p:cNvSpPr/>
          <p:nvPr/>
        </p:nvSpPr>
        <p:spPr>
          <a:xfrm>
            <a:off x="5083483" y="2861845"/>
            <a:ext cx="698862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0, 20		6, 14		12, 8		18, 2</a:t>
            </a:r>
          </a:p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1, 19		7, 13		13, 7	     	19, 1</a:t>
            </a:r>
          </a:p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2, 18		8, 12		14, 6	     	20, 0</a:t>
            </a:r>
          </a:p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3, 17		9, 11		15, 5</a:t>
            </a:r>
          </a:p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4, 16		10, 10	16, 4</a:t>
            </a:r>
          </a:p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5, 15 	11, 9		17, 3	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44765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86D01D2-E93E-4EC3-BF98-6C68510707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79"/>
            <a:ext cx="12191999" cy="69984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64F02F-8991-42A7-9FEC-37E81BF15F62}"/>
              </a:ext>
            </a:extLst>
          </p:cNvPr>
          <p:cNvSpPr txBox="1"/>
          <p:nvPr/>
        </p:nvSpPr>
        <p:spPr>
          <a:xfrm>
            <a:off x="210710" y="1422868"/>
            <a:ext cx="117607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22225">
                  <a:solidFill>
                    <a:schemeClr val="tx1"/>
                  </a:solidFill>
                </a:ln>
                <a:solidFill>
                  <a:schemeClr val="accent1">
                    <a:lumMod val="60000"/>
                    <a:lumOff val="40000"/>
                    <a:alpha val="47000"/>
                  </a:schemeClr>
                </a:solidFill>
                <a:latin typeface="Yu Gothic UI" panose="020B0500000000000000" pitchFamily="34" charset="-128"/>
                <a:ea typeface="Yu Gothic UI" panose="020B0500000000000000" pitchFamily="34" charset="-128"/>
                <a:cs typeface="ZWAdobeF" pitchFamily="2" charset="0"/>
              </a:rPr>
              <a:t>Addition &amp; Subtraction</a:t>
            </a:r>
            <a:endParaRPr lang="en-GB" sz="2400" b="1" dirty="0">
              <a:latin typeface="KG Red Hands Outline" panose="02000000000000000000" pitchFamily="2" charset="0"/>
              <a:ea typeface="Yu Gothic UI" panose="020B0500000000000000" pitchFamily="34" charset="-12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B770B10-36BF-4676-B83D-F944805B247A}"/>
              </a:ext>
            </a:extLst>
          </p:cNvPr>
          <p:cNvSpPr/>
          <p:nvPr/>
        </p:nvSpPr>
        <p:spPr>
          <a:xfrm>
            <a:off x="4678842" y="212621"/>
            <a:ext cx="2824479" cy="768804"/>
          </a:xfrm>
          <a:prstGeom prst="rect">
            <a:avLst/>
          </a:prstGeom>
          <a:solidFill>
            <a:srgbClr val="6D97B7"/>
          </a:solidFill>
          <a:ln>
            <a:solidFill>
              <a:srgbClr val="6D97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YEAR 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D82B3A6-7376-4A99-ABA6-45FF04BB864E}"/>
              </a:ext>
            </a:extLst>
          </p:cNvPr>
          <p:cNvSpPr/>
          <p:nvPr/>
        </p:nvSpPr>
        <p:spPr>
          <a:xfrm>
            <a:off x="3521532" y="6143535"/>
            <a:ext cx="5139104" cy="527538"/>
          </a:xfrm>
          <a:prstGeom prst="rect">
            <a:avLst/>
          </a:prstGeom>
          <a:solidFill>
            <a:srgbClr val="89BEE7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Week </a:t>
            </a:r>
            <a:r>
              <a:rPr lang="en-GB" sz="2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ABBE542-B108-4FF0-9EA8-7FADC5EEB73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048" y="4715072"/>
            <a:ext cx="1434065" cy="1434065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58FA15BD-08BD-4679-A8CE-3B6D0F3B0D8D}"/>
              </a:ext>
            </a:extLst>
          </p:cNvPr>
          <p:cNvSpPr/>
          <p:nvPr/>
        </p:nvSpPr>
        <p:spPr>
          <a:xfrm>
            <a:off x="3739026" y="3106027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63E0695-1E9B-4DB0-8841-3C81EC1C3B52}"/>
              </a:ext>
            </a:extLst>
          </p:cNvPr>
          <p:cNvSpPr/>
          <p:nvPr/>
        </p:nvSpPr>
        <p:spPr>
          <a:xfrm>
            <a:off x="3739026" y="3734848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42B07C3-F5BD-4C82-A14F-10EDFE70B8B6}"/>
              </a:ext>
            </a:extLst>
          </p:cNvPr>
          <p:cNvSpPr/>
          <p:nvPr/>
        </p:nvSpPr>
        <p:spPr>
          <a:xfrm>
            <a:off x="3936997" y="2879974"/>
            <a:ext cx="754284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Add by making 10</a:t>
            </a:r>
          </a:p>
          <a:p>
            <a:endParaRPr lang="en-GB" sz="14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Subtraction – Not crossing 10</a:t>
            </a:r>
          </a:p>
        </p:txBody>
      </p:sp>
    </p:spTree>
    <p:extLst>
      <p:ext uri="{BB962C8B-B14F-4D97-AF65-F5344CB8AC3E}">
        <p14:creationId xmlns:p14="http://schemas.microsoft.com/office/powerpoint/2010/main" val="2475575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Number bonds to 20 (2)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29009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</a:t>
            </a:r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  <a:endParaRPr lang="en-GB" sz="60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142987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Adding by making 10 (1)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875244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</a:t>
            </a:r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  <a:endParaRPr lang="en-GB" sz="60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212582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94FEF3-A001-42A2-9583-2830ED78E113}"/>
              </a:ext>
            </a:extLst>
          </p:cNvPr>
          <p:cNvSpPr txBox="1"/>
          <p:nvPr/>
        </p:nvSpPr>
        <p:spPr>
          <a:xfrm>
            <a:off x="249679" y="227739"/>
            <a:ext cx="9336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Recap: Complete the table to show number bonds to 10.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66C5A2B-4198-4A94-B1DC-C53011AF9B3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020007" y="863000"/>
          <a:ext cx="6149918" cy="5699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74959">
                  <a:extLst>
                    <a:ext uri="{9D8B030D-6E8A-4147-A177-3AD203B41FA5}">
                      <a16:colId xmlns:a16="http://schemas.microsoft.com/office/drawing/2014/main" val="3178032775"/>
                    </a:ext>
                  </a:extLst>
                </a:gridCol>
                <a:gridCol w="3074959">
                  <a:extLst>
                    <a:ext uri="{9D8B030D-6E8A-4147-A177-3AD203B41FA5}">
                      <a16:colId xmlns:a16="http://schemas.microsoft.com/office/drawing/2014/main" val="3437032731"/>
                    </a:ext>
                  </a:extLst>
                </a:gridCol>
              </a:tblGrid>
              <a:tr h="46303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Part 1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Part 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1861674"/>
                  </a:ext>
                </a:extLst>
              </a:tr>
              <a:tr h="497309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26905"/>
                  </a:ext>
                </a:extLst>
              </a:tr>
              <a:tr h="497309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8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7310753"/>
                  </a:ext>
                </a:extLst>
              </a:tr>
              <a:tr h="497309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5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182931"/>
                  </a:ext>
                </a:extLst>
              </a:tr>
              <a:tr h="497309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7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745376"/>
                  </a:ext>
                </a:extLst>
              </a:tr>
              <a:tr h="497309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5477958"/>
                  </a:ext>
                </a:extLst>
              </a:tr>
              <a:tr h="497309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9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8137"/>
                  </a:ext>
                </a:extLst>
              </a:tr>
              <a:tr h="497309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0972317"/>
                  </a:ext>
                </a:extLst>
              </a:tr>
              <a:tr h="497309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3437320"/>
                  </a:ext>
                </a:extLst>
              </a:tr>
              <a:tr h="497309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6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9472623"/>
                  </a:ext>
                </a:extLst>
              </a:tr>
              <a:tr h="497309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10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9353506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F890B2B-782B-4DBB-8B73-724126FA3A9F}"/>
              </a:ext>
            </a:extLst>
          </p:cNvPr>
          <p:cNvSpPr txBox="1"/>
          <p:nvPr/>
        </p:nvSpPr>
        <p:spPr>
          <a:xfrm>
            <a:off x="6095999" y="1370042"/>
            <a:ext cx="3074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D92C2C-B803-4C5B-B957-DF148DCA680C}"/>
              </a:ext>
            </a:extLst>
          </p:cNvPr>
          <p:cNvSpPr txBox="1"/>
          <p:nvPr/>
        </p:nvSpPr>
        <p:spPr>
          <a:xfrm>
            <a:off x="6097034" y="1878627"/>
            <a:ext cx="3074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8C3AE8-A930-4AAC-8D76-BC460E97593A}"/>
              </a:ext>
            </a:extLst>
          </p:cNvPr>
          <p:cNvSpPr txBox="1"/>
          <p:nvPr/>
        </p:nvSpPr>
        <p:spPr>
          <a:xfrm>
            <a:off x="3020007" y="2406950"/>
            <a:ext cx="3074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4455AB-C6B5-450C-85C0-C53BC9645F15}"/>
              </a:ext>
            </a:extLst>
          </p:cNvPr>
          <p:cNvSpPr txBox="1"/>
          <p:nvPr/>
        </p:nvSpPr>
        <p:spPr>
          <a:xfrm>
            <a:off x="6094966" y="2916880"/>
            <a:ext cx="3074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82B040-A15E-4D01-AB88-7273A8D6A88E}"/>
              </a:ext>
            </a:extLst>
          </p:cNvPr>
          <p:cNvSpPr txBox="1"/>
          <p:nvPr/>
        </p:nvSpPr>
        <p:spPr>
          <a:xfrm>
            <a:off x="3020007" y="3441563"/>
            <a:ext cx="3074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C53C82-37B1-4428-99C6-5439551A9ED1}"/>
              </a:ext>
            </a:extLst>
          </p:cNvPr>
          <p:cNvSpPr txBox="1"/>
          <p:nvPr/>
        </p:nvSpPr>
        <p:spPr>
          <a:xfrm>
            <a:off x="3020007" y="3949129"/>
            <a:ext cx="3074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E0B1E9-B147-4954-99B2-E8D1E95601F6}"/>
              </a:ext>
            </a:extLst>
          </p:cNvPr>
          <p:cNvSpPr txBox="1"/>
          <p:nvPr/>
        </p:nvSpPr>
        <p:spPr>
          <a:xfrm>
            <a:off x="6094965" y="4481041"/>
            <a:ext cx="3074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2855D61-A884-4B0A-97C9-7C2F616A90B7}"/>
              </a:ext>
            </a:extLst>
          </p:cNvPr>
          <p:cNvSpPr txBox="1"/>
          <p:nvPr/>
        </p:nvSpPr>
        <p:spPr>
          <a:xfrm>
            <a:off x="3020007" y="4983257"/>
            <a:ext cx="3074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11D008C-4A6A-47E3-9383-28E9BC56B6F5}"/>
              </a:ext>
            </a:extLst>
          </p:cNvPr>
          <p:cNvSpPr txBox="1"/>
          <p:nvPr/>
        </p:nvSpPr>
        <p:spPr>
          <a:xfrm>
            <a:off x="3020007" y="5522449"/>
            <a:ext cx="3074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FEA3018-64F6-448F-A17E-6F4425AB0DD5}"/>
              </a:ext>
            </a:extLst>
          </p:cNvPr>
          <p:cNvSpPr txBox="1"/>
          <p:nvPr/>
        </p:nvSpPr>
        <p:spPr>
          <a:xfrm>
            <a:off x="6094964" y="6040108"/>
            <a:ext cx="3074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0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2D4397A-4676-4B00-A57D-FC49B4FE6941}"/>
              </a:ext>
            </a:extLst>
          </p:cNvPr>
          <p:cNvSpPr/>
          <p:nvPr/>
        </p:nvSpPr>
        <p:spPr>
          <a:xfrm>
            <a:off x="3023110" y="6040137"/>
            <a:ext cx="6144745" cy="517842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A6D32C3-36BA-4273-AA0C-97450E10FE55}"/>
              </a:ext>
            </a:extLst>
          </p:cNvPr>
          <p:cNvSpPr/>
          <p:nvPr/>
        </p:nvSpPr>
        <p:spPr>
          <a:xfrm>
            <a:off x="3023110" y="5517253"/>
            <a:ext cx="6144745" cy="517842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0805DDF-AC14-48BA-9DA5-7DAFCCCC6AB6}"/>
              </a:ext>
            </a:extLst>
          </p:cNvPr>
          <p:cNvSpPr/>
          <p:nvPr/>
        </p:nvSpPr>
        <p:spPr>
          <a:xfrm>
            <a:off x="3023110" y="4996106"/>
            <a:ext cx="6144745" cy="517842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D97DC47-7D60-443C-AB2A-1F7AA6C579DA}"/>
              </a:ext>
            </a:extLst>
          </p:cNvPr>
          <p:cNvSpPr/>
          <p:nvPr/>
        </p:nvSpPr>
        <p:spPr>
          <a:xfrm>
            <a:off x="3023110" y="4487498"/>
            <a:ext cx="6144745" cy="517842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960AB9C-5D90-4B88-9D81-BB1A429B053E}"/>
              </a:ext>
            </a:extLst>
          </p:cNvPr>
          <p:cNvSpPr/>
          <p:nvPr/>
        </p:nvSpPr>
        <p:spPr>
          <a:xfrm>
            <a:off x="3016689" y="3968825"/>
            <a:ext cx="6144745" cy="517842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31C8385-9AED-43F5-962F-E52F479C36D2}"/>
              </a:ext>
            </a:extLst>
          </p:cNvPr>
          <p:cNvSpPr/>
          <p:nvPr/>
        </p:nvSpPr>
        <p:spPr>
          <a:xfrm>
            <a:off x="3016689" y="3450876"/>
            <a:ext cx="6144745" cy="517842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1E71D08-777D-448E-8BFD-E6A7897CE79C}"/>
              </a:ext>
            </a:extLst>
          </p:cNvPr>
          <p:cNvSpPr/>
          <p:nvPr/>
        </p:nvSpPr>
        <p:spPr>
          <a:xfrm>
            <a:off x="3016689" y="2932466"/>
            <a:ext cx="6144745" cy="517842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F0B63AB-F923-4A19-8348-9F554C6F954A}"/>
              </a:ext>
            </a:extLst>
          </p:cNvPr>
          <p:cNvSpPr/>
          <p:nvPr/>
        </p:nvSpPr>
        <p:spPr>
          <a:xfrm>
            <a:off x="3016689" y="2413708"/>
            <a:ext cx="6144745" cy="517842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2AABBAA-A349-4F43-BD82-0EDFD1422C24}"/>
              </a:ext>
            </a:extLst>
          </p:cNvPr>
          <p:cNvSpPr/>
          <p:nvPr/>
        </p:nvSpPr>
        <p:spPr>
          <a:xfrm>
            <a:off x="3020770" y="1894787"/>
            <a:ext cx="6147085" cy="517842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169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5935E2-78EC-4B7B-AC34-BE466B3B2621}"/>
              </a:ext>
            </a:extLst>
          </p:cNvPr>
          <p:cNvSpPr txBox="1"/>
          <p:nvPr/>
        </p:nvSpPr>
        <p:spPr>
          <a:xfrm>
            <a:off x="270452" y="246802"/>
            <a:ext cx="33201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5 + 9 = _______ 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5B81270E-D98F-4BF9-8D09-C31860CC41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8825" y="914701"/>
            <a:ext cx="4440648" cy="1932539"/>
          </a:xfrm>
          <a:prstGeom prst="rect">
            <a:avLst/>
          </a:prstGeom>
        </p:spPr>
      </p:pic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C774ED94-131B-4C54-9450-94D44C59930E}"/>
              </a:ext>
            </a:extLst>
          </p:cNvPr>
          <p:cNvCxnSpPr>
            <a:cxnSpLocks/>
          </p:cNvCxnSpPr>
          <p:nvPr/>
        </p:nvCxnSpPr>
        <p:spPr>
          <a:xfrm flipH="1">
            <a:off x="2692776" y="3993024"/>
            <a:ext cx="292420" cy="3250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3DACBE13-A026-41AF-BBA3-607ED22B6763}"/>
              </a:ext>
            </a:extLst>
          </p:cNvPr>
          <p:cNvCxnSpPr>
            <a:cxnSpLocks/>
          </p:cNvCxnSpPr>
          <p:nvPr/>
        </p:nvCxnSpPr>
        <p:spPr>
          <a:xfrm>
            <a:off x="3355616" y="3995168"/>
            <a:ext cx="303400" cy="31642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2FBF13CD-3B63-4D04-989C-897FA0C43BD1}"/>
              </a:ext>
            </a:extLst>
          </p:cNvPr>
          <p:cNvSpPr txBox="1"/>
          <p:nvPr/>
        </p:nvSpPr>
        <p:spPr>
          <a:xfrm>
            <a:off x="7862140" y="3246613"/>
            <a:ext cx="377310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D9C6F80-9713-498C-AB0B-07284EAECBAC}"/>
              </a:ext>
            </a:extLst>
          </p:cNvPr>
          <p:cNvSpPr txBox="1"/>
          <p:nvPr/>
        </p:nvSpPr>
        <p:spPr>
          <a:xfrm>
            <a:off x="9355396" y="3263860"/>
            <a:ext cx="377310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9118CFE2-17F8-4CE3-9100-7F95B2839114}"/>
              </a:ext>
            </a:extLst>
          </p:cNvPr>
          <p:cNvSpPr/>
          <p:nvPr/>
        </p:nvSpPr>
        <p:spPr>
          <a:xfrm>
            <a:off x="9853654" y="3143144"/>
            <a:ext cx="851790" cy="8203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2F0E7018-C114-40D3-AD8F-23F6701D5579}"/>
              </a:ext>
            </a:extLst>
          </p:cNvPr>
          <p:cNvSpPr/>
          <p:nvPr/>
        </p:nvSpPr>
        <p:spPr>
          <a:xfrm>
            <a:off x="5030696" y="3291617"/>
            <a:ext cx="1813354" cy="523220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so</a:t>
            </a:r>
          </a:p>
        </p:txBody>
      </p:sp>
      <p:graphicFrame>
        <p:nvGraphicFramePr>
          <p:cNvPr id="120" name="Table 119">
            <a:extLst>
              <a:ext uri="{FF2B5EF4-FFF2-40B4-BE49-F238E27FC236}">
                <a16:creationId xmlns:a16="http://schemas.microsoft.com/office/drawing/2014/main" id="{C1ADB616-31A4-4C1F-9AEB-E24735FE847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567191" y="5785549"/>
          <a:ext cx="4329530" cy="338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953">
                  <a:extLst>
                    <a:ext uri="{9D8B030D-6E8A-4147-A177-3AD203B41FA5}">
                      <a16:colId xmlns:a16="http://schemas.microsoft.com/office/drawing/2014/main" val="2260721610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3062317274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072998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7476020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593033389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05830311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21075392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961075543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8286432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67036715"/>
                    </a:ext>
                  </a:extLst>
                </a:gridCol>
              </a:tblGrid>
              <a:tr h="169214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" dirty="0"/>
                        <a:t>-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094808"/>
                  </a:ext>
                </a:extLst>
              </a:tr>
              <a:tr h="169214"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499481"/>
                  </a:ext>
                </a:extLst>
              </a:tr>
            </a:tbl>
          </a:graphicData>
        </a:graphic>
      </p:graphicFrame>
      <p:graphicFrame>
        <p:nvGraphicFramePr>
          <p:cNvPr id="121" name="Table 120">
            <a:extLst>
              <a:ext uri="{FF2B5EF4-FFF2-40B4-BE49-F238E27FC236}">
                <a16:creationId xmlns:a16="http://schemas.microsoft.com/office/drawing/2014/main" id="{147D4C94-EE22-478E-AAB6-28D4C6F06B3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96721" y="5785423"/>
          <a:ext cx="4329530" cy="338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953">
                  <a:extLst>
                    <a:ext uri="{9D8B030D-6E8A-4147-A177-3AD203B41FA5}">
                      <a16:colId xmlns:a16="http://schemas.microsoft.com/office/drawing/2014/main" val="2260721610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3062317274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072998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7476020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593033389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05830311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21075392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961075543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8286432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67036715"/>
                    </a:ext>
                  </a:extLst>
                </a:gridCol>
              </a:tblGrid>
              <a:tr h="169214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094808"/>
                  </a:ext>
                </a:extLst>
              </a:tr>
              <a:tr h="169214"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499481"/>
                  </a:ext>
                </a:extLst>
              </a:tr>
            </a:tbl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D7C88A03-BA07-41A5-9E02-130C3B57B6F9}"/>
              </a:ext>
            </a:extLst>
          </p:cNvPr>
          <p:cNvGrpSpPr/>
          <p:nvPr/>
        </p:nvGrpSpPr>
        <p:grpSpPr>
          <a:xfrm>
            <a:off x="2372418" y="6089317"/>
            <a:ext cx="9056487" cy="307777"/>
            <a:chOff x="2663069" y="6016932"/>
            <a:chExt cx="9056487" cy="307777"/>
          </a:xfrm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E5BB7E97-29A8-4D02-8D7E-726CAD593EB3}"/>
                </a:ext>
              </a:extLst>
            </p:cNvPr>
            <p:cNvSpPr txBox="1"/>
            <p:nvPr/>
          </p:nvSpPr>
          <p:spPr>
            <a:xfrm>
              <a:off x="2663069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A87E287F-C4E5-43B1-AB2E-7A732C8A8C4C}"/>
                </a:ext>
              </a:extLst>
            </p:cNvPr>
            <p:cNvSpPr txBox="1"/>
            <p:nvPr/>
          </p:nvSpPr>
          <p:spPr>
            <a:xfrm>
              <a:off x="3089636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47E5AC8B-1EEC-4826-B46E-DDB205FFD3BD}"/>
                </a:ext>
              </a:extLst>
            </p:cNvPr>
            <p:cNvSpPr txBox="1"/>
            <p:nvPr/>
          </p:nvSpPr>
          <p:spPr>
            <a:xfrm>
              <a:off x="3527082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DCA331FD-74B1-48B6-AEEC-23BE530C4829}"/>
                </a:ext>
              </a:extLst>
            </p:cNvPr>
            <p:cNvSpPr txBox="1"/>
            <p:nvPr/>
          </p:nvSpPr>
          <p:spPr>
            <a:xfrm>
              <a:off x="3957261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801697B-B863-4F06-A910-ABF69684CB97}"/>
                </a:ext>
              </a:extLst>
            </p:cNvPr>
            <p:cNvSpPr txBox="1"/>
            <p:nvPr/>
          </p:nvSpPr>
          <p:spPr>
            <a:xfrm>
              <a:off x="4391084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31793AC4-7994-4CB6-AF94-C2B9D1271FDB}"/>
                </a:ext>
              </a:extLst>
            </p:cNvPr>
            <p:cNvSpPr txBox="1"/>
            <p:nvPr/>
          </p:nvSpPr>
          <p:spPr>
            <a:xfrm>
              <a:off x="4824911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68AB3E8-409F-4F21-A80F-D86D18A1F0B6}"/>
                </a:ext>
              </a:extLst>
            </p:cNvPr>
            <p:cNvSpPr txBox="1"/>
            <p:nvPr/>
          </p:nvSpPr>
          <p:spPr>
            <a:xfrm>
              <a:off x="5255100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E1EC336-206F-43BB-85F3-B90FE2413934}"/>
                </a:ext>
              </a:extLst>
            </p:cNvPr>
            <p:cNvSpPr txBox="1"/>
            <p:nvPr/>
          </p:nvSpPr>
          <p:spPr>
            <a:xfrm>
              <a:off x="611910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E010F9C4-77C9-4AA9-8A26-C62F3C4C31E7}"/>
                </a:ext>
              </a:extLst>
            </p:cNvPr>
            <p:cNvSpPr txBox="1"/>
            <p:nvPr/>
          </p:nvSpPr>
          <p:spPr>
            <a:xfrm>
              <a:off x="5688919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9BFB40AF-D7FD-4357-97A7-B66D6851C207}"/>
                </a:ext>
              </a:extLst>
            </p:cNvPr>
            <p:cNvSpPr txBox="1"/>
            <p:nvPr/>
          </p:nvSpPr>
          <p:spPr>
            <a:xfrm>
              <a:off x="655655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E078B122-EDC4-4ABB-9825-A2A340712687}"/>
                </a:ext>
              </a:extLst>
            </p:cNvPr>
            <p:cNvSpPr txBox="1"/>
            <p:nvPr/>
          </p:nvSpPr>
          <p:spPr>
            <a:xfrm>
              <a:off x="6959603" y="6016932"/>
              <a:ext cx="4544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D8A5FFF1-3AA4-4B90-AC58-83890D3BBF82}"/>
                </a:ext>
              </a:extLst>
            </p:cNvPr>
            <p:cNvSpPr txBox="1"/>
            <p:nvPr/>
          </p:nvSpPr>
          <p:spPr>
            <a:xfrm>
              <a:off x="7420566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EC3B0AC7-DB7C-4E0B-8C58-7E08EB9F2513}"/>
                </a:ext>
              </a:extLst>
            </p:cNvPr>
            <p:cNvSpPr txBox="1"/>
            <p:nvPr/>
          </p:nvSpPr>
          <p:spPr>
            <a:xfrm>
              <a:off x="785438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635CA3B2-5B59-4EF3-A187-8F3954C3D0E0}"/>
                </a:ext>
              </a:extLst>
            </p:cNvPr>
            <p:cNvSpPr txBox="1"/>
            <p:nvPr/>
          </p:nvSpPr>
          <p:spPr>
            <a:xfrm>
              <a:off x="828456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094577C9-14F1-45CD-8B60-7BF50FB8D5EC}"/>
                </a:ext>
              </a:extLst>
            </p:cNvPr>
            <p:cNvSpPr txBox="1"/>
            <p:nvPr/>
          </p:nvSpPr>
          <p:spPr>
            <a:xfrm>
              <a:off x="8722023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A859A6AD-7F3B-4180-B084-C53BD7C71706}"/>
                </a:ext>
              </a:extLst>
            </p:cNvPr>
            <p:cNvSpPr txBox="1"/>
            <p:nvPr/>
          </p:nvSpPr>
          <p:spPr>
            <a:xfrm>
              <a:off x="9152210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3894B5F8-FE45-4750-A291-CCA10E43637C}"/>
                </a:ext>
              </a:extLst>
            </p:cNvPr>
            <p:cNvSpPr txBox="1"/>
            <p:nvPr/>
          </p:nvSpPr>
          <p:spPr>
            <a:xfrm>
              <a:off x="9589663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E37870D5-50DD-4B61-9670-380F07A3F7B0}"/>
                </a:ext>
              </a:extLst>
            </p:cNvPr>
            <p:cNvSpPr txBox="1"/>
            <p:nvPr/>
          </p:nvSpPr>
          <p:spPr>
            <a:xfrm>
              <a:off x="10019849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D5838440-C6B1-40F2-857C-B85A4E89765E}"/>
                </a:ext>
              </a:extLst>
            </p:cNvPr>
            <p:cNvSpPr txBox="1"/>
            <p:nvPr/>
          </p:nvSpPr>
          <p:spPr>
            <a:xfrm>
              <a:off x="10453670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AAA1D8DA-D510-4ADB-9F92-99A4BFD9A10E}"/>
                </a:ext>
              </a:extLst>
            </p:cNvPr>
            <p:cNvSpPr txBox="1"/>
            <p:nvPr/>
          </p:nvSpPr>
          <p:spPr>
            <a:xfrm>
              <a:off x="10887492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187F6C9E-A9E8-4288-A994-7A60EB4B228C}"/>
                </a:ext>
              </a:extLst>
            </p:cNvPr>
            <p:cNvSpPr txBox="1"/>
            <p:nvPr/>
          </p:nvSpPr>
          <p:spPr>
            <a:xfrm>
              <a:off x="11321315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142" name="Rectangle 141">
            <a:extLst>
              <a:ext uri="{FF2B5EF4-FFF2-40B4-BE49-F238E27FC236}">
                <a16:creationId xmlns:a16="http://schemas.microsoft.com/office/drawing/2014/main" id="{5895E35D-4D77-433B-AC2B-D60B11AE2555}"/>
              </a:ext>
            </a:extLst>
          </p:cNvPr>
          <p:cNvSpPr/>
          <p:nvPr/>
        </p:nvSpPr>
        <p:spPr>
          <a:xfrm>
            <a:off x="653312" y="5710677"/>
            <a:ext cx="2008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Show it:</a:t>
            </a:r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680375E6-1B69-4958-A9B3-DC19FDF292AE}"/>
              </a:ext>
            </a:extLst>
          </p:cNvPr>
          <p:cNvSpPr/>
          <p:nvPr/>
        </p:nvSpPr>
        <p:spPr>
          <a:xfrm>
            <a:off x="1653901" y="1212043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4CEA5F9-6793-49AA-80E9-5DA304F1410E}"/>
              </a:ext>
            </a:extLst>
          </p:cNvPr>
          <p:cNvSpPr/>
          <p:nvPr/>
        </p:nvSpPr>
        <p:spPr>
          <a:xfrm>
            <a:off x="8368337" y="3126708"/>
            <a:ext cx="851790" cy="8203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E0FAD2E-3C84-477B-96BC-186A8D157E79}"/>
              </a:ext>
            </a:extLst>
          </p:cNvPr>
          <p:cNvSpPr/>
          <p:nvPr/>
        </p:nvSpPr>
        <p:spPr>
          <a:xfrm>
            <a:off x="6883021" y="3143144"/>
            <a:ext cx="851790" cy="8203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1291FDE-E92C-4ABA-B3D3-08D40AC33416}"/>
              </a:ext>
            </a:extLst>
          </p:cNvPr>
          <p:cNvSpPr txBox="1"/>
          <p:nvPr/>
        </p:nvSpPr>
        <p:spPr>
          <a:xfrm>
            <a:off x="2184431" y="3263860"/>
            <a:ext cx="498600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5E6846-6964-4390-AF76-1841AA2BB8CD}"/>
              </a:ext>
            </a:extLst>
          </p:cNvPr>
          <p:cNvSpPr txBox="1"/>
          <p:nvPr/>
        </p:nvSpPr>
        <p:spPr>
          <a:xfrm>
            <a:off x="3688307" y="3301413"/>
            <a:ext cx="377310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CDA18B8-D272-4FE0-B5D4-8912ED7D514F}"/>
              </a:ext>
            </a:extLst>
          </p:cNvPr>
          <p:cNvSpPr/>
          <p:nvPr/>
        </p:nvSpPr>
        <p:spPr>
          <a:xfrm>
            <a:off x="4217947" y="3140011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5E0B17B-5A1A-4327-AC0D-BA2D991C0737}"/>
              </a:ext>
            </a:extLst>
          </p:cNvPr>
          <p:cNvSpPr/>
          <p:nvPr/>
        </p:nvSpPr>
        <p:spPr>
          <a:xfrm>
            <a:off x="2706742" y="3140011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682F12D-6DE8-441C-93EE-4C9E1EFFB49A}"/>
              </a:ext>
            </a:extLst>
          </p:cNvPr>
          <p:cNvSpPr/>
          <p:nvPr/>
        </p:nvSpPr>
        <p:spPr>
          <a:xfrm>
            <a:off x="1314221" y="3140011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1868BFB8-DBA9-44AE-8EFA-9AC2F2220F2D}"/>
              </a:ext>
            </a:extLst>
          </p:cNvPr>
          <p:cNvSpPr/>
          <p:nvPr/>
        </p:nvSpPr>
        <p:spPr>
          <a:xfrm>
            <a:off x="2116623" y="4308796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F56B17D0-2C73-47C0-AFA6-8ED5925C1218}"/>
              </a:ext>
            </a:extLst>
          </p:cNvPr>
          <p:cNvSpPr/>
          <p:nvPr/>
        </p:nvSpPr>
        <p:spPr>
          <a:xfrm>
            <a:off x="3385249" y="4316542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BF5511AF-436E-4CAD-ABDD-90343E4FD1A4}"/>
              </a:ext>
            </a:extLst>
          </p:cNvPr>
          <p:cNvSpPr/>
          <p:nvPr/>
        </p:nvSpPr>
        <p:spPr>
          <a:xfrm>
            <a:off x="1658197" y="2010214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247D9CFD-C422-4083-A4A3-D04DCFDBBC78}"/>
              </a:ext>
            </a:extLst>
          </p:cNvPr>
          <p:cNvSpPr/>
          <p:nvPr/>
        </p:nvSpPr>
        <p:spPr>
          <a:xfrm>
            <a:off x="2451258" y="1212043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D510D770-C152-488D-9906-50BCDE1DF2B3}"/>
              </a:ext>
            </a:extLst>
          </p:cNvPr>
          <p:cNvSpPr/>
          <p:nvPr/>
        </p:nvSpPr>
        <p:spPr>
          <a:xfrm>
            <a:off x="2461664" y="2010214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A2EE55D4-3958-45B4-AAC8-6D953B6F032C}"/>
              </a:ext>
            </a:extLst>
          </p:cNvPr>
          <p:cNvSpPr/>
          <p:nvPr/>
        </p:nvSpPr>
        <p:spPr>
          <a:xfrm>
            <a:off x="3248615" y="1212043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FBCC3426-1709-4DF3-AFDB-50FA80F2EAA3}"/>
              </a:ext>
            </a:extLst>
          </p:cNvPr>
          <p:cNvSpPr/>
          <p:nvPr/>
        </p:nvSpPr>
        <p:spPr>
          <a:xfrm>
            <a:off x="3244811" y="2010214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553A12B5-E6C4-4BA8-ACE6-3084B185D183}"/>
              </a:ext>
            </a:extLst>
          </p:cNvPr>
          <p:cNvSpPr/>
          <p:nvPr/>
        </p:nvSpPr>
        <p:spPr>
          <a:xfrm>
            <a:off x="4045972" y="1212043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EBC3E1C2-9A1B-41FF-AF58-DA8EF76256AC}"/>
              </a:ext>
            </a:extLst>
          </p:cNvPr>
          <p:cNvSpPr/>
          <p:nvPr/>
        </p:nvSpPr>
        <p:spPr>
          <a:xfrm>
            <a:off x="4048278" y="2010214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E1BF9D05-DC65-447D-A711-F21569E8E3C7}"/>
              </a:ext>
            </a:extLst>
          </p:cNvPr>
          <p:cNvSpPr/>
          <p:nvPr/>
        </p:nvSpPr>
        <p:spPr>
          <a:xfrm>
            <a:off x="4843331" y="1212043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16F93E64-94E2-420A-9A7D-57BB0595C35F}"/>
              </a:ext>
            </a:extLst>
          </p:cNvPr>
          <p:cNvSpPr/>
          <p:nvPr/>
        </p:nvSpPr>
        <p:spPr>
          <a:xfrm>
            <a:off x="4851745" y="2010214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1" name="Picture 100">
            <a:extLst>
              <a:ext uri="{FF2B5EF4-FFF2-40B4-BE49-F238E27FC236}">
                <a16:creationId xmlns:a16="http://schemas.microsoft.com/office/drawing/2014/main" id="{A4E2CED4-A6BD-4C3A-AD19-1E7187347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2684" y="916490"/>
            <a:ext cx="4440648" cy="1932539"/>
          </a:xfrm>
          <a:prstGeom prst="rect">
            <a:avLst/>
          </a:prstGeom>
        </p:spPr>
      </p:pic>
      <p:sp>
        <p:nvSpPr>
          <p:cNvPr id="102" name="Oval 101">
            <a:extLst>
              <a:ext uri="{FF2B5EF4-FFF2-40B4-BE49-F238E27FC236}">
                <a16:creationId xmlns:a16="http://schemas.microsoft.com/office/drawing/2014/main" id="{1BF4720F-5012-4C5C-B036-6B82489F4465}"/>
              </a:ext>
            </a:extLst>
          </p:cNvPr>
          <p:cNvSpPr/>
          <p:nvPr/>
        </p:nvSpPr>
        <p:spPr>
          <a:xfrm>
            <a:off x="6561310" y="1212043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2E738414-8805-4BD1-8164-6B76613A6385}"/>
              </a:ext>
            </a:extLst>
          </p:cNvPr>
          <p:cNvSpPr/>
          <p:nvPr/>
        </p:nvSpPr>
        <p:spPr>
          <a:xfrm>
            <a:off x="7355229" y="1212043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8CB4A8C7-062A-415B-AE50-A4B71572635B}"/>
              </a:ext>
            </a:extLst>
          </p:cNvPr>
          <p:cNvSpPr/>
          <p:nvPr/>
        </p:nvSpPr>
        <p:spPr>
          <a:xfrm>
            <a:off x="8149148" y="1212043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A9F94CB0-0C6F-4F10-BBD3-FFB003168FFE}"/>
              </a:ext>
            </a:extLst>
          </p:cNvPr>
          <p:cNvSpPr/>
          <p:nvPr/>
        </p:nvSpPr>
        <p:spPr>
          <a:xfrm>
            <a:off x="8943066" y="1212043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Arc 111">
            <a:extLst>
              <a:ext uri="{FF2B5EF4-FFF2-40B4-BE49-F238E27FC236}">
                <a16:creationId xmlns:a16="http://schemas.microsoft.com/office/drawing/2014/main" id="{5A6CE6C8-A574-4377-BAAD-9FCF97830DCC}"/>
              </a:ext>
            </a:extLst>
          </p:cNvPr>
          <p:cNvSpPr/>
          <p:nvPr/>
        </p:nvSpPr>
        <p:spPr>
          <a:xfrm>
            <a:off x="4726443" y="5396315"/>
            <a:ext cx="2169713" cy="675275"/>
          </a:xfrm>
          <a:prstGeom prst="arc">
            <a:avLst>
              <a:gd name="adj1" fmla="val 1082207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F9BA2BC-1EA3-4E7D-9629-CE583B5788DB}"/>
              </a:ext>
            </a:extLst>
          </p:cNvPr>
          <p:cNvSpPr txBox="1"/>
          <p:nvPr/>
        </p:nvSpPr>
        <p:spPr>
          <a:xfrm>
            <a:off x="5543853" y="5442669"/>
            <a:ext cx="549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+ 5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A348B70-28AA-4E5D-AED7-6C5ABA943650}"/>
              </a:ext>
            </a:extLst>
          </p:cNvPr>
          <p:cNvSpPr txBox="1"/>
          <p:nvPr/>
        </p:nvSpPr>
        <p:spPr>
          <a:xfrm>
            <a:off x="1990725" y="277579"/>
            <a:ext cx="1342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C5B10F5-A201-4FC9-836D-9DE89FCC9AE1}"/>
              </a:ext>
            </a:extLst>
          </p:cNvPr>
          <p:cNvSpPr txBox="1"/>
          <p:nvPr/>
        </p:nvSpPr>
        <p:spPr>
          <a:xfrm>
            <a:off x="1308931" y="3276911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230A0F89-B182-4E3B-A9A4-171802F08713}"/>
              </a:ext>
            </a:extLst>
          </p:cNvPr>
          <p:cNvSpPr txBox="1"/>
          <p:nvPr/>
        </p:nvSpPr>
        <p:spPr>
          <a:xfrm>
            <a:off x="2719149" y="3273184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1CBE351-3657-41A1-9C6A-ED3EE8B45663}"/>
              </a:ext>
            </a:extLst>
          </p:cNvPr>
          <p:cNvSpPr txBox="1"/>
          <p:nvPr/>
        </p:nvSpPr>
        <p:spPr>
          <a:xfrm>
            <a:off x="4223916" y="3273805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2952C0FD-6F30-48E9-BBC7-A5439AC10C6C}"/>
              </a:ext>
            </a:extLst>
          </p:cNvPr>
          <p:cNvSpPr txBox="1"/>
          <p:nvPr/>
        </p:nvSpPr>
        <p:spPr>
          <a:xfrm>
            <a:off x="6905172" y="3255102"/>
            <a:ext cx="814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43AE9868-4D6F-45F4-8A49-EC2785BD8734}"/>
              </a:ext>
            </a:extLst>
          </p:cNvPr>
          <p:cNvSpPr txBox="1"/>
          <p:nvPr/>
        </p:nvSpPr>
        <p:spPr>
          <a:xfrm>
            <a:off x="8390490" y="3251658"/>
            <a:ext cx="829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33D6C5E3-93DA-4E4B-93AC-5226486D5E1D}"/>
              </a:ext>
            </a:extLst>
          </p:cNvPr>
          <p:cNvSpPr txBox="1"/>
          <p:nvPr/>
        </p:nvSpPr>
        <p:spPr>
          <a:xfrm>
            <a:off x="9852095" y="3255102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D2526462-04E5-4D14-923E-603C0022FF53}"/>
              </a:ext>
            </a:extLst>
          </p:cNvPr>
          <p:cNvSpPr txBox="1"/>
          <p:nvPr/>
        </p:nvSpPr>
        <p:spPr>
          <a:xfrm>
            <a:off x="3372297" y="4458057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BADA9D7-8A0A-4A50-8422-71D04A23B91B}"/>
              </a:ext>
            </a:extLst>
          </p:cNvPr>
          <p:cNvSpPr txBox="1"/>
          <p:nvPr/>
        </p:nvSpPr>
        <p:spPr>
          <a:xfrm>
            <a:off x="2091527" y="4445696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9454BBD7-64A4-4C99-BA11-8F12811353F8}"/>
              </a:ext>
            </a:extLst>
          </p:cNvPr>
          <p:cNvSpPr/>
          <p:nvPr/>
        </p:nvSpPr>
        <p:spPr>
          <a:xfrm rot="19151411">
            <a:off x="1676244" y="2809787"/>
            <a:ext cx="928220" cy="2571418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Arc 73">
            <a:extLst>
              <a:ext uri="{FF2B5EF4-FFF2-40B4-BE49-F238E27FC236}">
                <a16:creationId xmlns:a16="http://schemas.microsoft.com/office/drawing/2014/main" id="{9559D624-4BDE-43BA-B7D4-07E16A1E2D7A}"/>
              </a:ext>
            </a:extLst>
          </p:cNvPr>
          <p:cNvSpPr/>
          <p:nvPr/>
        </p:nvSpPr>
        <p:spPr>
          <a:xfrm>
            <a:off x="6900966" y="5403687"/>
            <a:ext cx="1727920" cy="637265"/>
          </a:xfrm>
          <a:prstGeom prst="arc">
            <a:avLst>
              <a:gd name="adj1" fmla="val 1082207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4D2C208-BBF1-4D99-A8A4-B01D445D3638}"/>
              </a:ext>
            </a:extLst>
          </p:cNvPr>
          <p:cNvSpPr txBox="1"/>
          <p:nvPr/>
        </p:nvSpPr>
        <p:spPr>
          <a:xfrm>
            <a:off x="7489126" y="5449650"/>
            <a:ext cx="549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+ 4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6053BD9-8F9B-4E34-926A-1A3A5886C80B}"/>
              </a:ext>
            </a:extLst>
          </p:cNvPr>
          <p:cNvSpPr/>
          <p:nvPr/>
        </p:nvSpPr>
        <p:spPr>
          <a:xfrm>
            <a:off x="8456117" y="6089317"/>
            <a:ext cx="354483" cy="3407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838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 animBg="1"/>
      <p:bldP spid="67" grpId="0" animBg="1"/>
      <p:bldP spid="70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102" grpId="0" animBg="1"/>
      <p:bldP spid="104" grpId="0" animBg="1"/>
      <p:bldP spid="106" grpId="0" animBg="1"/>
      <p:bldP spid="108" grpId="0" animBg="1"/>
      <p:bldP spid="112" grpId="0" animBg="1"/>
      <p:bldP spid="113" grpId="0"/>
      <p:bldP spid="114" grpId="0"/>
      <p:bldP spid="115" grpId="0"/>
      <p:bldP spid="116" grpId="0"/>
      <p:bldP spid="117" grpId="0"/>
      <p:bldP spid="144" grpId="0"/>
      <p:bldP spid="145" grpId="0"/>
      <p:bldP spid="146" grpId="0"/>
      <p:bldP spid="147" grpId="0"/>
      <p:bldP spid="148" grpId="0"/>
      <p:bldP spid="149" grpId="0" animBg="1"/>
      <p:bldP spid="74" grpId="0" animBg="1"/>
      <p:bldP spid="76" grpId="0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5935E2-78EC-4B7B-AC34-BE466B3B2621}"/>
              </a:ext>
            </a:extLst>
          </p:cNvPr>
          <p:cNvSpPr txBox="1"/>
          <p:nvPr/>
        </p:nvSpPr>
        <p:spPr>
          <a:xfrm>
            <a:off x="270452" y="246802"/>
            <a:ext cx="3310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 + 6 = _______ 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5B81270E-D98F-4BF9-8D09-C31860CC41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8825" y="914701"/>
            <a:ext cx="4440648" cy="1932539"/>
          </a:xfrm>
          <a:prstGeom prst="rect">
            <a:avLst/>
          </a:prstGeom>
        </p:spPr>
      </p:pic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C774ED94-131B-4C54-9450-94D44C59930E}"/>
              </a:ext>
            </a:extLst>
          </p:cNvPr>
          <p:cNvCxnSpPr>
            <a:cxnSpLocks/>
          </p:cNvCxnSpPr>
          <p:nvPr/>
        </p:nvCxnSpPr>
        <p:spPr>
          <a:xfrm flipH="1">
            <a:off x="2692776" y="3993024"/>
            <a:ext cx="292420" cy="3250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3DACBE13-A026-41AF-BBA3-607ED22B6763}"/>
              </a:ext>
            </a:extLst>
          </p:cNvPr>
          <p:cNvCxnSpPr>
            <a:cxnSpLocks/>
          </p:cNvCxnSpPr>
          <p:nvPr/>
        </p:nvCxnSpPr>
        <p:spPr>
          <a:xfrm>
            <a:off x="3355616" y="3995168"/>
            <a:ext cx="303400" cy="31642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2FBF13CD-3B63-4D04-989C-897FA0C43BD1}"/>
              </a:ext>
            </a:extLst>
          </p:cNvPr>
          <p:cNvSpPr txBox="1"/>
          <p:nvPr/>
        </p:nvSpPr>
        <p:spPr>
          <a:xfrm>
            <a:off x="7862140" y="3246613"/>
            <a:ext cx="377310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D9C6F80-9713-498C-AB0B-07284EAECBAC}"/>
              </a:ext>
            </a:extLst>
          </p:cNvPr>
          <p:cNvSpPr txBox="1"/>
          <p:nvPr/>
        </p:nvSpPr>
        <p:spPr>
          <a:xfrm>
            <a:off x="9355396" y="3263860"/>
            <a:ext cx="377310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9118CFE2-17F8-4CE3-9100-7F95B2839114}"/>
              </a:ext>
            </a:extLst>
          </p:cNvPr>
          <p:cNvSpPr/>
          <p:nvPr/>
        </p:nvSpPr>
        <p:spPr>
          <a:xfrm>
            <a:off x="9853654" y="3143144"/>
            <a:ext cx="851790" cy="8203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2F0E7018-C114-40D3-AD8F-23F6701D5579}"/>
              </a:ext>
            </a:extLst>
          </p:cNvPr>
          <p:cNvSpPr/>
          <p:nvPr/>
        </p:nvSpPr>
        <p:spPr>
          <a:xfrm>
            <a:off x="5030696" y="3291617"/>
            <a:ext cx="1813354" cy="523220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so</a:t>
            </a:r>
          </a:p>
        </p:txBody>
      </p:sp>
      <p:graphicFrame>
        <p:nvGraphicFramePr>
          <p:cNvPr id="120" name="Table 119">
            <a:extLst>
              <a:ext uri="{FF2B5EF4-FFF2-40B4-BE49-F238E27FC236}">
                <a16:creationId xmlns:a16="http://schemas.microsoft.com/office/drawing/2014/main" id="{C1ADB616-31A4-4C1F-9AEB-E24735FE8473}"/>
              </a:ext>
            </a:extLst>
          </p:cNvPr>
          <p:cNvGraphicFramePr>
            <a:graphicFrameLocks noGrp="1"/>
          </p:cNvGraphicFramePr>
          <p:nvPr/>
        </p:nvGraphicFramePr>
        <p:xfrm>
          <a:off x="2567191" y="5785549"/>
          <a:ext cx="4329530" cy="338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953">
                  <a:extLst>
                    <a:ext uri="{9D8B030D-6E8A-4147-A177-3AD203B41FA5}">
                      <a16:colId xmlns:a16="http://schemas.microsoft.com/office/drawing/2014/main" val="2260721610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3062317274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072998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7476020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593033389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05830311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21075392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961075543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8286432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67036715"/>
                    </a:ext>
                  </a:extLst>
                </a:gridCol>
              </a:tblGrid>
              <a:tr h="169214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" dirty="0"/>
                        <a:t>-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094808"/>
                  </a:ext>
                </a:extLst>
              </a:tr>
              <a:tr h="169214"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499481"/>
                  </a:ext>
                </a:extLst>
              </a:tr>
            </a:tbl>
          </a:graphicData>
        </a:graphic>
      </p:graphicFrame>
      <p:graphicFrame>
        <p:nvGraphicFramePr>
          <p:cNvPr id="121" name="Table 120">
            <a:extLst>
              <a:ext uri="{FF2B5EF4-FFF2-40B4-BE49-F238E27FC236}">
                <a16:creationId xmlns:a16="http://schemas.microsoft.com/office/drawing/2014/main" id="{147D4C94-EE22-478E-AAB6-28D4C6F06B3A}"/>
              </a:ext>
            </a:extLst>
          </p:cNvPr>
          <p:cNvGraphicFramePr>
            <a:graphicFrameLocks noGrp="1"/>
          </p:cNvGraphicFramePr>
          <p:nvPr/>
        </p:nvGraphicFramePr>
        <p:xfrm>
          <a:off x="6896721" y="5785423"/>
          <a:ext cx="4329530" cy="338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953">
                  <a:extLst>
                    <a:ext uri="{9D8B030D-6E8A-4147-A177-3AD203B41FA5}">
                      <a16:colId xmlns:a16="http://schemas.microsoft.com/office/drawing/2014/main" val="2260721610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3062317274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072998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7476020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593033389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05830311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21075392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961075543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8286432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67036715"/>
                    </a:ext>
                  </a:extLst>
                </a:gridCol>
              </a:tblGrid>
              <a:tr h="169214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094808"/>
                  </a:ext>
                </a:extLst>
              </a:tr>
              <a:tr h="169214"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499481"/>
                  </a:ext>
                </a:extLst>
              </a:tr>
            </a:tbl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D7C88A03-BA07-41A5-9E02-130C3B57B6F9}"/>
              </a:ext>
            </a:extLst>
          </p:cNvPr>
          <p:cNvGrpSpPr/>
          <p:nvPr/>
        </p:nvGrpSpPr>
        <p:grpSpPr>
          <a:xfrm>
            <a:off x="2372418" y="6089317"/>
            <a:ext cx="9056487" cy="307777"/>
            <a:chOff x="2663069" y="6016932"/>
            <a:chExt cx="9056487" cy="307777"/>
          </a:xfrm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E5BB7E97-29A8-4D02-8D7E-726CAD593EB3}"/>
                </a:ext>
              </a:extLst>
            </p:cNvPr>
            <p:cNvSpPr txBox="1"/>
            <p:nvPr/>
          </p:nvSpPr>
          <p:spPr>
            <a:xfrm>
              <a:off x="2663069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A87E287F-C4E5-43B1-AB2E-7A732C8A8C4C}"/>
                </a:ext>
              </a:extLst>
            </p:cNvPr>
            <p:cNvSpPr txBox="1"/>
            <p:nvPr/>
          </p:nvSpPr>
          <p:spPr>
            <a:xfrm>
              <a:off x="3089636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47E5AC8B-1EEC-4826-B46E-DDB205FFD3BD}"/>
                </a:ext>
              </a:extLst>
            </p:cNvPr>
            <p:cNvSpPr txBox="1"/>
            <p:nvPr/>
          </p:nvSpPr>
          <p:spPr>
            <a:xfrm>
              <a:off x="3527082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DCA331FD-74B1-48B6-AEEC-23BE530C4829}"/>
                </a:ext>
              </a:extLst>
            </p:cNvPr>
            <p:cNvSpPr txBox="1"/>
            <p:nvPr/>
          </p:nvSpPr>
          <p:spPr>
            <a:xfrm>
              <a:off x="3957261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801697B-B863-4F06-A910-ABF69684CB97}"/>
                </a:ext>
              </a:extLst>
            </p:cNvPr>
            <p:cNvSpPr txBox="1"/>
            <p:nvPr/>
          </p:nvSpPr>
          <p:spPr>
            <a:xfrm>
              <a:off x="4391084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31793AC4-7994-4CB6-AF94-C2B9D1271FDB}"/>
                </a:ext>
              </a:extLst>
            </p:cNvPr>
            <p:cNvSpPr txBox="1"/>
            <p:nvPr/>
          </p:nvSpPr>
          <p:spPr>
            <a:xfrm>
              <a:off x="4824911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68AB3E8-409F-4F21-A80F-D86D18A1F0B6}"/>
                </a:ext>
              </a:extLst>
            </p:cNvPr>
            <p:cNvSpPr txBox="1"/>
            <p:nvPr/>
          </p:nvSpPr>
          <p:spPr>
            <a:xfrm>
              <a:off x="5255100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E1EC336-206F-43BB-85F3-B90FE2413934}"/>
                </a:ext>
              </a:extLst>
            </p:cNvPr>
            <p:cNvSpPr txBox="1"/>
            <p:nvPr/>
          </p:nvSpPr>
          <p:spPr>
            <a:xfrm>
              <a:off x="611910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E010F9C4-77C9-4AA9-8A26-C62F3C4C31E7}"/>
                </a:ext>
              </a:extLst>
            </p:cNvPr>
            <p:cNvSpPr txBox="1"/>
            <p:nvPr/>
          </p:nvSpPr>
          <p:spPr>
            <a:xfrm>
              <a:off x="5688919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9BFB40AF-D7FD-4357-97A7-B66D6851C207}"/>
                </a:ext>
              </a:extLst>
            </p:cNvPr>
            <p:cNvSpPr txBox="1"/>
            <p:nvPr/>
          </p:nvSpPr>
          <p:spPr>
            <a:xfrm>
              <a:off x="655655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E078B122-EDC4-4ABB-9825-A2A340712687}"/>
                </a:ext>
              </a:extLst>
            </p:cNvPr>
            <p:cNvSpPr txBox="1"/>
            <p:nvPr/>
          </p:nvSpPr>
          <p:spPr>
            <a:xfrm>
              <a:off x="6959603" y="6016932"/>
              <a:ext cx="4544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D8A5FFF1-3AA4-4B90-AC58-83890D3BBF82}"/>
                </a:ext>
              </a:extLst>
            </p:cNvPr>
            <p:cNvSpPr txBox="1"/>
            <p:nvPr/>
          </p:nvSpPr>
          <p:spPr>
            <a:xfrm>
              <a:off x="7420566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EC3B0AC7-DB7C-4E0B-8C58-7E08EB9F2513}"/>
                </a:ext>
              </a:extLst>
            </p:cNvPr>
            <p:cNvSpPr txBox="1"/>
            <p:nvPr/>
          </p:nvSpPr>
          <p:spPr>
            <a:xfrm>
              <a:off x="785438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635CA3B2-5B59-4EF3-A187-8F3954C3D0E0}"/>
                </a:ext>
              </a:extLst>
            </p:cNvPr>
            <p:cNvSpPr txBox="1"/>
            <p:nvPr/>
          </p:nvSpPr>
          <p:spPr>
            <a:xfrm>
              <a:off x="828456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094577C9-14F1-45CD-8B60-7BF50FB8D5EC}"/>
                </a:ext>
              </a:extLst>
            </p:cNvPr>
            <p:cNvSpPr txBox="1"/>
            <p:nvPr/>
          </p:nvSpPr>
          <p:spPr>
            <a:xfrm>
              <a:off x="8722023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A859A6AD-7F3B-4180-B084-C53BD7C71706}"/>
                </a:ext>
              </a:extLst>
            </p:cNvPr>
            <p:cNvSpPr txBox="1"/>
            <p:nvPr/>
          </p:nvSpPr>
          <p:spPr>
            <a:xfrm>
              <a:off x="9152210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3894B5F8-FE45-4750-A291-CCA10E43637C}"/>
                </a:ext>
              </a:extLst>
            </p:cNvPr>
            <p:cNvSpPr txBox="1"/>
            <p:nvPr/>
          </p:nvSpPr>
          <p:spPr>
            <a:xfrm>
              <a:off x="9589663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E37870D5-50DD-4B61-9670-380F07A3F7B0}"/>
                </a:ext>
              </a:extLst>
            </p:cNvPr>
            <p:cNvSpPr txBox="1"/>
            <p:nvPr/>
          </p:nvSpPr>
          <p:spPr>
            <a:xfrm>
              <a:off x="10019849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D5838440-C6B1-40F2-857C-B85A4E89765E}"/>
                </a:ext>
              </a:extLst>
            </p:cNvPr>
            <p:cNvSpPr txBox="1"/>
            <p:nvPr/>
          </p:nvSpPr>
          <p:spPr>
            <a:xfrm>
              <a:off x="10453670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AAA1D8DA-D510-4ADB-9F92-99A4BFD9A10E}"/>
                </a:ext>
              </a:extLst>
            </p:cNvPr>
            <p:cNvSpPr txBox="1"/>
            <p:nvPr/>
          </p:nvSpPr>
          <p:spPr>
            <a:xfrm>
              <a:off x="10887492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187F6C9E-A9E8-4288-A994-7A60EB4B228C}"/>
                </a:ext>
              </a:extLst>
            </p:cNvPr>
            <p:cNvSpPr txBox="1"/>
            <p:nvPr/>
          </p:nvSpPr>
          <p:spPr>
            <a:xfrm>
              <a:off x="11321315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142" name="Rectangle 141">
            <a:extLst>
              <a:ext uri="{FF2B5EF4-FFF2-40B4-BE49-F238E27FC236}">
                <a16:creationId xmlns:a16="http://schemas.microsoft.com/office/drawing/2014/main" id="{5895E35D-4D77-433B-AC2B-D60B11AE2555}"/>
              </a:ext>
            </a:extLst>
          </p:cNvPr>
          <p:cNvSpPr/>
          <p:nvPr/>
        </p:nvSpPr>
        <p:spPr>
          <a:xfrm>
            <a:off x="653312" y="5710677"/>
            <a:ext cx="2008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Show it:</a:t>
            </a:r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680375E6-1B69-4958-A9B3-DC19FDF292AE}"/>
              </a:ext>
            </a:extLst>
          </p:cNvPr>
          <p:cNvSpPr/>
          <p:nvPr/>
        </p:nvSpPr>
        <p:spPr>
          <a:xfrm>
            <a:off x="1653901" y="1212043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4CEA5F9-6793-49AA-80E9-5DA304F1410E}"/>
              </a:ext>
            </a:extLst>
          </p:cNvPr>
          <p:cNvSpPr/>
          <p:nvPr/>
        </p:nvSpPr>
        <p:spPr>
          <a:xfrm>
            <a:off x="8368337" y="3126708"/>
            <a:ext cx="851790" cy="8203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E0FAD2E-3C84-477B-96BC-186A8D157E79}"/>
              </a:ext>
            </a:extLst>
          </p:cNvPr>
          <p:cNvSpPr/>
          <p:nvPr/>
        </p:nvSpPr>
        <p:spPr>
          <a:xfrm>
            <a:off x="6883021" y="3143144"/>
            <a:ext cx="851790" cy="8203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1291FDE-E92C-4ABA-B3D3-08D40AC33416}"/>
              </a:ext>
            </a:extLst>
          </p:cNvPr>
          <p:cNvSpPr txBox="1"/>
          <p:nvPr/>
        </p:nvSpPr>
        <p:spPr>
          <a:xfrm>
            <a:off x="2184431" y="3263860"/>
            <a:ext cx="498600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5E6846-6964-4390-AF76-1841AA2BB8CD}"/>
              </a:ext>
            </a:extLst>
          </p:cNvPr>
          <p:cNvSpPr txBox="1"/>
          <p:nvPr/>
        </p:nvSpPr>
        <p:spPr>
          <a:xfrm>
            <a:off x="3688307" y="3301413"/>
            <a:ext cx="377310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CDA18B8-D272-4FE0-B5D4-8912ED7D514F}"/>
              </a:ext>
            </a:extLst>
          </p:cNvPr>
          <p:cNvSpPr/>
          <p:nvPr/>
        </p:nvSpPr>
        <p:spPr>
          <a:xfrm>
            <a:off x="4217947" y="3140011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5E0B17B-5A1A-4327-AC0D-BA2D991C0737}"/>
              </a:ext>
            </a:extLst>
          </p:cNvPr>
          <p:cNvSpPr/>
          <p:nvPr/>
        </p:nvSpPr>
        <p:spPr>
          <a:xfrm>
            <a:off x="2706742" y="3140011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682F12D-6DE8-441C-93EE-4C9E1EFFB49A}"/>
              </a:ext>
            </a:extLst>
          </p:cNvPr>
          <p:cNvSpPr/>
          <p:nvPr/>
        </p:nvSpPr>
        <p:spPr>
          <a:xfrm>
            <a:off x="1314221" y="3140011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1868BFB8-DBA9-44AE-8EFA-9AC2F2220F2D}"/>
              </a:ext>
            </a:extLst>
          </p:cNvPr>
          <p:cNvSpPr/>
          <p:nvPr/>
        </p:nvSpPr>
        <p:spPr>
          <a:xfrm>
            <a:off x="2116623" y="4308796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F56B17D0-2C73-47C0-AFA6-8ED5925C1218}"/>
              </a:ext>
            </a:extLst>
          </p:cNvPr>
          <p:cNvSpPr/>
          <p:nvPr/>
        </p:nvSpPr>
        <p:spPr>
          <a:xfrm>
            <a:off x="3385249" y="4316542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247D9CFD-C422-4083-A4A3-D04DCFDBBC78}"/>
              </a:ext>
            </a:extLst>
          </p:cNvPr>
          <p:cNvSpPr/>
          <p:nvPr/>
        </p:nvSpPr>
        <p:spPr>
          <a:xfrm>
            <a:off x="2451258" y="1212043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A2EE55D4-3958-45B4-AAC8-6D953B6F032C}"/>
              </a:ext>
            </a:extLst>
          </p:cNvPr>
          <p:cNvSpPr/>
          <p:nvPr/>
        </p:nvSpPr>
        <p:spPr>
          <a:xfrm>
            <a:off x="3248615" y="1212043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FBCC3426-1709-4DF3-AFDB-50FA80F2EAA3}"/>
              </a:ext>
            </a:extLst>
          </p:cNvPr>
          <p:cNvSpPr/>
          <p:nvPr/>
        </p:nvSpPr>
        <p:spPr>
          <a:xfrm>
            <a:off x="3252822" y="2009997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553A12B5-E6C4-4BA8-ACE6-3084B185D183}"/>
              </a:ext>
            </a:extLst>
          </p:cNvPr>
          <p:cNvSpPr/>
          <p:nvPr/>
        </p:nvSpPr>
        <p:spPr>
          <a:xfrm>
            <a:off x="4045972" y="1212043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EBC3E1C2-9A1B-41FF-AF58-DA8EF76256AC}"/>
              </a:ext>
            </a:extLst>
          </p:cNvPr>
          <p:cNvSpPr/>
          <p:nvPr/>
        </p:nvSpPr>
        <p:spPr>
          <a:xfrm>
            <a:off x="4052283" y="2009997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E1BF9D05-DC65-447D-A711-F21569E8E3C7}"/>
              </a:ext>
            </a:extLst>
          </p:cNvPr>
          <p:cNvSpPr/>
          <p:nvPr/>
        </p:nvSpPr>
        <p:spPr>
          <a:xfrm>
            <a:off x="4843331" y="1212043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16F93E64-94E2-420A-9A7D-57BB0595C35F}"/>
              </a:ext>
            </a:extLst>
          </p:cNvPr>
          <p:cNvSpPr/>
          <p:nvPr/>
        </p:nvSpPr>
        <p:spPr>
          <a:xfrm>
            <a:off x="4851745" y="2009997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1" name="Picture 100">
            <a:extLst>
              <a:ext uri="{FF2B5EF4-FFF2-40B4-BE49-F238E27FC236}">
                <a16:creationId xmlns:a16="http://schemas.microsoft.com/office/drawing/2014/main" id="{A4E2CED4-A6BD-4C3A-AD19-1E7187347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2684" y="916490"/>
            <a:ext cx="4440648" cy="1932539"/>
          </a:xfrm>
          <a:prstGeom prst="rect">
            <a:avLst/>
          </a:prstGeom>
        </p:spPr>
      </p:pic>
      <p:sp>
        <p:nvSpPr>
          <p:cNvPr id="102" name="Oval 101">
            <a:extLst>
              <a:ext uri="{FF2B5EF4-FFF2-40B4-BE49-F238E27FC236}">
                <a16:creationId xmlns:a16="http://schemas.microsoft.com/office/drawing/2014/main" id="{1BF4720F-5012-4C5C-B036-6B82489F4465}"/>
              </a:ext>
            </a:extLst>
          </p:cNvPr>
          <p:cNvSpPr/>
          <p:nvPr/>
        </p:nvSpPr>
        <p:spPr>
          <a:xfrm>
            <a:off x="6561310" y="1212043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2E738414-8805-4BD1-8164-6B76613A6385}"/>
              </a:ext>
            </a:extLst>
          </p:cNvPr>
          <p:cNvSpPr/>
          <p:nvPr/>
        </p:nvSpPr>
        <p:spPr>
          <a:xfrm>
            <a:off x="7355229" y="1212043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8CB4A8C7-062A-415B-AE50-A4B71572635B}"/>
              </a:ext>
            </a:extLst>
          </p:cNvPr>
          <p:cNvSpPr/>
          <p:nvPr/>
        </p:nvSpPr>
        <p:spPr>
          <a:xfrm>
            <a:off x="8159308" y="1212043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Arc 111">
            <a:extLst>
              <a:ext uri="{FF2B5EF4-FFF2-40B4-BE49-F238E27FC236}">
                <a16:creationId xmlns:a16="http://schemas.microsoft.com/office/drawing/2014/main" id="{5A6CE6C8-A574-4377-BAAD-9FCF97830DCC}"/>
              </a:ext>
            </a:extLst>
          </p:cNvPr>
          <p:cNvSpPr/>
          <p:nvPr/>
        </p:nvSpPr>
        <p:spPr>
          <a:xfrm>
            <a:off x="5618480" y="5396315"/>
            <a:ext cx="1277676" cy="675275"/>
          </a:xfrm>
          <a:prstGeom prst="arc">
            <a:avLst>
              <a:gd name="adj1" fmla="val 10902828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F9BA2BC-1EA3-4E7D-9629-CE583B5788DB}"/>
              </a:ext>
            </a:extLst>
          </p:cNvPr>
          <p:cNvSpPr txBox="1"/>
          <p:nvPr/>
        </p:nvSpPr>
        <p:spPr>
          <a:xfrm>
            <a:off x="5937373" y="5449650"/>
            <a:ext cx="549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+ 3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A348B70-28AA-4E5D-AED7-6C5ABA943650}"/>
              </a:ext>
            </a:extLst>
          </p:cNvPr>
          <p:cNvSpPr txBox="1"/>
          <p:nvPr/>
        </p:nvSpPr>
        <p:spPr>
          <a:xfrm>
            <a:off x="1990725" y="277579"/>
            <a:ext cx="1342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C5B10F5-A201-4FC9-836D-9DE89FCC9AE1}"/>
              </a:ext>
            </a:extLst>
          </p:cNvPr>
          <p:cNvSpPr txBox="1"/>
          <p:nvPr/>
        </p:nvSpPr>
        <p:spPr>
          <a:xfrm>
            <a:off x="1308931" y="3276911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230A0F89-B182-4E3B-A9A4-171802F08713}"/>
              </a:ext>
            </a:extLst>
          </p:cNvPr>
          <p:cNvSpPr txBox="1"/>
          <p:nvPr/>
        </p:nvSpPr>
        <p:spPr>
          <a:xfrm>
            <a:off x="2719149" y="3273184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1CBE351-3657-41A1-9C6A-ED3EE8B45663}"/>
              </a:ext>
            </a:extLst>
          </p:cNvPr>
          <p:cNvSpPr txBox="1"/>
          <p:nvPr/>
        </p:nvSpPr>
        <p:spPr>
          <a:xfrm>
            <a:off x="4223916" y="3283965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2952C0FD-6F30-48E9-BBC7-A5439AC10C6C}"/>
              </a:ext>
            </a:extLst>
          </p:cNvPr>
          <p:cNvSpPr txBox="1"/>
          <p:nvPr/>
        </p:nvSpPr>
        <p:spPr>
          <a:xfrm>
            <a:off x="6905172" y="3255102"/>
            <a:ext cx="814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43AE9868-4D6F-45F4-8A49-EC2785BD8734}"/>
              </a:ext>
            </a:extLst>
          </p:cNvPr>
          <p:cNvSpPr txBox="1"/>
          <p:nvPr/>
        </p:nvSpPr>
        <p:spPr>
          <a:xfrm>
            <a:off x="8390489" y="3251658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33D6C5E3-93DA-4E4B-93AC-5226486D5E1D}"/>
              </a:ext>
            </a:extLst>
          </p:cNvPr>
          <p:cNvSpPr txBox="1"/>
          <p:nvPr/>
        </p:nvSpPr>
        <p:spPr>
          <a:xfrm>
            <a:off x="9852095" y="3255102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D2526462-04E5-4D14-923E-603C0022FF53}"/>
              </a:ext>
            </a:extLst>
          </p:cNvPr>
          <p:cNvSpPr txBox="1"/>
          <p:nvPr/>
        </p:nvSpPr>
        <p:spPr>
          <a:xfrm>
            <a:off x="3372297" y="4478377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BADA9D7-8A0A-4A50-8422-71D04A23B91B}"/>
              </a:ext>
            </a:extLst>
          </p:cNvPr>
          <p:cNvSpPr txBox="1"/>
          <p:nvPr/>
        </p:nvSpPr>
        <p:spPr>
          <a:xfrm>
            <a:off x="2116623" y="4445696"/>
            <a:ext cx="828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9454BBD7-64A4-4C99-BA11-8F12811353F8}"/>
              </a:ext>
            </a:extLst>
          </p:cNvPr>
          <p:cNvSpPr/>
          <p:nvPr/>
        </p:nvSpPr>
        <p:spPr>
          <a:xfrm rot="19151411">
            <a:off x="1683635" y="2829656"/>
            <a:ext cx="867415" cy="2571418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Arc 73">
            <a:extLst>
              <a:ext uri="{FF2B5EF4-FFF2-40B4-BE49-F238E27FC236}">
                <a16:creationId xmlns:a16="http://schemas.microsoft.com/office/drawing/2014/main" id="{9559D624-4BDE-43BA-B7D4-07E16A1E2D7A}"/>
              </a:ext>
            </a:extLst>
          </p:cNvPr>
          <p:cNvSpPr/>
          <p:nvPr/>
        </p:nvSpPr>
        <p:spPr>
          <a:xfrm>
            <a:off x="6900966" y="5396189"/>
            <a:ext cx="1277676" cy="644763"/>
          </a:xfrm>
          <a:prstGeom prst="arc">
            <a:avLst>
              <a:gd name="adj1" fmla="val 1082207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4D2C208-BBF1-4D99-A8A4-B01D445D3638}"/>
              </a:ext>
            </a:extLst>
          </p:cNvPr>
          <p:cNvSpPr txBox="1"/>
          <p:nvPr/>
        </p:nvSpPr>
        <p:spPr>
          <a:xfrm>
            <a:off x="7312918" y="5449650"/>
            <a:ext cx="549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+ 3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6053BD9-8F9B-4E34-926A-1A3A5886C80B}"/>
              </a:ext>
            </a:extLst>
          </p:cNvPr>
          <p:cNvSpPr/>
          <p:nvPr/>
        </p:nvSpPr>
        <p:spPr>
          <a:xfrm>
            <a:off x="8020927" y="6067987"/>
            <a:ext cx="354483" cy="3407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E603A8F-7588-42CB-BDE4-2BD2E6CCFFAE}"/>
              </a:ext>
            </a:extLst>
          </p:cNvPr>
          <p:cNvSpPr/>
          <p:nvPr/>
        </p:nvSpPr>
        <p:spPr>
          <a:xfrm>
            <a:off x="1653900" y="2009997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CD0F1F8D-77F2-4C51-B277-BEC1DAEE3C8E}"/>
              </a:ext>
            </a:extLst>
          </p:cNvPr>
          <p:cNvSpPr/>
          <p:nvPr/>
        </p:nvSpPr>
        <p:spPr>
          <a:xfrm>
            <a:off x="2453361" y="2009997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555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 animBg="1"/>
      <p:bldP spid="70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102" grpId="0" animBg="1"/>
      <p:bldP spid="104" grpId="0" animBg="1"/>
      <p:bldP spid="106" grpId="0" animBg="1"/>
      <p:bldP spid="112" grpId="0" animBg="1"/>
      <p:bldP spid="113" grpId="0"/>
      <p:bldP spid="114" grpId="0"/>
      <p:bldP spid="115" grpId="0"/>
      <p:bldP spid="116" grpId="0"/>
      <p:bldP spid="117" grpId="0"/>
      <p:bldP spid="144" grpId="0"/>
      <p:bldP spid="145" grpId="0"/>
      <p:bldP spid="146" grpId="0"/>
      <p:bldP spid="147" grpId="0"/>
      <p:bldP spid="148" grpId="0"/>
      <p:bldP spid="149" grpId="0" animBg="1"/>
      <p:bldP spid="74" grpId="0" animBg="1"/>
      <p:bldP spid="76" grpId="0"/>
      <p:bldP spid="3" grpId="0" animBg="1"/>
      <p:bldP spid="77" grpId="0" animBg="1"/>
      <p:bldP spid="8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5935E2-78EC-4B7B-AC34-BE466B3B2621}"/>
              </a:ext>
            </a:extLst>
          </p:cNvPr>
          <p:cNvSpPr txBox="1"/>
          <p:nvPr/>
        </p:nvSpPr>
        <p:spPr>
          <a:xfrm>
            <a:off x="270452" y="246802"/>
            <a:ext cx="3310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 + 8 = _______ 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5B81270E-D98F-4BF9-8D09-C31860CC41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8825" y="914701"/>
            <a:ext cx="4440648" cy="1932539"/>
          </a:xfrm>
          <a:prstGeom prst="rect">
            <a:avLst/>
          </a:prstGeom>
        </p:spPr>
      </p:pic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C774ED94-131B-4C54-9450-94D44C59930E}"/>
              </a:ext>
            </a:extLst>
          </p:cNvPr>
          <p:cNvCxnSpPr>
            <a:cxnSpLocks/>
          </p:cNvCxnSpPr>
          <p:nvPr/>
        </p:nvCxnSpPr>
        <p:spPr>
          <a:xfrm flipH="1">
            <a:off x="2692776" y="3993024"/>
            <a:ext cx="292420" cy="3250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3DACBE13-A026-41AF-BBA3-607ED22B6763}"/>
              </a:ext>
            </a:extLst>
          </p:cNvPr>
          <p:cNvCxnSpPr>
            <a:cxnSpLocks/>
          </p:cNvCxnSpPr>
          <p:nvPr/>
        </p:nvCxnSpPr>
        <p:spPr>
          <a:xfrm>
            <a:off x="3355616" y="3995168"/>
            <a:ext cx="303400" cy="31642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2FBF13CD-3B63-4D04-989C-897FA0C43BD1}"/>
              </a:ext>
            </a:extLst>
          </p:cNvPr>
          <p:cNvSpPr txBox="1"/>
          <p:nvPr/>
        </p:nvSpPr>
        <p:spPr>
          <a:xfrm>
            <a:off x="7862140" y="3246613"/>
            <a:ext cx="377310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D9C6F80-9713-498C-AB0B-07284EAECBAC}"/>
              </a:ext>
            </a:extLst>
          </p:cNvPr>
          <p:cNvSpPr txBox="1"/>
          <p:nvPr/>
        </p:nvSpPr>
        <p:spPr>
          <a:xfrm>
            <a:off x="9355396" y="3263860"/>
            <a:ext cx="377310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9118CFE2-17F8-4CE3-9100-7F95B2839114}"/>
              </a:ext>
            </a:extLst>
          </p:cNvPr>
          <p:cNvSpPr/>
          <p:nvPr/>
        </p:nvSpPr>
        <p:spPr>
          <a:xfrm>
            <a:off x="9853654" y="3143144"/>
            <a:ext cx="851790" cy="8203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2F0E7018-C114-40D3-AD8F-23F6701D5579}"/>
              </a:ext>
            </a:extLst>
          </p:cNvPr>
          <p:cNvSpPr/>
          <p:nvPr/>
        </p:nvSpPr>
        <p:spPr>
          <a:xfrm>
            <a:off x="5030696" y="3291617"/>
            <a:ext cx="1813354" cy="523220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so</a:t>
            </a:r>
          </a:p>
        </p:txBody>
      </p:sp>
      <p:graphicFrame>
        <p:nvGraphicFramePr>
          <p:cNvPr id="120" name="Table 119">
            <a:extLst>
              <a:ext uri="{FF2B5EF4-FFF2-40B4-BE49-F238E27FC236}">
                <a16:creationId xmlns:a16="http://schemas.microsoft.com/office/drawing/2014/main" id="{C1ADB616-31A4-4C1F-9AEB-E24735FE8473}"/>
              </a:ext>
            </a:extLst>
          </p:cNvPr>
          <p:cNvGraphicFramePr>
            <a:graphicFrameLocks noGrp="1"/>
          </p:cNvGraphicFramePr>
          <p:nvPr/>
        </p:nvGraphicFramePr>
        <p:xfrm>
          <a:off x="2567191" y="5785549"/>
          <a:ext cx="4329530" cy="338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953">
                  <a:extLst>
                    <a:ext uri="{9D8B030D-6E8A-4147-A177-3AD203B41FA5}">
                      <a16:colId xmlns:a16="http://schemas.microsoft.com/office/drawing/2014/main" val="2260721610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3062317274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072998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7476020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593033389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05830311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21075392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961075543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8286432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67036715"/>
                    </a:ext>
                  </a:extLst>
                </a:gridCol>
              </a:tblGrid>
              <a:tr h="169214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" dirty="0"/>
                        <a:t>-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094808"/>
                  </a:ext>
                </a:extLst>
              </a:tr>
              <a:tr h="169214"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499481"/>
                  </a:ext>
                </a:extLst>
              </a:tr>
            </a:tbl>
          </a:graphicData>
        </a:graphic>
      </p:graphicFrame>
      <p:graphicFrame>
        <p:nvGraphicFramePr>
          <p:cNvPr id="121" name="Table 120">
            <a:extLst>
              <a:ext uri="{FF2B5EF4-FFF2-40B4-BE49-F238E27FC236}">
                <a16:creationId xmlns:a16="http://schemas.microsoft.com/office/drawing/2014/main" id="{147D4C94-EE22-478E-AAB6-28D4C6F06B3A}"/>
              </a:ext>
            </a:extLst>
          </p:cNvPr>
          <p:cNvGraphicFramePr>
            <a:graphicFrameLocks noGrp="1"/>
          </p:cNvGraphicFramePr>
          <p:nvPr/>
        </p:nvGraphicFramePr>
        <p:xfrm>
          <a:off x="6896721" y="5785423"/>
          <a:ext cx="4329530" cy="338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953">
                  <a:extLst>
                    <a:ext uri="{9D8B030D-6E8A-4147-A177-3AD203B41FA5}">
                      <a16:colId xmlns:a16="http://schemas.microsoft.com/office/drawing/2014/main" val="2260721610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3062317274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072998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7476020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593033389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05830311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21075392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961075543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8286432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67036715"/>
                    </a:ext>
                  </a:extLst>
                </a:gridCol>
              </a:tblGrid>
              <a:tr h="169214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094808"/>
                  </a:ext>
                </a:extLst>
              </a:tr>
              <a:tr h="169214"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499481"/>
                  </a:ext>
                </a:extLst>
              </a:tr>
            </a:tbl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D7C88A03-BA07-41A5-9E02-130C3B57B6F9}"/>
              </a:ext>
            </a:extLst>
          </p:cNvPr>
          <p:cNvGrpSpPr/>
          <p:nvPr/>
        </p:nvGrpSpPr>
        <p:grpSpPr>
          <a:xfrm>
            <a:off x="2372418" y="6089317"/>
            <a:ext cx="9056487" cy="307777"/>
            <a:chOff x="2663069" y="6016932"/>
            <a:chExt cx="9056487" cy="307777"/>
          </a:xfrm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E5BB7E97-29A8-4D02-8D7E-726CAD593EB3}"/>
                </a:ext>
              </a:extLst>
            </p:cNvPr>
            <p:cNvSpPr txBox="1"/>
            <p:nvPr/>
          </p:nvSpPr>
          <p:spPr>
            <a:xfrm>
              <a:off x="2663069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A87E287F-C4E5-43B1-AB2E-7A732C8A8C4C}"/>
                </a:ext>
              </a:extLst>
            </p:cNvPr>
            <p:cNvSpPr txBox="1"/>
            <p:nvPr/>
          </p:nvSpPr>
          <p:spPr>
            <a:xfrm>
              <a:off x="3089636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47E5AC8B-1EEC-4826-B46E-DDB205FFD3BD}"/>
                </a:ext>
              </a:extLst>
            </p:cNvPr>
            <p:cNvSpPr txBox="1"/>
            <p:nvPr/>
          </p:nvSpPr>
          <p:spPr>
            <a:xfrm>
              <a:off x="3527082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DCA331FD-74B1-48B6-AEEC-23BE530C4829}"/>
                </a:ext>
              </a:extLst>
            </p:cNvPr>
            <p:cNvSpPr txBox="1"/>
            <p:nvPr/>
          </p:nvSpPr>
          <p:spPr>
            <a:xfrm>
              <a:off x="3957261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801697B-B863-4F06-A910-ABF69684CB97}"/>
                </a:ext>
              </a:extLst>
            </p:cNvPr>
            <p:cNvSpPr txBox="1"/>
            <p:nvPr/>
          </p:nvSpPr>
          <p:spPr>
            <a:xfrm>
              <a:off x="4391084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31793AC4-7994-4CB6-AF94-C2B9D1271FDB}"/>
                </a:ext>
              </a:extLst>
            </p:cNvPr>
            <p:cNvSpPr txBox="1"/>
            <p:nvPr/>
          </p:nvSpPr>
          <p:spPr>
            <a:xfrm>
              <a:off x="4824911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68AB3E8-409F-4F21-A80F-D86D18A1F0B6}"/>
                </a:ext>
              </a:extLst>
            </p:cNvPr>
            <p:cNvSpPr txBox="1"/>
            <p:nvPr/>
          </p:nvSpPr>
          <p:spPr>
            <a:xfrm>
              <a:off x="5255100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E1EC336-206F-43BB-85F3-B90FE2413934}"/>
                </a:ext>
              </a:extLst>
            </p:cNvPr>
            <p:cNvSpPr txBox="1"/>
            <p:nvPr/>
          </p:nvSpPr>
          <p:spPr>
            <a:xfrm>
              <a:off x="611910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E010F9C4-77C9-4AA9-8A26-C62F3C4C31E7}"/>
                </a:ext>
              </a:extLst>
            </p:cNvPr>
            <p:cNvSpPr txBox="1"/>
            <p:nvPr/>
          </p:nvSpPr>
          <p:spPr>
            <a:xfrm>
              <a:off x="5688919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9BFB40AF-D7FD-4357-97A7-B66D6851C207}"/>
                </a:ext>
              </a:extLst>
            </p:cNvPr>
            <p:cNvSpPr txBox="1"/>
            <p:nvPr/>
          </p:nvSpPr>
          <p:spPr>
            <a:xfrm>
              <a:off x="655655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E078B122-EDC4-4ABB-9825-A2A340712687}"/>
                </a:ext>
              </a:extLst>
            </p:cNvPr>
            <p:cNvSpPr txBox="1"/>
            <p:nvPr/>
          </p:nvSpPr>
          <p:spPr>
            <a:xfrm>
              <a:off x="6959603" y="6016932"/>
              <a:ext cx="4544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D8A5FFF1-3AA4-4B90-AC58-83890D3BBF82}"/>
                </a:ext>
              </a:extLst>
            </p:cNvPr>
            <p:cNvSpPr txBox="1"/>
            <p:nvPr/>
          </p:nvSpPr>
          <p:spPr>
            <a:xfrm>
              <a:off x="7420566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EC3B0AC7-DB7C-4E0B-8C58-7E08EB9F2513}"/>
                </a:ext>
              </a:extLst>
            </p:cNvPr>
            <p:cNvSpPr txBox="1"/>
            <p:nvPr/>
          </p:nvSpPr>
          <p:spPr>
            <a:xfrm>
              <a:off x="785438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635CA3B2-5B59-4EF3-A187-8F3954C3D0E0}"/>
                </a:ext>
              </a:extLst>
            </p:cNvPr>
            <p:cNvSpPr txBox="1"/>
            <p:nvPr/>
          </p:nvSpPr>
          <p:spPr>
            <a:xfrm>
              <a:off x="828456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094577C9-14F1-45CD-8B60-7BF50FB8D5EC}"/>
                </a:ext>
              </a:extLst>
            </p:cNvPr>
            <p:cNvSpPr txBox="1"/>
            <p:nvPr/>
          </p:nvSpPr>
          <p:spPr>
            <a:xfrm>
              <a:off x="8722023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A859A6AD-7F3B-4180-B084-C53BD7C71706}"/>
                </a:ext>
              </a:extLst>
            </p:cNvPr>
            <p:cNvSpPr txBox="1"/>
            <p:nvPr/>
          </p:nvSpPr>
          <p:spPr>
            <a:xfrm>
              <a:off x="9152210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3894B5F8-FE45-4750-A291-CCA10E43637C}"/>
                </a:ext>
              </a:extLst>
            </p:cNvPr>
            <p:cNvSpPr txBox="1"/>
            <p:nvPr/>
          </p:nvSpPr>
          <p:spPr>
            <a:xfrm>
              <a:off x="9589663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E37870D5-50DD-4B61-9670-380F07A3F7B0}"/>
                </a:ext>
              </a:extLst>
            </p:cNvPr>
            <p:cNvSpPr txBox="1"/>
            <p:nvPr/>
          </p:nvSpPr>
          <p:spPr>
            <a:xfrm>
              <a:off x="10019849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D5838440-C6B1-40F2-857C-B85A4E89765E}"/>
                </a:ext>
              </a:extLst>
            </p:cNvPr>
            <p:cNvSpPr txBox="1"/>
            <p:nvPr/>
          </p:nvSpPr>
          <p:spPr>
            <a:xfrm>
              <a:off x="10453670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AAA1D8DA-D510-4ADB-9F92-99A4BFD9A10E}"/>
                </a:ext>
              </a:extLst>
            </p:cNvPr>
            <p:cNvSpPr txBox="1"/>
            <p:nvPr/>
          </p:nvSpPr>
          <p:spPr>
            <a:xfrm>
              <a:off x="10887492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187F6C9E-A9E8-4288-A994-7A60EB4B228C}"/>
                </a:ext>
              </a:extLst>
            </p:cNvPr>
            <p:cNvSpPr txBox="1"/>
            <p:nvPr/>
          </p:nvSpPr>
          <p:spPr>
            <a:xfrm>
              <a:off x="11321315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142" name="Rectangle 141">
            <a:extLst>
              <a:ext uri="{FF2B5EF4-FFF2-40B4-BE49-F238E27FC236}">
                <a16:creationId xmlns:a16="http://schemas.microsoft.com/office/drawing/2014/main" id="{5895E35D-4D77-433B-AC2B-D60B11AE2555}"/>
              </a:ext>
            </a:extLst>
          </p:cNvPr>
          <p:cNvSpPr/>
          <p:nvPr/>
        </p:nvSpPr>
        <p:spPr>
          <a:xfrm>
            <a:off x="653312" y="5710677"/>
            <a:ext cx="2008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Show it:</a:t>
            </a:r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680375E6-1B69-4958-A9B3-DC19FDF292AE}"/>
              </a:ext>
            </a:extLst>
          </p:cNvPr>
          <p:cNvSpPr/>
          <p:nvPr/>
        </p:nvSpPr>
        <p:spPr>
          <a:xfrm>
            <a:off x="1653901" y="1212043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4CEA5F9-6793-49AA-80E9-5DA304F1410E}"/>
              </a:ext>
            </a:extLst>
          </p:cNvPr>
          <p:cNvSpPr/>
          <p:nvPr/>
        </p:nvSpPr>
        <p:spPr>
          <a:xfrm>
            <a:off x="8368337" y="3126708"/>
            <a:ext cx="851790" cy="8203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E0FAD2E-3C84-477B-96BC-186A8D157E79}"/>
              </a:ext>
            </a:extLst>
          </p:cNvPr>
          <p:cNvSpPr/>
          <p:nvPr/>
        </p:nvSpPr>
        <p:spPr>
          <a:xfrm>
            <a:off x="6883021" y="3143144"/>
            <a:ext cx="851790" cy="8203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1291FDE-E92C-4ABA-B3D3-08D40AC33416}"/>
              </a:ext>
            </a:extLst>
          </p:cNvPr>
          <p:cNvSpPr txBox="1"/>
          <p:nvPr/>
        </p:nvSpPr>
        <p:spPr>
          <a:xfrm>
            <a:off x="2184431" y="3263860"/>
            <a:ext cx="498600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5E6846-6964-4390-AF76-1841AA2BB8CD}"/>
              </a:ext>
            </a:extLst>
          </p:cNvPr>
          <p:cNvSpPr txBox="1"/>
          <p:nvPr/>
        </p:nvSpPr>
        <p:spPr>
          <a:xfrm>
            <a:off x="3688307" y="3301413"/>
            <a:ext cx="377310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CDA18B8-D272-4FE0-B5D4-8912ED7D514F}"/>
              </a:ext>
            </a:extLst>
          </p:cNvPr>
          <p:cNvSpPr/>
          <p:nvPr/>
        </p:nvSpPr>
        <p:spPr>
          <a:xfrm>
            <a:off x="4217947" y="3140011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5E0B17B-5A1A-4327-AC0D-BA2D991C0737}"/>
              </a:ext>
            </a:extLst>
          </p:cNvPr>
          <p:cNvSpPr/>
          <p:nvPr/>
        </p:nvSpPr>
        <p:spPr>
          <a:xfrm>
            <a:off x="2706742" y="3140011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682F12D-6DE8-441C-93EE-4C9E1EFFB49A}"/>
              </a:ext>
            </a:extLst>
          </p:cNvPr>
          <p:cNvSpPr/>
          <p:nvPr/>
        </p:nvSpPr>
        <p:spPr>
          <a:xfrm>
            <a:off x="1314221" y="3140011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1868BFB8-DBA9-44AE-8EFA-9AC2F2220F2D}"/>
              </a:ext>
            </a:extLst>
          </p:cNvPr>
          <p:cNvSpPr/>
          <p:nvPr/>
        </p:nvSpPr>
        <p:spPr>
          <a:xfrm>
            <a:off x="2116623" y="4308796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F56B17D0-2C73-47C0-AFA6-8ED5925C1218}"/>
              </a:ext>
            </a:extLst>
          </p:cNvPr>
          <p:cNvSpPr/>
          <p:nvPr/>
        </p:nvSpPr>
        <p:spPr>
          <a:xfrm>
            <a:off x="3385249" y="4316542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247D9CFD-C422-4083-A4A3-D04DCFDBBC78}"/>
              </a:ext>
            </a:extLst>
          </p:cNvPr>
          <p:cNvSpPr/>
          <p:nvPr/>
        </p:nvSpPr>
        <p:spPr>
          <a:xfrm>
            <a:off x="2451258" y="1212043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A2EE55D4-3958-45B4-AAC8-6D953B6F032C}"/>
              </a:ext>
            </a:extLst>
          </p:cNvPr>
          <p:cNvSpPr/>
          <p:nvPr/>
        </p:nvSpPr>
        <p:spPr>
          <a:xfrm>
            <a:off x="3248615" y="1212043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FBCC3426-1709-4DF3-AFDB-50FA80F2EAA3}"/>
              </a:ext>
            </a:extLst>
          </p:cNvPr>
          <p:cNvSpPr/>
          <p:nvPr/>
        </p:nvSpPr>
        <p:spPr>
          <a:xfrm>
            <a:off x="3236579" y="2010748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553A12B5-E6C4-4BA8-ACE6-3084B185D183}"/>
              </a:ext>
            </a:extLst>
          </p:cNvPr>
          <p:cNvSpPr/>
          <p:nvPr/>
        </p:nvSpPr>
        <p:spPr>
          <a:xfrm>
            <a:off x="4045972" y="1212043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EBC3E1C2-9A1B-41FF-AF58-DA8EF76256AC}"/>
              </a:ext>
            </a:extLst>
          </p:cNvPr>
          <p:cNvSpPr/>
          <p:nvPr/>
        </p:nvSpPr>
        <p:spPr>
          <a:xfrm>
            <a:off x="4044161" y="2010748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16F93E64-94E2-420A-9A7D-57BB0595C35F}"/>
              </a:ext>
            </a:extLst>
          </p:cNvPr>
          <p:cNvSpPr/>
          <p:nvPr/>
        </p:nvSpPr>
        <p:spPr>
          <a:xfrm>
            <a:off x="4851745" y="2010748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1" name="Picture 100">
            <a:extLst>
              <a:ext uri="{FF2B5EF4-FFF2-40B4-BE49-F238E27FC236}">
                <a16:creationId xmlns:a16="http://schemas.microsoft.com/office/drawing/2014/main" id="{A4E2CED4-A6BD-4C3A-AD19-1E7187347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2684" y="916490"/>
            <a:ext cx="4440648" cy="1932539"/>
          </a:xfrm>
          <a:prstGeom prst="rect">
            <a:avLst/>
          </a:prstGeom>
        </p:spPr>
      </p:pic>
      <p:sp>
        <p:nvSpPr>
          <p:cNvPr id="102" name="Oval 101">
            <a:extLst>
              <a:ext uri="{FF2B5EF4-FFF2-40B4-BE49-F238E27FC236}">
                <a16:creationId xmlns:a16="http://schemas.microsoft.com/office/drawing/2014/main" id="{1BF4720F-5012-4C5C-B036-6B82489F4465}"/>
              </a:ext>
            </a:extLst>
          </p:cNvPr>
          <p:cNvSpPr/>
          <p:nvPr/>
        </p:nvSpPr>
        <p:spPr>
          <a:xfrm>
            <a:off x="6551150" y="1212043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2E738414-8805-4BD1-8164-6B76613A6385}"/>
              </a:ext>
            </a:extLst>
          </p:cNvPr>
          <p:cNvSpPr/>
          <p:nvPr/>
        </p:nvSpPr>
        <p:spPr>
          <a:xfrm>
            <a:off x="7355229" y="1212043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8CB4A8C7-062A-415B-AE50-A4B71572635B}"/>
              </a:ext>
            </a:extLst>
          </p:cNvPr>
          <p:cNvSpPr/>
          <p:nvPr/>
        </p:nvSpPr>
        <p:spPr>
          <a:xfrm>
            <a:off x="4859271" y="1212043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Arc 111">
            <a:extLst>
              <a:ext uri="{FF2B5EF4-FFF2-40B4-BE49-F238E27FC236}">
                <a16:creationId xmlns:a16="http://schemas.microsoft.com/office/drawing/2014/main" id="{5A6CE6C8-A574-4377-BAAD-9FCF97830DCC}"/>
              </a:ext>
            </a:extLst>
          </p:cNvPr>
          <p:cNvSpPr/>
          <p:nvPr/>
        </p:nvSpPr>
        <p:spPr>
          <a:xfrm>
            <a:off x="4324574" y="5396315"/>
            <a:ext cx="2571582" cy="644637"/>
          </a:xfrm>
          <a:prstGeom prst="arc">
            <a:avLst>
              <a:gd name="adj1" fmla="val 10902828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F9BA2BC-1EA3-4E7D-9629-CE583B5788DB}"/>
              </a:ext>
            </a:extLst>
          </p:cNvPr>
          <p:cNvSpPr txBox="1"/>
          <p:nvPr/>
        </p:nvSpPr>
        <p:spPr>
          <a:xfrm>
            <a:off x="5337619" y="5387087"/>
            <a:ext cx="549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+ 6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A348B70-28AA-4E5D-AED7-6C5ABA943650}"/>
              </a:ext>
            </a:extLst>
          </p:cNvPr>
          <p:cNvSpPr txBox="1"/>
          <p:nvPr/>
        </p:nvSpPr>
        <p:spPr>
          <a:xfrm>
            <a:off x="1990725" y="277579"/>
            <a:ext cx="1342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C5B10F5-A201-4FC9-836D-9DE89FCC9AE1}"/>
              </a:ext>
            </a:extLst>
          </p:cNvPr>
          <p:cNvSpPr txBox="1"/>
          <p:nvPr/>
        </p:nvSpPr>
        <p:spPr>
          <a:xfrm>
            <a:off x="1308931" y="3276911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230A0F89-B182-4E3B-A9A4-171802F08713}"/>
              </a:ext>
            </a:extLst>
          </p:cNvPr>
          <p:cNvSpPr txBox="1"/>
          <p:nvPr/>
        </p:nvSpPr>
        <p:spPr>
          <a:xfrm>
            <a:off x="2719149" y="3273184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1CBE351-3657-41A1-9C6A-ED3EE8B45663}"/>
              </a:ext>
            </a:extLst>
          </p:cNvPr>
          <p:cNvSpPr txBox="1"/>
          <p:nvPr/>
        </p:nvSpPr>
        <p:spPr>
          <a:xfrm>
            <a:off x="4223916" y="3263645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2952C0FD-6F30-48E9-BBC7-A5439AC10C6C}"/>
              </a:ext>
            </a:extLst>
          </p:cNvPr>
          <p:cNvSpPr txBox="1"/>
          <p:nvPr/>
        </p:nvSpPr>
        <p:spPr>
          <a:xfrm>
            <a:off x="6905172" y="3255102"/>
            <a:ext cx="828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43AE9868-4D6F-45F4-8A49-EC2785BD8734}"/>
              </a:ext>
            </a:extLst>
          </p:cNvPr>
          <p:cNvSpPr txBox="1"/>
          <p:nvPr/>
        </p:nvSpPr>
        <p:spPr>
          <a:xfrm>
            <a:off x="8390489" y="3241498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33D6C5E3-93DA-4E4B-93AC-5226486D5E1D}"/>
              </a:ext>
            </a:extLst>
          </p:cNvPr>
          <p:cNvSpPr txBox="1"/>
          <p:nvPr/>
        </p:nvSpPr>
        <p:spPr>
          <a:xfrm>
            <a:off x="9852095" y="3255102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D2526462-04E5-4D14-923E-603C0022FF53}"/>
              </a:ext>
            </a:extLst>
          </p:cNvPr>
          <p:cNvSpPr txBox="1"/>
          <p:nvPr/>
        </p:nvSpPr>
        <p:spPr>
          <a:xfrm>
            <a:off x="3372297" y="4458057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BADA9D7-8A0A-4A50-8422-71D04A23B91B}"/>
              </a:ext>
            </a:extLst>
          </p:cNvPr>
          <p:cNvSpPr txBox="1"/>
          <p:nvPr/>
        </p:nvSpPr>
        <p:spPr>
          <a:xfrm>
            <a:off x="2091527" y="4445696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9454BBD7-64A4-4C99-BA11-8F12811353F8}"/>
              </a:ext>
            </a:extLst>
          </p:cNvPr>
          <p:cNvSpPr/>
          <p:nvPr/>
        </p:nvSpPr>
        <p:spPr>
          <a:xfrm rot="19151411">
            <a:off x="1683207" y="2828507"/>
            <a:ext cx="870933" cy="2571418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Arc 73">
            <a:extLst>
              <a:ext uri="{FF2B5EF4-FFF2-40B4-BE49-F238E27FC236}">
                <a16:creationId xmlns:a16="http://schemas.microsoft.com/office/drawing/2014/main" id="{9559D624-4BDE-43BA-B7D4-07E16A1E2D7A}"/>
              </a:ext>
            </a:extLst>
          </p:cNvPr>
          <p:cNvSpPr/>
          <p:nvPr/>
        </p:nvSpPr>
        <p:spPr>
          <a:xfrm>
            <a:off x="6900966" y="5418252"/>
            <a:ext cx="851790" cy="622700"/>
          </a:xfrm>
          <a:prstGeom prst="arc">
            <a:avLst>
              <a:gd name="adj1" fmla="val 1082207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4D2C208-BBF1-4D99-A8A4-B01D445D3638}"/>
              </a:ext>
            </a:extLst>
          </p:cNvPr>
          <p:cNvSpPr txBox="1"/>
          <p:nvPr/>
        </p:nvSpPr>
        <p:spPr>
          <a:xfrm>
            <a:off x="7054424" y="5470250"/>
            <a:ext cx="549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+ 2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6053BD9-8F9B-4E34-926A-1A3A5886C80B}"/>
              </a:ext>
            </a:extLst>
          </p:cNvPr>
          <p:cNvSpPr/>
          <p:nvPr/>
        </p:nvSpPr>
        <p:spPr>
          <a:xfrm>
            <a:off x="7582053" y="6075721"/>
            <a:ext cx="354483" cy="3407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AD996BC2-95B3-4DCE-83EE-C757C25C915E}"/>
              </a:ext>
            </a:extLst>
          </p:cNvPr>
          <p:cNvSpPr/>
          <p:nvPr/>
        </p:nvSpPr>
        <p:spPr>
          <a:xfrm>
            <a:off x="1641735" y="2010748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8A767E0A-EDDF-4462-8590-4B77D852C023}"/>
              </a:ext>
            </a:extLst>
          </p:cNvPr>
          <p:cNvSpPr/>
          <p:nvPr/>
        </p:nvSpPr>
        <p:spPr>
          <a:xfrm>
            <a:off x="2449317" y="2010748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335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 animBg="1"/>
      <p:bldP spid="70" grpId="0" animBg="1"/>
      <p:bldP spid="85" grpId="0" animBg="1"/>
      <p:bldP spid="86" grpId="0" animBg="1"/>
      <p:bldP spid="87" grpId="0" animBg="1"/>
      <p:bldP spid="88" grpId="0" animBg="1"/>
      <p:bldP spid="90" grpId="0" animBg="1"/>
      <p:bldP spid="102" grpId="0" animBg="1"/>
      <p:bldP spid="104" grpId="0" animBg="1"/>
      <p:bldP spid="106" grpId="0" animBg="1"/>
      <p:bldP spid="112" grpId="0" animBg="1"/>
      <p:bldP spid="113" grpId="0"/>
      <p:bldP spid="114" grpId="0"/>
      <p:bldP spid="115" grpId="0"/>
      <p:bldP spid="116" grpId="0"/>
      <p:bldP spid="117" grpId="0"/>
      <p:bldP spid="144" grpId="0"/>
      <p:bldP spid="145" grpId="0"/>
      <p:bldP spid="146" grpId="0"/>
      <p:bldP spid="147" grpId="0"/>
      <p:bldP spid="148" grpId="0"/>
      <p:bldP spid="149" grpId="0" animBg="1"/>
      <p:bldP spid="74" grpId="0" animBg="1"/>
      <p:bldP spid="76" grpId="0"/>
      <p:bldP spid="3" grpId="0" animBg="1"/>
      <p:bldP spid="81" grpId="0" animBg="1"/>
      <p:bldP spid="8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5935E2-78EC-4B7B-AC34-BE466B3B2621}"/>
              </a:ext>
            </a:extLst>
          </p:cNvPr>
          <p:cNvSpPr txBox="1"/>
          <p:nvPr/>
        </p:nvSpPr>
        <p:spPr>
          <a:xfrm>
            <a:off x="270452" y="246802"/>
            <a:ext cx="33201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9 + 8 = _______ 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5B81270E-D98F-4BF9-8D09-C31860CC41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8825" y="914701"/>
            <a:ext cx="4440648" cy="1932539"/>
          </a:xfrm>
          <a:prstGeom prst="rect">
            <a:avLst/>
          </a:prstGeom>
        </p:spPr>
      </p:pic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C774ED94-131B-4C54-9450-94D44C59930E}"/>
              </a:ext>
            </a:extLst>
          </p:cNvPr>
          <p:cNvCxnSpPr>
            <a:cxnSpLocks/>
          </p:cNvCxnSpPr>
          <p:nvPr/>
        </p:nvCxnSpPr>
        <p:spPr>
          <a:xfrm flipH="1">
            <a:off x="2692776" y="3993024"/>
            <a:ext cx="292420" cy="3250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3DACBE13-A026-41AF-BBA3-607ED22B6763}"/>
              </a:ext>
            </a:extLst>
          </p:cNvPr>
          <p:cNvCxnSpPr>
            <a:cxnSpLocks/>
          </p:cNvCxnSpPr>
          <p:nvPr/>
        </p:nvCxnSpPr>
        <p:spPr>
          <a:xfrm>
            <a:off x="3355616" y="3995168"/>
            <a:ext cx="303400" cy="31642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2FBF13CD-3B63-4D04-989C-897FA0C43BD1}"/>
              </a:ext>
            </a:extLst>
          </p:cNvPr>
          <p:cNvSpPr txBox="1"/>
          <p:nvPr/>
        </p:nvSpPr>
        <p:spPr>
          <a:xfrm>
            <a:off x="7862140" y="3246613"/>
            <a:ext cx="377310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D9C6F80-9713-498C-AB0B-07284EAECBAC}"/>
              </a:ext>
            </a:extLst>
          </p:cNvPr>
          <p:cNvSpPr txBox="1"/>
          <p:nvPr/>
        </p:nvSpPr>
        <p:spPr>
          <a:xfrm>
            <a:off x="9355396" y="3263860"/>
            <a:ext cx="377310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9118CFE2-17F8-4CE3-9100-7F95B2839114}"/>
              </a:ext>
            </a:extLst>
          </p:cNvPr>
          <p:cNvSpPr/>
          <p:nvPr/>
        </p:nvSpPr>
        <p:spPr>
          <a:xfrm>
            <a:off x="9853654" y="3143144"/>
            <a:ext cx="851790" cy="8203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2F0E7018-C114-40D3-AD8F-23F6701D5579}"/>
              </a:ext>
            </a:extLst>
          </p:cNvPr>
          <p:cNvSpPr/>
          <p:nvPr/>
        </p:nvSpPr>
        <p:spPr>
          <a:xfrm>
            <a:off x="5030696" y="3291617"/>
            <a:ext cx="1813354" cy="523220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so</a:t>
            </a:r>
          </a:p>
        </p:txBody>
      </p:sp>
      <p:graphicFrame>
        <p:nvGraphicFramePr>
          <p:cNvPr id="120" name="Table 119">
            <a:extLst>
              <a:ext uri="{FF2B5EF4-FFF2-40B4-BE49-F238E27FC236}">
                <a16:creationId xmlns:a16="http://schemas.microsoft.com/office/drawing/2014/main" id="{C1ADB616-31A4-4C1F-9AEB-E24735FE8473}"/>
              </a:ext>
            </a:extLst>
          </p:cNvPr>
          <p:cNvGraphicFramePr>
            <a:graphicFrameLocks noGrp="1"/>
          </p:cNvGraphicFramePr>
          <p:nvPr/>
        </p:nvGraphicFramePr>
        <p:xfrm>
          <a:off x="2567191" y="5785549"/>
          <a:ext cx="4329530" cy="338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953">
                  <a:extLst>
                    <a:ext uri="{9D8B030D-6E8A-4147-A177-3AD203B41FA5}">
                      <a16:colId xmlns:a16="http://schemas.microsoft.com/office/drawing/2014/main" val="2260721610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3062317274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072998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7476020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593033389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05830311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21075392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961075543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8286432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67036715"/>
                    </a:ext>
                  </a:extLst>
                </a:gridCol>
              </a:tblGrid>
              <a:tr h="169214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" dirty="0"/>
                        <a:t>-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094808"/>
                  </a:ext>
                </a:extLst>
              </a:tr>
              <a:tr h="169214"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499481"/>
                  </a:ext>
                </a:extLst>
              </a:tr>
            </a:tbl>
          </a:graphicData>
        </a:graphic>
      </p:graphicFrame>
      <p:graphicFrame>
        <p:nvGraphicFramePr>
          <p:cNvPr id="121" name="Table 120">
            <a:extLst>
              <a:ext uri="{FF2B5EF4-FFF2-40B4-BE49-F238E27FC236}">
                <a16:creationId xmlns:a16="http://schemas.microsoft.com/office/drawing/2014/main" id="{147D4C94-EE22-478E-AAB6-28D4C6F06B3A}"/>
              </a:ext>
            </a:extLst>
          </p:cNvPr>
          <p:cNvGraphicFramePr>
            <a:graphicFrameLocks noGrp="1"/>
          </p:cNvGraphicFramePr>
          <p:nvPr/>
        </p:nvGraphicFramePr>
        <p:xfrm>
          <a:off x="6896721" y="5785423"/>
          <a:ext cx="4329530" cy="338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953">
                  <a:extLst>
                    <a:ext uri="{9D8B030D-6E8A-4147-A177-3AD203B41FA5}">
                      <a16:colId xmlns:a16="http://schemas.microsoft.com/office/drawing/2014/main" val="2260721610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3062317274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072998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7476020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593033389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05830311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21075392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961075543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8286432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67036715"/>
                    </a:ext>
                  </a:extLst>
                </a:gridCol>
              </a:tblGrid>
              <a:tr h="169214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094808"/>
                  </a:ext>
                </a:extLst>
              </a:tr>
              <a:tr h="169214"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499481"/>
                  </a:ext>
                </a:extLst>
              </a:tr>
            </a:tbl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D7C88A03-BA07-41A5-9E02-130C3B57B6F9}"/>
              </a:ext>
            </a:extLst>
          </p:cNvPr>
          <p:cNvGrpSpPr/>
          <p:nvPr/>
        </p:nvGrpSpPr>
        <p:grpSpPr>
          <a:xfrm>
            <a:off x="2372418" y="6089317"/>
            <a:ext cx="9056487" cy="307777"/>
            <a:chOff x="2663069" y="6016932"/>
            <a:chExt cx="9056487" cy="307777"/>
          </a:xfrm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E5BB7E97-29A8-4D02-8D7E-726CAD593EB3}"/>
                </a:ext>
              </a:extLst>
            </p:cNvPr>
            <p:cNvSpPr txBox="1"/>
            <p:nvPr/>
          </p:nvSpPr>
          <p:spPr>
            <a:xfrm>
              <a:off x="2663069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A87E287F-C4E5-43B1-AB2E-7A732C8A8C4C}"/>
                </a:ext>
              </a:extLst>
            </p:cNvPr>
            <p:cNvSpPr txBox="1"/>
            <p:nvPr/>
          </p:nvSpPr>
          <p:spPr>
            <a:xfrm>
              <a:off x="3089636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47E5AC8B-1EEC-4826-B46E-DDB205FFD3BD}"/>
                </a:ext>
              </a:extLst>
            </p:cNvPr>
            <p:cNvSpPr txBox="1"/>
            <p:nvPr/>
          </p:nvSpPr>
          <p:spPr>
            <a:xfrm>
              <a:off x="3527082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DCA331FD-74B1-48B6-AEEC-23BE530C4829}"/>
                </a:ext>
              </a:extLst>
            </p:cNvPr>
            <p:cNvSpPr txBox="1"/>
            <p:nvPr/>
          </p:nvSpPr>
          <p:spPr>
            <a:xfrm>
              <a:off x="3957261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801697B-B863-4F06-A910-ABF69684CB97}"/>
                </a:ext>
              </a:extLst>
            </p:cNvPr>
            <p:cNvSpPr txBox="1"/>
            <p:nvPr/>
          </p:nvSpPr>
          <p:spPr>
            <a:xfrm>
              <a:off x="4391084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31793AC4-7994-4CB6-AF94-C2B9D1271FDB}"/>
                </a:ext>
              </a:extLst>
            </p:cNvPr>
            <p:cNvSpPr txBox="1"/>
            <p:nvPr/>
          </p:nvSpPr>
          <p:spPr>
            <a:xfrm>
              <a:off x="4824911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68AB3E8-409F-4F21-A80F-D86D18A1F0B6}"/>
                </a:ext>
              </a:extLst>
            </p:cNvPr>
            <p:cNvSpPr txBox="1"/>
            <p:nvPr/>
          </p:nvSpPr>
          <p:spPr>
            <a:xfrm>
              <a:off x="5255100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E1EC336-206F-43BB-85F3-B90FE2413934}"/>
                </a:ext>
              </a:extLst>
            </p:cNvPr>
            <p:cNvSpPr txBox="1"/>
            <p:nvPr/>
          </p:nvSpPr>
          <p:spPr>
            <a:xfrm>
              <a:off x="611910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E010F9C4-77C9-4AA9-8A26-C62F3C4C31E7}"/>
                </a:ext>
              </a:extLst>
            </p:cNvPr>
            <p:cNvSpPr txBox="1"/>
            <p:nvPr/>
          </p:nvSpPr>
          <p:spPr>
            <a:xfrm>
              <a:off x="5688919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9BFB40AF-D7FD-4357-97A7-B66D6851C207}"/>
                </a:ext>
              </a:extLst>
            </p:cNvPr>
            <p:cNvSpPr txBox="1"/>
            <p:nvPr/>
          </p:nvSpPr>
          <p:spPr>
            <a:xfrm>
              <a:off x="655655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E078B122-EDC4-4ABB-9825-A2A340712687}"/>
                </a:ext>
              </a:extLst>
            </p:cNvPr>
            <p:cNvSpPr txBox="1"/>
            <p:nvPr/>
          </p:nvSpPr>
          <p:spPr>
            <a:xfrm>
              <a:off x="6959603" y="6016932"/>
              <a:ext cx="4544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D8A5FFF1-3AA4-4B90-AC58-83890D3BBF82}"/>
                </a:ext>
              </a:extLst>
            </p:cNvPr>
            <p:cNvSpPr txBox="1"/>
            <p:nvPr/>
          </p:nvSpPr>
          <p:spPr>
            <a:xfrm>
              <a:off x="7420566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EC3B0AC7-DB7C-4E0B-8C58-7E08EB9F2513}"/>
                </a:ext>
              </a:extLst>
            </p:cNvPr>
            <p:cNvSpPr txBox="1"/>
            <p:nvPr/>
          </p:nvSpPr>
          <p:spPr>
            <a:xfrm>
              <a:off x="785438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635CA3B2-5B59-4EF3-A187-8F3954C3D0E0}"/>
                </a:ext>
              </a:extLst>
            </p:cNvPr>
            <p:cNvSpPr txBox="1"/>
            <p:nvPr/>
          </p:nvSpPr>
          <p:spPr>
            <a:xfrm>
              <a:off x="828456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094577C9-14F1-45CD-8B60-7BF50FB8D5EC}"/>
                </a:ext>
              </a:extLst>
            </p:cNvPr>
            <p:cNvSpPr txBox="1"/>
            <p:nvPr/>
          </p:nvSpPr>
          <p:spPr>
            <a:xfrm>
              <a:off x="8722023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A859A6AD-7F3B-4180-B084-C53BD7C71706}"/>
                </a:ext>
              </a:extLst>
            </p:cNvPr>
            <p:cNvSpPr txBox="1"/>
            <p:nvPr/>
          </p:nvSpPr>
          <p:spPr>
            <a:xfrm>
              <a:off x="9152210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3894B5F8-FE45-4750-A291-CCA10E43637C}"/>
                </a:ext>
              </a:extLst>
            </p:cNvPr>
            <p:cNvSpPr txBox="1"/>
            <p:nvPr/>
          </p:nvSpPr>
          <p:spPr>
            <a:xfrm>
              <a:off x="9589663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E37870D5-50DD-4B61-9670-380F07A3F7B0}"/>
                </a:ext>
              </a:extLst>
            </p:cNvPr>
            <p:cNvSpPr txBox="1"/>
            <p:nvPr/>
          </p:nvSpPr>
          <p:spPr>
            <a:xfrm>
              <a:off x="10019849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D5838440-C6B1-40F2-857C-B85A4E89765E}"/>
                </a:ext>
              </a:extLst>
            </p:cNvPr>
            <p:cNvSpPr txBox="1"/>
            <p:nvPr/>
          </p:nvSpPr>
          <p:spPr>
            <a:xfrm>
              <a:off x="10453670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AAA1D8DA-D510-4ADB-9F92-99A4BFD9A10E}"/>
                </a:ext>
              </a:extLst>
            </p:cNvPr>
            <p:cNvSpPr txBox="1"/>
            <p:nvPr/>
          </p:nvSpPr>
          <p:spPr>
            <a:xfrm>
              <a:off x="10887492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187F6C9E-A9E8-4288-A994-7A60EB4B228C}"/>
                </a:ext>
              </a:extLst>
            </p:cNvPr>
            <p:cNvSpPr txBox="1"/>
            <p:nvPr/>
          </p:nvSpPr>
          <p:spPr>
            <a:xfrm>
              <a:off x="11321315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142" name="Rectangle 141">
            <a:extLst>
              <a:ext uri="{FF2B5EF4-FFF2-40B4-BE49-F238E27FC236}">
                <a16:creationId xmlns:a16="http://schemas.microsoft.com/office/drawing/2014/main" id="{5895E35D-4D77-433B-AC2B-D60B11AE2555}"/>
              </a:ext>
            </a:extLst>
          </p:cNvPr>
          <p:cNvSpPr/>
          <p:nvPr/>
        </p:nvSpPr>
        <p:spPr>
          <a:xfrm>
            <a:off x="653312" y="5710677"/>
            <a:ext cx="2008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Show it:</a:t>
            </a:r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680375E6-1B69-4958-A9B3-DC19FDF292AE}"/>
              </a:ext>
            </a:extLst>
          </p:cNvPr>
          <p:cNvSpPr/>
          <p:nvPr/>
        </p:nvSpPr>
        <p:spPr>
          <a:xfrm>
            <a:off x="1653901" y="1226555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4CEA5F9-6793-49AA-80E9-5DA304F1410E}"/>
              </a:ext>
            </a:extLst>
          </p:cNvPr>
          <p:cNvSpPr/>
          <p:nvPr/>
        </p:nvSpPr>
        <p:spPr>
          <a:xfrm>
            <a:off x="8368337" y="3126708"/>
            <a:ext cx="851790" cy="8203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E0FAD2E-3C84-477B-96BC-186A8D157E79}"/>
              </a:ext>
            </a:extLst>
          </p:cNvPr>
          <p:cNvSpPr/>
          <p:nvPr/>
        </p:nvSpPr>
        <p:spPr>
          <a:xfrm>
            <a:off x="6883021" y="3143144"/>
            <a:ext cx="851790" cy="8203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1291FDE-E92C-4ABA-B3D3-08D40AC33416}"/>
              </a:ext>
            </a:extLst>
          </p:cNvPr>
          <p:cNvSpPr txBox="1"/>
          <p:nvPr/>
        </p:nvSpPr>
        <p:spPr>
          <a:xfrm>
            <a:off x="2184431" y="3263860"/>
            <a:ext cx="498600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5E6846-6964-4390-AF76-1841AA2BB8CD}"/>
              </a:ext>
            </a:extLst>
          </p:cNvPr>
          <p:cNvSpPr txBox="1"/>
          <p:nvPr/>
        </p:nvSpPr>
        <p:spPr>
          <a:xfrm>
            <a:off x="3688307" y="3301413"/>
            <a:ext cx="377310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CDA18B8-D272-4FE0-B5D4-8912ED7D514F}"/>
              </a:ext>
            </a:extLst>
          </p:cNvPr>
          <p:cNvSpPr/>
          <p:nvPr/>
        </p:nvSpPr>
        <p:spPr>
          <a:xfrm>
            <a:off x="4217947" y="3140011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5E0B17B-5A1A-4327-AC0D-BA2D991C0737}"/>
              </a:ext>
            </a:extLst>
          </p:cNvPr>
          <p:cNvSpPr/>
          <p:nvPr/>
        </p:nvSpPr>
        <p:spPr>
          <a:xfrm>
            <a:off x="2706742" y="3140011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682F12D-6DE8-441C-93EE-4C9E1EFFB49A}"/>
              </a:ext>
            </a:extLst>
          </p:cNvPr>
          <p:cNvSpPr/>
          <p:nvPr/>
        </p:nvSpPr>
        <p:spPr>
          <a:xfrm>
            <a:off x="1314221" y="3140011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1868BFB8-DBA9-44AE-8EFA-9AC2F2220F2D}"/>
              </a:ext>
            </a:extLst>
          </p:cNvPr>
          <p:cNvSpPr/>
          <p:nvPr/>
        </p:nvSpPr>
        <p:spPr>
          <a:xfrm>
            <a:off x="2116623" y="4308796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F56B17D0-2C73-47C0-AFA6-8ED5925C1218}"/>
              </a:ext>
            </a:extLst>
          </p:cNvPr>
          <p:cNvSpPr/>
          <p:nvPr/>
        </p:nvSpPr>
        <p:spPr>
          <a:xfrm>
            <a:off x="3385249" y="4316542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247D9CFD-C422-4083-A4A3-D04DCFDBBC78}"/>
              </a:ext>
            </a:extLst>
          </p:cNvPr>
          <p:cNvSpPr/>
          <p:nvPr/>
        </p:nvSpPr>
        <p:spPr>
          <a:xfrm>
            <a:off x="2450398" y="1226555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A2EE55D4-3958-45B4-AAC8-6D953B6F032C}"/>
              </a:ext>
            </a:extLst>
          </p:cNvPr>
          <p:cNvSpPr/>
          <p:nvPr/>
        </p:nvSpPr>
        <p:spPr>
          <a:xfrm>
            <a:off x="3246895" y="1226555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553A12B5-E6C4-4BA8-ACE6-3084B185D183}"/>
              </a:ext>
            </a:extLst>
          </p:cNvPr>
          <p:cNvSpPr/>
          <p:nvPr/>
        </p:nvSpPr>
        <p:spPr>
          <a:xfrm>
            <a:off x="4043392" y="1226555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1" name="Picture 100">
            <a:extLst>
              <a:ext uri="{FF2B5EF4-FFF2-40B4-BE49-F238E27FC236}">
                <a16:creationId xmlns:a16="http://schemas.microsoft.com/office/drawing/2014/main" id="{A4E2CED4-A6BD-4C3A-AD19-1E7187347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2684" y="916490"/>
            <a:ext cx="4440648" cy="1932539"/>
          </a:xfrm>
          <a:prstGeom prst="rect">
            <a:avLst/>
          </a:prstGeom>
        </p:spPr>
      </p:pic>
      <p:sp>
        <p:nvSpPr>
          <p:cNvPr id="112" name="Arc 111">
            <a:extLst>
              <a:ext uri="{FF2B5EF4-FFF2-40B4-BE49-F238E27FC236}">
                <a16:creationId xmlns:a16="http://schemas.microsoft.com/office/drawing/2014/main" id="{5A6CE6C8-A574-4377-BAAD-9FCF97830DCC}"/>
              </a:ext>
            </a:extLst>
          </p:cNvPr>
          <p:cNvSpPr/>
          <p:nvPr/>
        </p:nvSpPr>
        <p:spPr>
          <a:xfrm>
            <a:off x="6441746" y="5387087"/>
            <a:ext cx="454409" cy="653865"/>
          </a:xfrm>
          <a:prstGeom prst="arc">
            <a:avLst>
              <a:gd name="adj1" fmla="val 10902828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F9BA2BC-1EA3-4E7D-9629-CE583B5788DB}"/>
              </a:ext>
            </a:extLst>
          </p:cNvPr>
          <p:cNvSpPr txBox="1"/>
          <p:nvPr/>
        </p:nvSpPr>
        <p:spPr>
          <a:xfrm>
            <a:off x="6380214" y="5465697"/>
            <a:ext cx="549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+ 1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A348B70-28AA-4E5D-AED7-6C5ABA943650}"/>
              </a:ext>
            </a:extLst>
          </p:cNvPr>
          <p:cNvSpPr txBox="1"/>
          <p:nvPr/>
        </p:nvSpPr>
        <p:spPr>
          <a:xfrm>
            <a:off x="1990725" y="277579"/>
            <a:ext cx="1342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17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C5B10F5-A201-4FC9-836D-9DE89FCC9AE1}"/>
              </a:ext>
            </a:extLst>
          </p:cNvPr>
          <p:cNvSpPr txBox="1"/>
          <p:nvPr/>
        </p:nvSpPr>
        <p:spPr>
          <a:xfrm>
            <a:off x="1308931" y="3276911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230A0F89-B182-4E3B-A9A4-171802F08713}"/>
              </a:ext>
            </a:extLst>
          </p:cNvPr>
          <p:cNvSpPr txBox="1"/>
          <p:nvPr/>
        </p:nvSpPr>
        <p:spPr>
          <a:xfrm>
            <a:off x="2719149" y="3273184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1CBE351-3657-41A1-9C6A-ED3EE8B45663}"/>
              </a:ext>
            </a:extLst>
          </p:cNvPr>
          <p:cNvSpPr txBox="1"/>
          <p:nvPr/>
        </p:nvSpPr>
        <p:spPr>
          <a:xfrm>
            <a:off x="4223916" y="3263645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17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2952C0FD-6F30-48E9-BBC7-A5439AC10C6C}"/>
              </a:ext>
            </a:extLst>
          </p:cNvPr>
          <p:cNvSpPr txBox="1"/>
          <p:nvPr/>
        </p:nvSpPr>
        <p:spPr>
          <a:xfrm>
            <a:off x="6905172" y="3255102"/>
            <a:ext cx="814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43AE9868-4D6F-45F4-8A49-EC2785BD8734}"/>
              </a:ext>
            </a:extLst>
          </p:cNvPr>
          <p:cNvSpPr txBox="1"/>
          <p:nvPr/>
        </p:nvSpPr>
        <p:spPr>
          <a:xfrm>
            <a:off x="8390489" y="3251658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33D6C5E3-93DA-4E4B-93AC-5226486D5E1D}"/>
              </a:ext>
            </a:extLst>
          </p:cNvPr>
          <p:cNvSpPr txBox="1"/>
          <p:nvPr/>
        </p:nvSpPr>
        <p:spPr>
          <a:xfrm>
            <a:off x="9852095" y="3255102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17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D2526462-04E5-4D14-923E-603C0022FF53}"/>
              </a:ext>
            </a:extLst>
          </p:cNvPr>
          <p:cNvSpPr txBox="1"/>
          <p:nvPr/>
        </p:nvSpPr>
        <p:spPr>
          <a:xfrm>
            <a:off x="3372297" y="4458057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BADA9D7-8A0A-4A50-8422-71D04A23B91B}"/>
              </a:ext>
            </a:extLst>
          </p:cNvPr>
          <p:cNvSpPr txBox="1"/>
          <p:nvPr/>
        </p:nvSpPr>
        <p:spPr>
          <a:xfrm>
            <a:off x="2091527" y="4445696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9454BBD7-64A4-4C99-BA11-8F12811353F8}"/>
              </a:ext>
            </a:extLst>
          </p:cNvPr>
          <p:cNvSpPr/>
          <p:nvPr/>
        </p:nvSpPr>
        <p:spPr>
          <a:xfrm rot="19151411">
            <a:off x="1686669" y="2837811"/>
            <a:ext cx="842460" cy="2571418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Arc 73">
            <a:extLst>
              <a:ext uri="{FF2B5EF4-FFF2-40B4-BE49-F238E27FC236}">
                <a16:creationId xmlns:a16="http://schemas.microsoft.com/office/drawing/2014/main" id="{9559D624-4BDE-43BA-B7D4-07E16A1E2D7A}"/>
              </a:ext>
            </a:extLst>
          </p:cNvPr>
          <p:cNvSpPr/>
          <p:nvPr/>
        </p:nvSpPr>
        <p:spPr>
          <a:xfrm>
            <a:off x="6893738" y="5363046"/>
            <a:ext cx="3018539" cy="721216"/>
          </a:xfrm>
          <a:prstGeom prst="arc">
            <a:avLst>
              <a:gd name="adj1" fmla="val 1082207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4D2C208-BBF1-4D99-A8A4-B01D445D3638}"/>
              </a:ext>
            </a:extLst>
          </p:cNvPr>
          <p:cNvSpPr txBox="1"/>
          <p:nvPr/>
        </p:nvSpPr>
        <p:spPr>
          <a:xfrm>
            <a:off x="8186157" y="5424827"/>
            <a:ext cx="549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+ 7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6053BD9-8F9B-4E34-926A-1A3A5886C80B}"/>
              </a:ext>
            </a:extLst>
          </p:cNvPr>
          <p:cNvSpPr/>
          <p:nvPr/>
        </p:nvSpPr>
        <p:spPr>
          <a:xfrm>
            <a:off x="9730105" y="6061405"/>
            <a:ext cx="354483" cy="3407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FBCC3426-1709-4DF3-AFDB-50FA80F2EAA3}"/>
              </a:ext>
            </a:extLst>
          </p:cNvPr>
          <p:cNvSpPr/>
          <p:nvPr/>
        </p:nvSpPr>
        <p:spPr>
          <a:xfrm>
            <a:off x="8156471" y="1226555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EBC3E1C2-9A1B-41FF-AF58-DA8EF76256AC}"/>
              </a:ext>
            </a:extLst>
          </p:cNvPr>
          <p:cNvSpPr/>
          <p:nvPr/>
        </p:nvSpPr>
        <p:spPr>
          <a:xfrm>
            <a:off x="9741602" y="1226555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16F93E64-94E2-420A-9A7D-57BB0595C35F}"/>
              </a:ext>
            </a:extLst>
          </p:cNvPr>
          <p:cNvSpPr/>
          <p:nvPr/>
        </p:nvSpPr>
        <p:spPr>
          <a:xfrm>
            <a:off x="4858597" y="2014384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1BF4720F-5012-4C5C-B036-6B82489F4465}"/>
              </a:ext>
            </a:extLst>
          </p:cNvPr>
          <p:cNvSpPr/>
          <p:nvPr/>
        </p:nvSpPr>
        <p:spPr>
          <a:xfrm>
            <a:off x="6558407" y="1226555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2E738414-8805-4BD1-8164-6B76613A6385}"/>
              </a:ext>
            </a:extLst>
          </p:cNvPr>
          <p:cNvSpPr/>
          <p:nvPr/>
        </p:nvSpPr>
        <p:spPr>
          <a:xfrm>
            <a:off x="7357439" y="1226555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8CB4A8C7-062A-415B-AE50-A4B71572635B}"/>
              </a:ext>
            </a:extLst>
          </p:cNvPr>
          <p:cNvSpPr/>
          <p:nvPr/>
        </p:nvSpPr>
        <p:spPr>
          <a:xfrm>
            <a:off x="8955502" y="1226555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AD996BC2-95B3-4DCE-83EE-C757C25C915E}"/>
              </a:ext>
            </a:extLst>
          </p:cNvPr>
          <p:cNvSpPr/>
          <p:nvPr/>
        </p:nvSpPr>
        <p:spPr>
          <a:xfrm>
            <a:off x="7345778" y="2014384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8A767E0A-EDDF-4462-8590-4B77D852C023}"/>
              </a:ext>
            </a:extLst>
          </p:cNvPr>
          <p:cNvSpPr/>
          <p:nvPr/>
        </p:nvSpPr>
        <p:spPr>
          <a:xfrm>
            <a:off x="6555405" y="2014384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A63C04D-31CD-4983-A0D6-12337B6B7527}"/>
              </a:ext>
            </a:extLst>
          </p:cNvPr>
          <p:cNvSpPr/>
          <p:nvPr/>
        </p:nvSpPr>
        <p:spPr>
          <a:xfrm>
            <a:off x="4850051" y="1226555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C5F66D91-EE64-4193-9231-48F6D22294FB}"/>
              </a:ext>
            </a:extLst>
          </p:cNvPr>
          <p:cNvSpPr/>
          <p:nvPr/>
        </p:nvSpPr>
        <p:spPr>
          <a:xfrm>
            <a:off x="1665548" y="2014384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C9CC7889-8705-4D50-85EE-CBBE5C565BE4}"/>
              </a:ext>
            </a:extLst>
          </p:cNvPr>
          <p:cNvSpPr/>
          <p:nvPr/>
        </p:nvSpPr>
        <p:spPr>
          <a:xfrm>
            <a:off x="2471430" y="2014384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957B6799-9F82-4C98-9DBD-5E7CEEDCD991}"/>
              </a:ext>
            </a:extLst>
          </p:cNvPr>
          <p:cNvSpPr/>
          <p:nvPr/>
        </p:nvSpPr>
        <p:spPr>
          <a:xfrm>
            <a:off x="3277312" y="2014384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7CA7FC44-6D51-488B-8154-2FBA6EB7735B}"/>
              </a:ext>
            </a:extLst>
          </p:cNvPr>
          <p:cNvSpPr/>
          <p:nvPr/>
        </p:nvSpPr>
        <p:spPr>
          <a:xfrm>
            <a:off x="4073034" y="2014384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211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 animBg="1"/>
      <p:bldP spid="70" grpId="0" animBg="1"/>
      <p:bldP spid="85" grpId="0" animBg="1"/>
      <p:bldP spid="87" grpId="0" animBg="1"/>
      <p:bldP spid="112" grpId="0" animBg="1"/>
      <p:bldP spid="113" grpId="0"/>
      <p:bldP spid="114" grpId="0"/>
      <p:bldP spid="115" grpId="0"/>
      <p:bldP spid="116" grpId="0"/>
      <p:bldP spid="117" grpId="0"/>
      <p:bldP spid="144" grpId="0"/>
      <p:bldP spid="145" grpId="0"/>
      <p:bldP spid="146" grpId="0"/>
      <p:bldP spid="147" grpId="0"/>
      <p:bldP spid="148" grpId="0"/>
      <p:bldP spid="149" grpId="0" animBg="1"/>
      <p:bldP spid="74" grpId="0" animBg="1"/>
      <p:bldP spid="76" grpId="0"/>
      <p:bldP spid="3" grpId="0" animBg="1"/>
      <p:bldP spid="86" grpId="0" animBg="1"/>
      <p:bldP spid="88" grpId="0" animBg="1"/>
      <p:bldP spid="90" grpId="0" animBg="1"/>
      <p:bldP spid="102" grpId="0" animBg="1"/>
      <p:bldP spid="104" grpId="0" animBg="1"/>
      <p:bldP spid="106" grpId="0" animBg="1"/>
      <p:bldP spid="81" grpId="0" animBg="1"/>
      <p:bldP spid="84" grpId="0" animBg="1"/>
      <p:bldP spid="77" grpId="0" animBg="1"/>
      <p:bldP spid="80" grpId="0" animBg="1"/>
      <p:bldP spid="89" grpId="0" animBg="1"/>
      <p:bldP spid="91" grpId="0" animBg="1"/>
      <p:bldP spid="9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5935E2-78EC-4B7B-AC34-BE466B3B2621}"/>
              </a:ext>
            </a:extLst>
          </p:cNvPr>
          <p:cNvSpPr txBox="1"/>
          <p:nvPr/>
        </p:nvSpPr>
        <p:spPr>
          <a:xfrm>
            <a:off x="270452" y="246802"/>
            <a:ext cx="33201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 + 4 = _______ 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5B81270E-D98F-4BF9-8D09-C31860CC41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8825" y="914701"/>
            <a:ext cx="4440648" cy="1932539"/>
          </a:xfrm>
          <a:prstGeom prst="rect">
            <a:avLst/>
          </a:prstGeom>
        </p:spPr>
      </p:pic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C774ED94-131B-4C54-9450-94D44C59930E}"/>
              </a:ext>
            </a:extLst>
          </p:cNvPr>
          <p:cNvCxnSpPr>
            <a:cxnSpLocks/>
          </p:cNvCxnSpPr>
          <p:nvPr/>
        </p:nvCxnSpPr>
        <p:spPr>
          <a:xfrm flipH="1">
            <a:off x="2692776" y="3993024"/>
            <a:ext cx="292420" cy="3250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3DACBE13-A026-41AF-BBA3-607ED22B6763}"/>
              </a:ext>
            </a:extLst>
          </p:cNvPr>
          <p:cNvCxnSpPr>
            <a:cxnSpLocks/>
          </p:cNvCxnSpPr>
          <p:nvPr/>
        </p:nvCxnSpPr>
        <p:spPr>
          <a:xfrm>
            <a:off x="3355616" y="3995168"/>
            <a:ext cx="303400" cy="31642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2FBF13CD-3B63-4D04-989C-897FA0C43BD1}"/>
              </a:ext>
            </a:extLst>
          </p:cNvPr>
          <p:cNvSpPr txBox="1"/>
          <p:nvPr/>
        </p:nvSpPr>
        <p:spPr>
          <a:xfrm>
            <a:off x="7862140" y="3246613"/>
            <a:ext cx="377310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D9C6F80-9713-498C-AB0B-07284EAECBAC}"/>
              </a:ext>
            </a:extLst>
          </p:cNvPr>
          <p:cNvSpPr txBox="1"/>
          <p:nvPr/>
        </p:nvSpPr>
        <p:spPr>
          <a:xfrm>
            <a:off x="9355396" y="3263860"/>
            <a:ext cx="377310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9118CFE2-17F8-4CE3-9100-7F95B2839114}"/>
              </a:ext>
            </a:extLst>
          </p:cNvPr>
          <p:cNvSpPr/>
          <p:nvPr/>
        </p:nvSpPr>
        <p:spPr>
          <a:xfrm>
            <a:off x="9853654" y="3143144"/>
            <a:ext cx="851790" cy="8203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2F0E7018-C114-40D3-AD8F-23F6701D5579}"/>
              </a:ext>
            </a:extLst>
          </p:cNvPr>
          <p:cNvSpPr/>
          <p:nvPr/>
        </p:nvSpPr>
        <p:spPr>
          <a:xfrm>
            <a:off x="5030696" y="3291617"/>
            <a:ext cx="1813354" cy="523220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so</a:t>
            </a:r>
          </a:p>
        </p:txBody>
      </p:sp>
      <p:graphicFrame>
        <p:nvGraphicFramePr>
          <p:cNvPr id="120" name="Table 119">
            <a:extLst>
              <a:ext uri="{FF2B5EF4-FFF2-40B4-BE49-F238E27FC236}">
                <a16:creationId xmlns:a16="http://schemas.microsoft.com/office/drawing/2014/main" id="{C1ADB616-31A4-4C1F-9AEB-E24735FE8473}"/>
              </a:ext>
            </a:extLst>
          </p:cNvPr>
          <p:cNvGraphicFramePr>
            <a:graphicFrameLocks noGrp="1"/>
          </p:cNvGraphicFramePr>
          <p:nvPr/>
        </p:nvGraphicFramePr>
        <p:xfrm>
          <a:off x="2567191" y="5785549"/>
          <a:ext cx="4329530" cy="338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953">
                  <a:extLst>
                    <a:ext uri="{9D8B030D-6E8A-4147-A177-3AD203B41FA5}">
                      <a16:colId xmlns:a16="http://schemas.microsoft.com/office/drawing/2014/main" val="2260721610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3062317274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072998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7476020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593033389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05830311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21075392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961075543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8286432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67036715"/>
                    </a:ext>
                  </a:extLst>
                </a:gridCol>
              </a:tblGrid>
              <a:tr h="169214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" dirty="0"/>
                        <a:t>-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094808"/>
                  </a:ext>
                </a:extLst>
              </a:tr>
              <a:tr h="169214"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499481"/>
                  </a:ext>
                </a:extLst>
              </a:tr>
            </a:tbl>
          </a:graphicData>
        </a:graphic>
      </p:graphicFrame>
      <p:graphicFrame>
        <p:nvGraphicFramePr>
          <p:cNvPr id="121" name="Table 120">
            <a:extLst>
              <a:ext uri="{FF2B5EF4-FFF2-40B4-BE49-F238E27FC236}">
                <a16:creationId xmlns:a16="http://schemas.microsoft.com/office/drawing/2014/main" id="{147D4C94-EE22-478E-AAB6-28D4C6F06B3A}"/>
              </a:ext>
            </a:extLst>
          </p:cNvPr>
          <p:cNvGraphicFramePr>
            <a:graphicFrameLocks noGrp="1"/>
          </p:cNvGraphicFramePr>
          <p:nvPr/>
        </p:nvGraphicFramePr>
        <p:xfrm>
          <a:off x="6896721" y="5785423"/>
          <a:ext cx="4329530" cy="338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953">
                  <a:extLst>
                    <a:ext uri="{9D8B030D-6E8A-4147-A177-3AD203B41FA5}">
                      <a16:colId xmlns:a16="http://schemas.microsoft.com/office/drawing/2014/main" val="2260721610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3062317274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072998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7476020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593033389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05830311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21075392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961075543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8286432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67036715"/>
                    </a:ext>
                  </a:extLst>
                </a:gridCol>
              </a:tblGrid>
              <a:tr h="169214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094808"/>
                  </a:ext>
                </a:extLst>
              </a:tr>
              <a:tr h="169214"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499481"/>
                  </a:ext>
                </a:extLst>
              </a:tr>
            </a:tbl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D7C88A03-BA07-41A5-9E02-130C3B57B6F9}"/>
              </a:ext>
            </a:extLst>
          </p:cNvPr>
          <p:cNvGrpSpPr/>
          <p:nvPr/>
        </p:nvGrpSpPr>
        <p:grpSpPr>
          <a:xfrm>
            <a:off x="2372418" y="6089317"/>
            <a:ext cx="9056487" cy="307777"/>
            <a:chOff x="2663069" y="6016932"/>
            <a:chExt cx="9056487" cy="307777"/>
          </a:xfrm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E5BB7E97-29A8-4D02-8D7E-726CAD593EB3}"/>
                </a:ext>
              </a:extLst>
            </p:cNvPr>
            <p:cNvSpPr txBox="1"/>
            <p:nvPr/>
          </p:nvSpPr>
          <p:spPr>
            <a:xfrm>
              <a:off x="2663069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A87E287F-C4E5-43B1-AB2E-7A732C8A8C4C}"/>
                </a:ext>
              </a:extLst>
            </p:cNvPr>
            <p:cNvSpPr txBox="1"/>
            <p:nvPr/>
          </p:nvSpPr>
          <p:spPr>
            <a:xfrm>
              <a:off x="3089636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47E5AC8B-1EEC-4826-B46E-DDB205FFD3BD}"/>
                </a:ext>
              </a:extLst>
            </p:cNvPr>
            <p:cNvSpPr txBox="1"/>
            <p:nvPr/>
          </p:nvSpPr>
          <p:spPr>
            <a:xfrm>
              <a:off x="3527082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DCA331FD-74B1-48B6-AEEC-23BE530C4829}"/>
                </a:ext>
              </a:extLst>
            </p:cNvPr>
            <p:cNvSpPr txBox="1"/>
            <p:nvPr/>
          </p:nvSpPr>
          <p:spPr>
            <a:xfrm>
              <a:off x="3957261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801697B-B863-4F06-A910-ABF69684CB97}"/>
                </a:ext>
              </a:extLst>
            </p:cNvPr>
            <p:cNvSpPr txBox="1"/>
            <p:nvPr/>
          </p:nvSpPr>
          <p:spPr>
            <a:xfrm>
              <a:off x="4391084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31793AC4-7994-4CB6-AF94-C2B9D1271FDB}"/>
                </a:ext>
              </a:extLst>
            </p:cNvPr>
            <p:cNvSpPr txBox="1"/>
            <p:nvPr/>
          </p:nvSpPr>
          <p:spPr>
            <a:xfrm>
              <a:off x="4824911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68AB3E8-409F-4F21-A80F-D86D18A1F0B6}"/>
                </a:ext>
              </a:extLst>
            </p:cNvPr>
            <p:cNvSpPr txBox="1"/>
            <p:nvPr/>
          </p:nvSpPr>
          <p:spPr>
            <a:xfrm>
              <a:off x="5255100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E1EC336-206F-43BB-85F3-B90FE2413934}"/>
                </a:ext>
              </a:extLst>
            </p:cNvPr>
            <p:cNvSpPr txBox="1"/>
            <p:nvPr/>
          </p:nvSpPr>
          <p:spPr>
            <a:xfrm>
              <a:off x="611910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E010F9C4-77C9-4AA9-8A26-C62F3C4C31E7}"/>
                </a:ext>
              </a:extLst>
            </p:cNvPr>
            <p:cNvSpPr txBox="1"/>
            <p:nvPr/>
          </p:nvSpPr>
          <p:spPr>
            <a:xfrm>
              <a:off x="5688919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9BFB40AF-D7FD-4357-97A7-B66D6851C207}"/>
                </a:ext>
              </a:extLst>
            </p:cNvPr>
            <p:cNvSpPr txBox="1"/>
            <p:nvPr/>
          </p:nvSpPr>
          <p:spPr>
            <a:xfrm>
              <a:off x="655655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E078B122-EDC4-4ABB-9825-A2A340712687}"/>
                </a:ext>
              </a:extLst>
            </p:cNvPr>
            <p:cNvSpPr txBox="1"/>
            <p:nvPr/>
          </p:nvSpPr>
          <p:spPr>
            <a:xfrm>
              <a:off x="6959603" y="6016932"/>
              <a:ext cx="4544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D8A5FFF1-3AA4-4B90-AC58-83890D3BBF82}"/>
                </a:ext>
              </a:extLst>
            </p:cNvPr>
            <p:cNvSpPr txBox="1"/>
            <p:nvPr/>
          </p:nvSpPr>
          <p:spPr>
            <a:xfrm>
              <a:off x="7420566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EC3B0AC7-DB7C-4E0B-8C58-7E08EB9F2513}"/>
                </a:ext>
              </a:extLst>
            </p:cNvPr>
            <p:cNvSpPr txBox="1"/>
            <p:nvPr/>
          </p:nvSpPr>
          <p:spPr>
            <a:xfrm>
              <a:off x="785438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635CA3B2-5B59-4EF3-A187-8F3954C3D0E0}"/>
                </a:ext>
              </a:extLst>
            </p:cNvPr>
            <p:cNvSpPr txBox="1"/>
            <p:nvPr/>
          </p:nvSpPr>
          <p:spPr>
            <a:xfrm>
              <a:off x="828456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094577C9-14F1-45CD-8B60-7BF50FB8D5EC}"/>
                </a:ext>
              </a:extLst>
            </p:cNvPr>
            <p:cNvSpPr txBox="1"/>
            <p:nvPr/>
          </p:nvSpPr>
          <p:spPr>
            <a:xfrm>
              <a:off x="8722023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A859A6AD-7F3B-4180-B084-C53BD7C71706}"/>
                </a:ext>
              </a:extLst>
            </p:cNvPr>
            <p:cNvSpPr txBox="1"/>
            <p:nvPr/>
          </p:nvSpPr>
          <p:spPr>
            <a:xfrm>
              <a:off x="9152210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3894B5F8-FE45-4750-A291-CCA10E43637C}"/>
                </a:ext>
              </a:extLst>
            </p:cNvPr>
            <p:cNvSpPr txBox="1"/>
            <p:nvPr/>
          </p:nvSpPr>
          <p:spPr>
            <a:xfrm>
              <a:off x="9589663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E37870D5-50DD-4B61-9670-380F07A3F7B0}"/>
                </a:ext>
              </a:extLst>
            </p:cNvPr>
            <p:cNvSpPr txBox="1"/>
            <p:nvPr/>
          </p:nvSpPr>
          <p:spPr>
            <a:xfrm>
              <a:off x="10019849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D5838440-C6B1-40F2-857C-B85A4E89765E}"/>
                </a:ext>
              </a:extLst>
            </p:cNvPr>
            <p:cNvSpPr txBox="1"/>
            <p:nvPr/>
          </p:nvSpPr>
          <p:spPr>
            <a:xfrm>
              <a:off x="10453670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AAA1D8DA-D510-4ADB-9F92-99A4BFD9A10E}"/>
                </a:ext>
              </a:extLst>
            </p:cNvPr>
            <p:cNvSpPr txBox="1"/>
            <p:nvPr/>
          </p:nvSpPr>
          <p:spPr>
            <a:xfrm>
              <a:off x="10887492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187F6C9E-A9E8-4288-A994-7A60EB4B228C}"/>
                </a:ext>
              </a:extLst>
            </p:cNvPr>
            <p:cNvSpPr txBox="1"/>
            <p:nvPr/>
          </p:nvSpPr>
          <p:spPr>
            <a:xfrm>
              <a:off x="11321315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142" name="Rectangle 141">
            <a:extLst>
              <a:ext uri="{FF2B5EF4-FFF2-40B4-BE49-F238E27FC236}">
                <a16:creationId xmlns:a16="http://schemas.microsoft.com/office/drawing/2014/main" id="{5895E35D-4D77-433B-AC2B-D60B11AE2555}"/>
              </a:ext>
            </a:extLst>
          </p:cNvPr>
          <p:cNvSpPr/>
          <p:nvPr/>
        </p:nvSpPr>
        <p:spPr>
          <a:xfrm>
            <a:off x="653312" y="5710677"/>
            <a:ext cx="2008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Show it:</a:t>
            </a:r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680375E6-1B69-4958-A9B3-DC19FDF292AE}"/>
              </a:ext>
            </a:extLst>
          </p:cNvPr>
          <p:cNvSpPr/>
          <p:nvPr/>
        </p:nvSpPr>
        <p:spPr>
          <a:xfrm>
            <a:off x="1653901" y="1223026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4CEA5F9-6793-49AA-80E9-5DA304F1410E}"/>
              </a:ext>
            </a:extLst>
          </p:cNvPr>
          <p:cNvSpPr/>
          <p:nvPr/>
        </p:nvSpPr>
        <p:spPr>
          <a:xfrm>
            <a:off x="8368337" y="3126708"/>
            <a:ext cx="851790" cy="8203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E0FAD2E-3C84-477B-96BC-186A8D157E79}"/>
              </a:ext>
            </a:extLst>
          </p:cNvPr>
          <p:cNvSpPr/>
          <p:nvPr/>
        </p:nvSpPr>
        <p:spPr>
          <a:xfrm>
            <a:off x="6883021" y="3143144"/>
            <a:ext cx="851790" cy="8203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1291FDE-E92C-4ABA-B3D3-08D40AC33416}"/>
              </a:ext>
            </a:extLst>
          </p:cNvPr>
          <p:cNvSpPr txBox="1"/>
          <p:nvPr/>
        </p:nvSpPr>
        <p:spPr>
          <a:xfrm>
            <a:off x="2184431" y="3263860"/>
            <a:ext cx="498600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5E6846-6964-4390-AF76-1841AA2BB8CD}"/>
              </a:ext>
            </a:extLst>
          </p:cNvPr>
          <p:cNvSpPr txBox="1"/>
          <p:nvPr/>
        </p:nvSpPr>
        <p:spPr>
          <a:xfrm>
            <a:off x="3688307" y="3301413"/>
            <a:ext cx="377310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CDA18B8-D272-4FE0-B5D4-8912ED7D514F}"/>
              </a:ext>
            </a:extLst>
          </p:cNvPr>
          <p:cNvSpPr/>
          <p:nvPr/>
        </p:nvSpPr>
        <p:spPr>
          <a:xfrm>
            <a:off x="4217947" y="3140011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5E0B17B-5A1A-4327-AC0D-BA2D991C0737}"/>
              </a:ext>
            </a:extLst>
          </p:cNvPr>
          <p:cNvSpPr/>
          <p:nvPr/>
        </p:nvSpPr>
        <p:spPr>
          <a:xfrm>
            <a:off x="2706742" y="3140011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682F12D-6DE8-441C-93EE-4C9E1EFFB49A}"/>
              </a:ext>
            </a:extLst>
          </p:cNvPr>
          <p:cNvSpPr/>
          <p:nvPr/>
        </p:nvSpPr>
        <p:spPr>
          <a:xfrm>
            <a:off x="1314221" y="3140011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1868BFB8-DBA9-44AE-8EFA-9AC2F2220F2D}"/>
              </a:ext>
            </a:extLst>
          </p:cNvPr>
          <p:cNvSpPr/>
          <p:nvPr/>
        </p:nvSpPr>
        <p:spPr>
          <a:xfrm>
            <a:off x="2116623" y="4308796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F56B17D0-2C73-47C0-AFA6-8ED5925C1218}"/>
              </a:ext>
            </a:extLst>
          </p:cNvPr>
          <p:cNvSpPr/>
          <p:nvPr/>
        </p:nvSpPr>
        <p:spPr>
          <a:xfrm>
            <a:off x="3385249" y="4316542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247D9CFD-C422-4083-A4A3-D04DCFDBBC78}"/>
              </a:ext>
            </a:extLst>
          </p:cNvPr>
          <p:cNvSpPr/>
          <p:nvPr/>
        </p:nvSpPr>
        <p:spPr>
          <a:xfrm>
            <a:off x="2450398" y="1223026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A2EE55D4-3958-45B4-AAC8-6D953B6F032C}"/>
              </a:ext>
            </a:extLst>
          </p:cNvPr>
          <p:cNvSpPr/>
          <p:nvPr/>
        </p:nvSpPr>
        <p:spPr>
          <a:xfrm>
            <a:off x="3246895" y="1223026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553A12B5-E6C4-4BA8-ACE6-3084B185D183}"/>
              </a:ext>
            </a:extLst>
          </p:cNvPr>
          <p:cNvSpPr/>
          <p:nvPr/>
        </p:nvSpPr>
        <p:spPr>
          <a:xfrm>
            <a:off x="4053552" y="1223026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1" name="Picture 100">
            <a:extLst>
              <a:ext uri="{FF2B5EF4-FFF2-40B4-BE49-F238E27FC236}">
                <a16:creationId xmlns:a16="http://schemas.microsoft.com/office/drawing/2014/main" id="{A4E2CED4-A6BD-4C3A-AD19-1E7187347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2684" y="916490"/>
            <a:ext cx="4440648" cy="1932539"/>
          </a:xfrm>
          <a:prstGeom prst="rect">
            <a:avLst/>
          </a:prstGeom>
        </p:spPr>
      </p:pic>
      <p:sp>
        <p:nvSpPr>
          <p:cNvPr id="112" name="Arc 111">
            <a:extLst>
              <a:ext uri="{FF2B5EF4-FFF2-40B4-BE49-F238E27FC236}">
                <a16:creationId xmlns:a16="http://schemas.microsoft.com/office/drawing/2014/main" id="{5A6CE6C8-A574-4377-BAAD-9FCF97830DCC}"/>
              </a:ext>
            </a:extLst>
          </p:cNvPr>
          <p:cNvSpPr/>
          <p:nvPr/>
        </p:nvSpPr>
        <p:spPr>
          <a:xfrm>
            <a:off x="6883585" y="5387087"/>
            <a:ext cx="454409" cy="653865"/>
          </a:xfrm>
          <a:prstGeom prst="arc">
            <a:avLst>
              <a:gd name="adj1" fmla="val 10902828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F9BA2BC-1EA3-4E7D-9629-CE583B5788DB}"/>
              </a:ext>
            </a:extLst>
          </p:cNvPr>
          <p:cNvSpPr txBox="1"/>
          <p:nvPr/>
        </p:nvSpPr>
        <p:spPr>
          <a:xfrm>
            <a:off x="6855304" y="5435848"/>
            <a:ext cx="549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+ 1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A348B70-28AA-4E5D-AED7-6C5ABA943650}"/>
              </a:ext>
            </a:extLst>
          </p:cNvPr>
          <p:cNvSpPr txBox="1"/>
          <p:nvPr/>
        </p:nvSpPr>
        <p:spPr>
          <a:xfrm>
            <a:off x="1990725" y="277579"/>
            <a:ext cx="1342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C5B10F5-A201-4FC9-836D-9DE89FCC9AE1}"/>
              </a:ext>
            </a:extLst>
          </p:cNvPr>
          <p:cNvSpPr txBox="1"/>
          <p:nvPr/>
        </p:nvSpPr>
        <p:spPr>
          <a:xfrm>
            <a:off x="1308931" y="3276911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230A0F89-B182-4E3B-A9A4-171802F08713}"/>
              </a:ext>
            </a:extLst>
          </p:cNvPr>
          <p:cNvSpPr txBox="1"/>
          <p:nvPr/>
        </p:nvSpPr>
        <p:spPr>
          <a:xfrm>
            <a:off x="2719149" y="3273184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1CBE351-3657-41A1-9C6A-ED3EE8B45663}"/>
              </a:ext>
            </a:extLst>
          </p:cNvPr>
          <p:cNvSpPr txBox="1"/>
          <p:nvPr/>
        </p:nvSpPr>
        <p:spPr>
          <a:xfrm>
            <a:off x="4223916" y="3273805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2952C0FD-6F30-48E9-BBC7-A5439AC10C6C}"/>
              </a:ext>
            </a:extLst>
          </p:cNvPr>
          <p:cNvSpPr txBox="1"/>
          <p:nvPr/>
        </p:nvSpPr>
        <p:spPr>
          <a:xfrm>
            <a:off x="6905172" y="3255102"/>
            <a:ext cx="814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43AE9868-4D6F-45F4-8A49-EC2785BD8734}"/>
              </a:ext>
            </a:extLst>
          </p:cNvPr>
          <p:cNvSpPr txBox="1"/>
          <p:nvPr/>
        </p:nvSpPr>
        <p:spPr>
          <a:xfrm>
            <a:off x="8390490" y="3251658"/>
            <a:ext cx="829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33D6C5E3-93DA-4E4B-93AC-5226486D5E1D}"/>
              </a:ext>
            </a:extLst>
          </p:cNvPr>
          <p:cNvSpPr txBox="1"/>
          <p:nvPr/>
        </p:nvSpPr>
        <p:spPr>
          <a:xfrm>
            <a:off x="9852095" y="3255102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D2526462-04E5-4D14-923E-603C0022FF53}"/>
              </a:ext>
            </a:extLst>
          </p:cNvPr>
          <p:cNvSpPr txBox="1"/>
          <p:nvPr/>
        </p:nvSpPr>
        <p:spPr>
          <a:xfrm>
            <a:off x="3372297" y="4468217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BADA9D7-8A0A-4A50-8422-71D04A23B91B}"/>
              </a:ext>
            </a:extLst>
          </p:cNvPr>
          <p:cNvSpPr txBox="1"/>
          <p:nvPr/>
        </p:nvSpPr>
        <p:spPr>
          <a:xfrm>
            <a:off x="2091527" y="4445696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9454BBD7-64A4-4C99-BA11-8F12811353F8}"/>
              </a:ext>
            </a:extLst>
          </p:cNvPr>
          <p:cNvSpPr/>
          <p:nvPr/>
        </p:nvSpPr>
        <p:spPr>
          <a:xfrm rot="19151411">
            <a:off x="1688323" y="2842257"/>
            <a:ext cx="828856" cy="2571418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Arc 73">
            <a:extLst>
              <a:ext uri="{FF2B5EF4-FFF2-40B4-BE49-F238E27FC236}">
                <a16:creationId xmlns:a16="http://schemas.microsoft.com/office/drawing/2014/main" id="{9559D624-4BDE-43BA-B7D4-07E16A1E2D7A}"/>
              </a:ext>
            </a:extLst>
          </p:cNvPr>
          <p:cNvSpPr/>
          <p:nvPr/>
        </p:nvSpPr>
        <p:spPr>
          <a:xfrm>
            <a:off x="5608320" y="5338723"/>
            <a:ext cx="1274701" cy="687090"/>
          </a:xfrm>
          <a:prstGeom prst="arc">
            <a:avLst>
              <a:gd name="adj1" fmla="val 1082207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4D2C208-BBF1-4D99-A8A4-B01D445D3638}"/>
              </a:ext>
            </a:extLst>
          </p:cNvPr>
          <p:cNvSpPr txBox="1"/>
          <p:nvPr/>
        </p:nvSpPr>
        <p:spPr>
          <a:xfrm>
            <a:off x="5940548" y="5398017"/>
            <a:ext cx="549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+ 3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6053BD9-8F9B-4E34-926A-1A3A5886C80B}"/>
              </a:ext>
            </a:extLst>
          </p:cNvPr>
          <p:cNvSpPr/>
          <p:nvPr/>
        </p:nvSpPr>
        <p:spPr>
          <a:xfrm>
            <a:off x="7136496" y="6061405"/>
            <a:ext cx="354483" cy="3407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FBCC3426-1709-4DF3-AFDB-50FA80F2EAA3}"/>
              </a:ext>
            </a:extLst>
          </p:cNvPr>
          <p:cNvSpPr/>
          <p:nvPr/>
        </p:nvSpPr>
        <p:spPr>
          <a:xfrm>
            <a:off x="4052155" y="2013670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16F93E64-94E2-420A-9A7D-57BB0595C35F}"/>
              </a:ext>
            </a:extLst>
          </p:cNvPr>
          <p:cNvSpPr/>
          <p:nvPr/>
        </p:nvSpPr>
        <p:spPr>
          <a:xfrm>
            <a:off x="4858597" y="2013670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1BF4720F-5012-4C5C-B036-6B82489F4465}"/>
              </a:ext>
            </a:extLst>
          </p:cNvPr>
          <p:cNvSpPr/>
          <p:nvPr/>
        </p:nvSpPr>
        <p:spPr>
          <a:xfrm>
            <a:off x="6558407" y="1223026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2E738414-8805-4BD1-8164-6B76613A6385}"/>
              </a:ext>
            </a:extLst>
          </p:cNvPr>
          <p:cNvSpPr/>
          <p:nvPr/>
        </p:nvSpPr>
        <p:spPr>
          <a:xfrm>
            <a:off x="3254722" y="2013670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A63C04D-31CD-4983-A0D6-12337B6B7527}"/>
              </a:ext>
            </a:extLst>
          </p:cNvPr>
          <p:cNvSpPr/>
          <p:nvPr/>
        </p:nvSpPr>
        <p:spPr>
          <a:xfrm>
            <a:off x="4850051" y="1223026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C5F66D91-EE64-4193-9231-48F6D22294FB}"/>
              </a:ext>
            </a:extLst>
          </p:cNvPr>
          <p:cNvSpPr/>
          <p:nvPr/>
        </p:nvSpPr>
        <p:spPr>
          <a:xfrm>
            <a:off x="1655388" y="2013670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C9CC7889-8705-4D50-85EE-CBBE5C565BE4}"/>
              </a:ext>
            </a:extLst>
          </p:cNvPr>
          <p:cNvSpPr/>
          <p:nvPr/>
        </p:nvSpPr>
        <p:spPr>
          <a:xfrm>
            <a:off x="2461270" y="2013670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33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 animBg="1"/>
      <p:bldP spid="70" grpId="0" animBg="1"/>
      <p:bldP spid="85" grpId="0" animBg="1"/>
      <p:bldP spid="87" grpId="0" animBg="1"/>
      <p:bldP spid="112" grpId="0" animBg="1"/>
      <p:bldP spid="113" grpId="0"/>
      <p:bldP spid="114" grpId="0"/>
      <p:bldP spid="115" grpId="0"/>
      <p:bldP spid="116" grpId="0"/>
      <p:bldP spid="117" grpId="0"/>
      <p:bldP spid="144" grpId="0"/>
      <p:bldP spid="145" grpId="0"/>
      <p:bldP spid="146" grpId="0"/>
      <p:bldP spid="147" grpId="0"/>
      <p:bldP spid="148" grpId="0"/>
      <p:bldP spid="149" grpId="0" animBg="1"/>
      <p:bldP spid="74" grpId="0" animBg="1"/>
      <p:bldP spid="76" grpId="0"/>
      <p:bldP spid="3" grpId="0" animBg="1"/>
      <p:bldP spid="86" grpId="0" animBg="1"/>
      <p:bldP spid="90" grpId="0" animBg="1"/>
      <p:bldP spid="102" grpId="0" animBg="1"/>
      <p:bldP spid="104" grpId="0" animBg="1"/>
      <p:bldP spid="77" grpId="0" animBg="1"/>
      <p:bldP spid="80" grpId="0" animBg="1"/>
      <p:bldP spid="8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5935E2-78EC-4B7B-AC34-BE466B3B2621}"/>
              </a:ext>
            </a:extLst>
          </p:cNvPr>
          <p:cNvSpPr txBox="1"/>
          <p:nvPr/>
        </p:nvSpPr>
        <p:spPr>
          <a:xfrm>
            <a:off x="270452" y="246802"/>
            <a:ext cx="33201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 + 7 = _______ 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5B81270E-D98F-4BF9-8D09-C31860CC41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8825" y="914701"/>
            <a:ext cx="4440648" cy="1932539"/>
          </a:xfrm>
          <a:prstGeom prst="rect">
            <a:avLst/>
          </a:prstGeom>
        </p:spPr>
      </p:pic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C774ED94-131B-4C54-9450-94D44C59930E}"/>
              </a:ext>
            </a:extLst>
          </p:cNvPr>
          <p:cNvCxnSpPr>
            <a:cxnSpLocks/>
          </p:cNvCxnSpPr>
          <p:nvPr/>
        </p:nvCxnSpPr>
        <p:spPr>
          <a:xfrm flipH="1">
            <a:off x="2692776" y="3993024"/>
            <a:ext cx="292420" cy="3250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3DACBE13-A026-41AF-BBA3-607ED22B6763}"/>
              </a:ext>
            </a:extLst>
          </p:cNvPr>
          <p:cNvCxnSpPr>
            <a:cxnSpLocks/>
          </p:cNvCxnSpPr>
          <p:nvPr/>
        </p:nvCxnSpPr>
        <p:spPr>
          <a:xfrm>
            <a:off x="3355616" y="3995168"/>
            <a:ext cx="303400" cy="31642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2FBF13CD-3B63-4D04-989C-897FA0C43BD1}"/>
              </a:ext>
            </a:extLst>
          </p:cNvPr>
          <p:cNvSpPr txBox="1"/>
          <p:nvPr/>
        </p:nvSpPr>
        <p:spPr>
          <a:xfrm>
            <a:off x="7862140" y="3246613"/>
            <a:ext cx="377310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D9C6F80-9713-498C-AB0B-07284EAECBAC}"/>
              </a:ext>
            </a:extLst>
          </p:cNvPr>
          <p:cNvSpPr txBox="1"/>
          <p:nvPr/>
        </p:nvSpPr>
        <p:spPr>
          <a:xfrm>
            <a:off x="9355396" y="3263860"/>
            <a:ext cx="377310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9118CFE2-17F8-4CE3-9100-7F95B2839114}"/>
              </a:ext>
            </a:extLst>
          </p:cNvPr>
          <p:cNvSpPr/>
          <p:nvPr/>
        </p:nvSpPr>
        <p:spPr>
          <a:xfrm>
            <a:off x="9853654" y="3143144"/>
            <a:ext cx="851790" cy="8203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2F0E7018-C114-40D3-AD8F-23F6701D5579}"/>
              </a:ext>
            </a:extLst>
          </p:cNvPr>
          <p:cNvSpPr/>
          <p:nvPr/>
        </p:nvSpPr>
        <p:spPr>
          <a:xfrm>
            <a:off x="5030696" y="3291617"/>
            <a:ext cx="1813354" cy="523220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so</a:t>
            </a:r>
          </a:p>
        </p:txBody>
      </p:sp>
      <p:graphicFrame>
        <p:nvGraphicFramePr>
          <p:cNvPr id="120" name="Table 119">
            <a:extLst>
              <a:ext uri="{FF2B5EF4-FFF2-40B4-BE49-F238E27FC236}">
                <a16:creationId xmlns:a16="http://schemas.microsoft.com/office/drawing/2014/main" id="{C1ADB616-31A4-4C1F-9AEB-E24735FE8473}"/>
              </a:ext>
            </a:extLst>
          </p:cNvPr>
          <p:cNvGraphicFramePr>
            <a:graphicFrameLocks noGrp="1"/>
          </p:cNvGraphicFramePr>
          <p:nvPr/>
        </p:nvGraphicFramePr>
        <p:xfrm>
          <a:off x="2567191" y="5785549"/>
          <a:ext cx="4329530" cy="338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953">
                  <a:extLst>
                    <a:ext uri="{9D8B030D-6E8A-4147-A177-3AD203B41FA5}">
                      <a16:colId xmlns:a16="http://schemas.microsoft.com/office/drawing/2014/main" val="2260721610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3062317274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072998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7476020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593033389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05830311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21075392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961075543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8286432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67036715"/>
                    </a:ext>
                  </a:extLst>
                </a:gridCol>
              </a:tblGrid>
              <a:tr h="169214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" dirty="0"/>
                        <a:t>-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094808"/>
                  </a:ext>
                </a:extLst>
              </a:tr>
              <a:tr h="169214"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499481"/>
                  </a:ext>
                </a:extLst>
              </a:tr>
            </a:tbl>
          </a:graphicData>
        </a:graphic>
      </p:graphicFrame>
      <p:graphicFrame>
        <p:nvGraphicFramePr>
          <p:cNvPr id="121" name="Table 120">
            <a:extLst>
              <a:ext uri="{FF2B5EF4-FFF2-40B4-BE49-F238E27FC236}">
                <a16:creationId xmlns:a16="http://schemas.microsoft.com/office/drawing/2014/main" id="{147D4C94-EE22-478E-AAB6-28D4C6F06B3A}"/>
              </a:ext>
            </a:extLst>
          </p:cNvPr>
          <p:cNvGraphicFramePr>
            <a:graphicFrameLocks noGrp="1"/>
          </p:cNvGraphicFramePr>
          <p:nvPr/>
        </p:nvGraphicFramePr>
        <p:xfrm>
          <a:off x="6896721" y="5785423"/>
          <a:ext cx="4329530" cy="338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953">
                  <a:extLst>
                    <a:ext uri="{9D8B030D-6E8A-4147-A177-3AD203B41FA5}">
                      <a16:colId xmlns:a16="http://schemas.microsoft.com/office/drawing/2014/main" val="2260721610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3062317274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072998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7476020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593033389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058303116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221075392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2961075543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828643245"/>
                    </a:ext>
                  </a:extLst>
                </a:gridCol>
                <a:gridCol w="432953">
                  <a:extLst>
                    <a:ext uri="{9D8B030D-6E8A-4147-A177-3AD203B41FA5}">
                      <a16:colId xmlns:a16="http://schemas.microsoft.com/office/drawing/2014/main" val="167036715"/>
                    </a:ext>
                  </a:extLst>
                </a:gridCol>
              </a:tblGrid>
              <a:tr h="169214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094808"/>
                  </a:ext>
                </a:extLst>
              </a:tr>
              <a:tr h="169214"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499481"/>
                  </a:ext>
                </a:extLst>
              </a:tr>
            </a:tbl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D7C88A03-BA07-41A5-9E02-130C3B57B6F9}"/>
              </a:ext>
            </a:extLst>
          </p:cNvPr>
          <p:cNvGrpSpPr/>
          <p:nvPr/>
        </p:nvGrpSpPr>
        <p:grpSpPr>
          <a:xfrm>
            <a:off x="2372418" y="6089317"/>
            <a:ext cx="9056487" cy="307777"/>
            <a:chOff x="2663069" y="6016932"/>
            <a:chExt cx="9056487" cy="307777"/>
          </a:xfrm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E5BB7E97-29A8-4D02-8D7E-726CAD593EB3}"/>
                </a:ext>
              </a:extLst>
            </p:cNvPr>
            <p:cNvSpPr txBox="1"/>
            <p:nvPr/>
          </p:nvSpPr>
          <p:spPr>
            <a:xfrm>
              <a:off x="2663069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A87E287F-C4E5-43B1-AB2E-7A732C8A8C4C}"/>
                </a:ext>
              </a:extLst>
            </p:cNvPr>
            <p:cNvSpPr txBox="1"/>
            <p:nvPr/>
          </p:nvSpPr>
          <p:spPr>
            <a:xfrm>
              <a:off x="3089636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47E5AC8B-1EEC-4826-B46E-DDB205FFD3BD}"/>
                </a:ext>
              </a:extLst>
            </p:cNvPr>
            <p:cNvSpPr txBox="1"/>
            <p:nvPr/>
          </p:nvSpPr>
          <p:spPr>
            <a:xfrm>
              <a:off x="3527082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DCA331FD-74B1-48B6-AEEC-23BE530C4829}"/>
                </a:ext>
              </a:extLst>
            </p:cNvPr>
            <p:cNvSpPr txBox="1"/>
            <p:nvPr/>
          </p:nvSpPr>
          <p:spPr>
            <a:xfrm>
              <a:off x="3957261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801697B-B863-4F06-A910-ABF69684CB97}"/>
                </a:ext>
              </a:extLst>
            </p:cNvPr>
            <p:cNvSpPr txBox="1"/>
            <p:nvPr/>
          </p:nvSpPr>
          <p:spPr>
            <a:xfrm>
              <a:off x="4391084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31793AC4-7994-4CB6-AF94-C2B9D1271FDB}"/>
                </a:ext>
              </a:extLst>
            </p:cNvPr>
            <p:cNvSpPr txBox="1"/>
            <p:nvPr/>
          </p:nvSpPr>
          <p:spPr>
            <a:xfrm>
              <a:off x="4824911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68AB3E8-409F-4F21-A80F-D86D18A1F0B6}"/>
                </a:ext>
              </a:extLst>
            </p:cNvPr>
            <p:cNvSpPr txBox="1"/>
            <p:nvPr/>
          </p:nvSpPr>
          <p:spPr>
            <a:xfrm>
              <a:off x="5255100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E1EC336-206F-43BB-85F3-B90FE2413934}"/>
                </a:ext>
              </a:extLst>
            </p:cNvPr>
            <p:cNvSpPr txBox="1"/>
            <p:nvPr/>
          </p:nvSpPr>
          <p:spPr>
            <a:xfrm>
              <a:off x="611910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E010F9C4-77C9-4AA9-8A26-C62F3C4C31E7}"/>
                </a:ext>
              </a:extLst>
            </p:cNvPr>
            <p:cNvSpPr txBox="1"/>
            <p:nvPr/>
          </p:nvSpPr>
          <p:spPr>
            <a:xfrm>
              <a:off x="5688919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9BFB40AF-D7FD-4357-97A7-B66D6851C207}"/>
                </a:ext>
              </a:extLst>
            </p:cNvPr>
            <p:cNvSpPr txBox="1"/>
            <p:nvPr/>
          </p:nvSpPr>
          <p:spPr>
            <a:xfrm>
              <a:off x="655655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E078B122-EDC4-4ABB-9825-A2A340712687}"/>
                </a:ext>
              </a:extLst>
            </p:cNvPr>
            <p:cNvSpPr txBox="1"/>
            <p:nvPr/>
          </p:nvSpPr>
          <p:spPr>
            <a:xfrm>
              <a:off x="6959603" y="6016932"/>
              <a:ext cx="4544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D8A5FFF1-3AA4-4B90-AC58-83890D3BBF82}"/>
                </a:ext>
              </a:extLst>
            </p:cNvPr>
            <p:cNvSpPr txBox="1"/>
            <p:nvPr/>
          </p:nvSpPr>
          <p:spPr>
            <a:xfrm>
              <a:off x="7420566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EC3B0AC7-DB7C-4E0B-8C58-7E08EB9F2513}"/>
                </a:ext>
              </a:extLst>
            </p:cNvPr>
            <p:cNvSpPr txBox="1"/>
            <p:nvPr/>
          </p:nvSpPr>
          <p:spPr>
            <a:xfrm>
              <a:off x="785438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635CA3B2-5B59-4EF3-A187-8F3954C3D0E0}"/>
                </a:ext>
              </a:extLst>
            </p:cNvPr>
            <p:cNvSpPr txBox="1"/>
            <p:nvPr/>
          </p:nvSpPr>
          <p:spPr>
            <a:xfrm>
              <a:off x="8284567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094577C9-14F1-45CD-8B60-7BF50FB8D5EC}"/>
                </a:ext>
              </a:extLst>
            </p:cNvPr>
            <p:cNvSpPr txBox="1"/>
            <p:nvPr/>
          </p:nvSpPr>
          <p:spPr>
            <a:xfrm>
              <a:off x="8722023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A859A6AD-7F3B-4180-B084-C53BD7C71706}"/>
                </a:ext>
              </a:extLst>
            </p:cNvPr>
            <p:cNvSpPr txBox="1"/>
            <p:nvPr/>
          </p:nvSpPr>
          <p:spPr>
            <a:xfrm>
              <a:off x="9152210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3894B5F8-FE45-4750-A291-CCA10E43637C}"/>
                </a:ext>
              </a:extLst>
            </p:cNvPr>
            <p:cNvSpPr txBox="1"/>
            <p:nvPr/>
          </p:nvSpPr>
          <p:spPr>
            <a:xfrm>
              <a:off x="9589663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E37870D5-50DD-4B61-9670-380F07A3F7B0}"/>
                </a:ext>
              </a:extLst>
            </p:cNvPr>
            <p:cNvSpPr txBox="1"/>
            <p:nvPr/>
          </p:nvSpPr>
          <p:spPr>
            <a:xfrm>
              <a:off x="10019849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D5838440-C6B1-40F2-857C-B85A4E89765E}"/>
                </a:ext>
              </a:extLst>
            </p:cNvPr>
            <p:cNvSpPr txBox="1"/>
            <p:nvPr/>
          </p:nvSpPr>
          <p:spPr>
            <a:xfrm>
              <a:off x="10453670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AAA1D8DA-D510-4ADB-9F92-99A4BFD9A10E}"/>
                </a:ext>
              </a:extLst>
            </p:cNvPr>
            <p:cNvSpPr txBox="1"/>
            <p:nvPr/>
          </p:nvSpPr>
          <p:spPr>
            <a:xfrm>
              <a:off x="10887492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187F6C9E-A9E8-4288-A994-7A60EB4B228C}"/>
                </a:ext>
              </a:extLst>
            </p:cNvPr>
            <p:cNvSpPr txBox="1"/>
            <p:nvPr/>
          </p:nvSpPr>
          <p:spPr>
            <a:xfrm>
              <a:off x="11321315" y="6016932"/>
              <a:ext cx="398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142" name="Rectangle 141">
            <a:extLst>
              <a:ext uri="{FF2B5EF4-FFF2-40B4-BE49-F238E27FC236}">
                <a16:creationId xmlns:a16="http://schemas.microsoft.com/office/drawing/2014/main" id="{5895E35D-4D77-433B-AC2B-D60B11AE2555}"/>
              </a:ext>
            </a:extLst>
          </p:cNvPr>
          <p:cNvSpPr/>
          <p:nvPr/>
        </p:nvSpPr>
        <p:spPr>
          <a:xfrm>
            <a:off x="653312" y="5710677"/>
            <a:ext cx="2008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Show it:</a:t>
            </a:r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680375E6-1B69-4958-A9B3-DC19FDF292AE}"/>
              </a:ext>
            </a:extLst>
          </p:cNvPr>
          <p:cNvSpPr/>
          <p:nvPr/>
        </p:nvSpPr>
        <p:spPr>
          <a:xfrm>
            <a:off x="1653901" y="1221147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4CEA5F9-6793-49AA-80E9-5DA304F1410E}"/>
              </a:ext>
            </a:extLst>
          </p:cNvPr>
          <p:cNvSpPr/>
          <p:nvPr/>
        </p:nvSpPr>
        <p:spPr>
          <a:xfrm>
            <a:off x="8368337" y="3126708"/>
            <a:ext cx="851790" cy="8203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E0FAD2E-3C84-477B-96BC-186A8D157E79}"/>
              </a:ext>
            </a:extLst>
          </p:cNvPr>
          <p:cNvSpPr/>
          <p:nvPr/>
        </p:nvSpPr>
        <p:spPr>
          <a:xfrm>
            <a:off x="6883021" y="3143144"/>
            <a:ext cx="851790" cy="8203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1291FDE-E92C-4ABA-B3D3-08D40AC33416}"/>
              </a:ext>
            </a:extLst>
          </p:cNvPr>
          <p:cNvSpPr txBox="1"/>
          <p:nvPr/>
        </p:nvSpPr>
        <p:spPr>
          <a:xfrm>
            <a:off x="2184431" y="3263860"/>
            <a:ext cx="498600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5E6846-6964-4390-AF76-1841AA2BB8CD}"/>
              </a:ext>
            </a:extLst>
          </p:cNvPr>
          <p:cNvSpPr txBox="1"/>
          <p:nvPr/>
        </p:nvSpPr>
        <p:spPr>
          <a:xfrm>
            <a:off x="3688307" y="3301413"/>
            <a:ext cx="377310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CDA18B8-D272-4FE0-B5D4-8912ED7D514F}"/>
              </a:ext>
            </a:extLst>
          </p:cNvPr>
          <p:cNvSpPr/>
          <p:nvPr/>
        </p:nvSpPr>
        <p:spPr>
          <a:xfrm>
            <a:off x="4217947" y="3140011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5E0B17B-5A1A-4327-AC0D-BA2D991C0737}"/>
              </a:ext>
            </a:extLst>
          </p:cNvPr>
          <p:cNvSpPr/>
          <p:nvPr/>
        </p:nvSpPr>
        <p:spPr>
          <a:xfrm>
            <a:off x="2706742" y="3140011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682F12D-6DE8-441C-93EE-4C9E1EFFB49A}"/>
              </a:ext>
            </a:extLst>
          </p:cNvPr>
          <p:cNvSpPr/>
          <p:nvPr/>
        </p:nvSpPr>
        <p:spPr>
          <a:xfrm>
            <a:off x="1314221" y="3140011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1868BFB8-DBA9-44AE-8EFA-9AC2F2220F2D}"/>
              </a:ext>
            </a:extLst>
          </p:cNvPr>
          <p:cNvSpPr/>
          <p:nvPr/>
        </p:nvSpPr>
        <p:spPr>
          <a:xfrm>
            <a:off x="2116623" y="4308796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F56B17D0-2C73-47C0-AFA6-8ED5925C1218}"/>
              </a:ext>
            </a:extLst>
          </p:cNvPr>
          <p:cNvSpPr/>
          <p:nvPr/>
        </p:nvSpPr>
        <p:spPr>
          <a:xfrm>
            <a:off x="3385249" y="4316542"/>
            <a:ext cx="851790" cy="85857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247D9CFD-C422-4083-A4A3-D04DCFDBBC78}"/>
              </a:ext>
            </a:extLst>
          </p:cNvPr>
          <p:cNvSpPr/>
          <p:nvPr/>
        </p:nvSpPr>
        <p:spPr>
          <a:xfrm>
            <a:off x="2450398" y="1221147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A2EE55D4-3958-45B4-AAC8-6D953B6F032C}"/>
              </a:ext>
            </a:extLst>
          </p:cNvPr>
          <p:cNvSpPr/>
          <p:nvPr/>
        </p:nvSpPr>
        <p:spPr>
          <a:xfrm>
            <a:off x="3246895" y="1221147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553A12B5-E6C4-4BA8-ACE6-3084B185D183}"/>
              </a:ext>
            </a:extLst>
          </p:cNvPr>
          <p:cNvSpPr/>
          <p:nvPr/>
        </p:nvSpPr>
        <p:spPr>
          <a:xfrm>
            <a:off x="4053552" y="1221147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1" name="Picture 100">
            <a:extLst>
              <a:ext uri="{FF2B5EF4-FFF2-40B4-BE49-F238E27FC236}">
                <a16:creationId xmlns:a16="http://schemas.microsoft.com/office/drawing/2014/main" id="{A4E2CED4-A6BD-4C3A-AD19-1E7187347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2684" y="916490"/>
            <a:ext cx="4440648" cy="1932539"/>
          </a:xfrm>
          <a:prstGeom prst="rect">
            <a:avLst/>
          </a:prstGeom>
        </p:spPr>
      </p:pic>
      <p:sp>
        <p:nvSpPr>
          <p:cNvPr id="112" name="Arc 111">
            <a:extLst>
              <a:ext uri="{FF2B5EF4-FFF2-40B4-BE49-F238E27FC236}">
                <a16:creationId xmlns:a16="http://schemas.microsoft.com/office/drawing/2014/main" id="{5A6CE6C8-A574-4377-BAAD-9FCF97830DCC}"/>
              </a:ext>
            </a:extLst>
          </p:cNvPr>
          <p:cNvSpPr/>
          <p:nvPr/>
        </p:nvSpPr>
        <p:spPr>
          <a:xfrm>
            <a:off x="6883585" y="5371947"/>
            <a:ext cx="2156243" cy="669005"/>
          </a:xfrm>
          <a:prstGeom prst="arc">
            <a:avLst>
              <a:gd name="adj1" fmla="val 10902828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F9BA2BC-1EA3-4E7D-9629-CE583B5788DB}"/>
              </a:ext>
            </a:extLst>
          </p:cNvPr>
          <p:cNvSpPr txBox="1"/>
          <p:nvPr/>
        </p:nvSpPr>
        <p:spPr>
          <a:xfrm>
            <a:off x="7587529" y="5398017"/>
            <a:ext cx="549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+ 5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A348B70-28AA-4E5D-AED7-6C5ABA943650}"/>
              </a:ext>
            </a:extLst>
          </p:cNvPr>
          <p:cNvSpPr txBox="1"/>
          <p:nvPr/>
        </p:nvSpPr>
        <p:spPr>
          <a:xfrm>
            <a:off x="1990725" y="277579"/>
            <a:ext cx="1342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C5B10F5-A201-4FC9-836D-9DE89FCC9AE1}"/>
              </a:ext>
            </a:extLst>
          </p:cNvPr>
          <p:cNvSpPr txBox="1"/>
          <p:nvPr/>
        </p:nvSpPr>
        <p:spPr>
          <a:xfrm>
            <a:off x="1308931" y="3276911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230A0F89-B182-4E3B-A9A4-171802F08713}"/>
              </a:ext>
            </a:extLst>
          </p:cNvPr>
          <p:cNvSpPr txBox="1"/>
          <p:nvPr/>
        </p:nvSpPr>
        <p:spPr>
          <a:xfrm>
            <a:off x="2719149" y="3273184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1CBE351-3657-41A1-9C6A-ED3EE8B45663}"/>
              </a:ext>
            </a:extLst>
          </p:cNvPr>
          <p:cNvSpPr txBox="1"/>
          <p:nvPr/>
        </p:nvSpPr>
        <p:spPr>
          <a:xfrm>
            <a:off x="4223916" y="3273805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2952C0FD-6F30-48E9-BBC7-A5439AC10C6C}"/>
              </a:ext>
            </a:extLst>
          </p:cNvPr>
          <p:cNvSpPr txBox="1"/>
          <p:nvPr/>
        </p:nvSpPr>
        <p:spPr>
          <a:xfrm>
            <a:off x="6905172" y="3255102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43AE9868-4D6F-45F4-8A49-EC2785BD8734}"/>
              </a:ext>
            </a:extLst>
          </p:cNvPr>
          <p:cNvSpPr txBox="1"/>
          <p:nvPr/>
        </p:nvSpPr>
        <p:spPr>
          <a:xfrm>
            <a:off x="8390490" y="3251658"/>
            <a:ext cx="829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33D6C5E3-93DA-4E4B-93AC-5226486D5E1D}"/>
              </a:ext>
            </a:extLst>
          </p:cNvPr>
          <p:cNvSpPr txBox="1"/>
          <p:nvPr/>
        </p:nvSpPr>
        <p:spPr>
          <a:xfrm>
            <a:off x="9852095" y="3255102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D2526462-04E5-4D14-923E-603C0022FF53}"/>
              </a:ext>
            </a:extLst>
          </p:cNvPr>
          <p:cNvSpPr txBox="1"/>
          <p:nvPr/>
        </p:nvSpPr>
        <p:spPr>
          <a:xfrm>
            <a:off x="3372297" y="4468217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BADA9D7-8A0A-4A50-8422-71D04A23B91B}"/>
              </a:ext>
            </a:extLst>
          </p:cNvPr>
          <p:cNvSpPr txBox="1"/>
          <p:nvPr/>
        </p:nvSpPr>
        <p:spPr>
          <a:xfrm>
            <a:off x="2091527" y="4445696"/>
            <a:ext cx="853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9454BBD7-64A4-4C99-BA11-8F12811353F8}"/>
              </a:ext>
            </a:extLst>
          </p:cNvPr>
          <p:cNvSpPr/>
          <p:nvPr/>
        </p:nvSpPr>
        <p:spPr>
          <a:xfrm rot="19151411">
            <a:off x="1683841" y="2830208"/>
            <a:ext cx="865726" cy="2571418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Arc 73">
            <a:extLst>
              <a:ext uri="{FF2B5EF4-FFF2-40B4-BE49-F238E27FC236}">
                <a16:creationId xmlns:a16="http://schemas.microsoft.com/office/drawing/2014/main" id="{9559D624-4BDE-43BA-B7D4-07E16A1E2D7A}"/>
              </a:ext>
            </a:extLst>
          </p:cNvPr>
          <p:cNvSpPr/>
          <p:nvPr/>
        </p:nvSpPr>
        <p:spPr>
          <a:xfrm>
            <a:off x="6031231" y="5387087"/>
            <a:ext cx="851790" cy="638726"/>
          </a:xfrm>
          <a:prstGeom prst="arc">
            <a:avLst>
              <a:gd name="adj1" fmla="val 1082207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4D2C208-BBF1-4D99-A8A4-B01D445D3638}"/>
              </a:ext>
            </a:extLst>
          </p:cNvPr>
          <p:cNvSpPr txBox="1"/>
          <p:nvPr/>
        </p:nvSpPr>
        <p:spPr>
          <a:xfrm>
            <a:off x="6194400" y="5409559"/>
            <a:ext cx="549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+ 2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6053BD9-8F9B-4E34-926A-1A3A5886C80B}"/>
              </a:ext>
            </a:extLst>
          </p:cNvPr>
          <p:cNvSpPr/>
          <p:nvPr/>
        </p:nvSpPr>
        <p:spPr>
          <a:xfrm>
            <a:off x="8875722" y="6050024"/>
            <a:ext cx="354483" cy="3407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FBCC3426-1709-4DF3-AFDB-50FA80F2EAA3}"/>
              </a:ext>
            </a:extLst>
          </p:cNvPr>
          <p:cNvSpPr/>
          <p:nvPr/>
        </p:nvSpPr>
        <p:spPr>
          <a:xfrm>
            <a:off x="4041995" y="2008590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16F93E64-94E2-420A-9A7D-57BB0595C35F}"/>
              </a:ext>
            </a:extLst>
          </p:cNvPr>
          <p:cNvSpPr/>
          <p:nvPr/>
        </p:nvSpPr>
        <p:spPr>
          <a:xfrm>
            <a:off x="4858597" y="2008590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1BF4720F-5012-4C5C-B036-6B82489F4465}"/>
              </a:ext>
            </a:extLst>
          </p:cNvPr>
          <p:cNvSpPr/>
          <p:nvPr/>
        </p:nvSpPr>
        <p:spPr>
          <a:xfrm>
            <a:off x="6558407" y="1221147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2E738414-8805-4BD1-8164-6B76613A6385}"/>
              </a:ext>
            </a:extLst>
          </p:cNvPr>
          <p:cNvSpPr/>
          <p:nvPr/>
        </p:nvSpPr>
        <p:spPr>
          <a:xfrm>
            <a:off x="3244562" y="2008590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A63C04D-31CD-4983-A0D6-12337B6B7527}"/>
              </a:ext>
            </a:extLst>
          </p:cNvPr>
          <p:cNvSpPr/>
          <p:nvPr/>
        </p:nvSpPr>
        <p:spPr>
          <a:xfrm>
            <a:off x="4850051" y="1221147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C5F66D91-EE64-4193-9231-48F6D22294FB}"/>
              </a:ext>
            </a:extLst>
          </p:cNvPr>
          <p:cNvSpPr/>
          <p:nvPr/>
        </p:nvSpPr>
        <p:spPr>
          <a:xfrm>
            <a:off x="1665548" y="2008590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C9CC7889-8705-4D50-85EE-CBBE5C565BE4}"/>
              </a:ext>
            </a:extLst>
          </p:cNvPr>
          <p:cNvSpPr/>
          <p:nvPr/>
        </p:nvSpPr>
        <p:spPr>
          <a:xfrm>
            <a:off x="2461270" y="2008590"/>
            <a:ext cx="608595" cy="5641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5B6A27EE-3D1B-4078-BF5A-95697AC1CA48}"/>
              </a:ext>
            </a:extLst>
          </p:cNvPr>
          <p:cNvSpPr/>
          <p:nvPr/>
        </p:nvSpPr>
        <p:spPr>
          <a:xfrm>
            <a:off x="7353382" y="1221147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5E3CE3A4-D146-4B36-94F0-48D77FA6EAE9}"/>
              </a:ext>
            </a:extLst>
          </p:cNvPr>
          <p:cNvSpPr/>
          <p:nvPr/>
        </p:nvSpPr>
        <p:spPr>
          <a:xfrm>
            <a:off x="8148357" y="1221147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C0F982C9-8F04-488D-A0E1-53A5F553D453}"/>
              </a:ext>
            </a:extLst>
          </p:cNvPr>
          <p:cNvSpPr/>
          <p:nvPr/>
        </p:nvSpPr>
        <p:spPr>
          <a:xfrm>
            <a:off x="8958569" y="1221147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A470AC35-AE60-4DFC-B645-5E01CAD32838}"/>
              </a:ext>
            </a:extLst>
          </p:cNvPr>
          <p:cNvSpPr/>
          <p:nvPr/>
        </p:nvSpPr>
        <p:spPr>
          <a:xfrm>
            <a:off x="9753544" y="1221147"/>
            <a:ext cx="608595" cy="564192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01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 animBg="1"/>
      <p:bldP spid="70" grpId="0" animBg="1"/>
      <p:bldP spid="85" grpId="0" animBg="1"/>
      <p:bldP spid="87" grpId="0" animBg="1"/>
      <p:bldP spid="112" grpId="0" animBg="1"/>
      <p:bldP spid="113" grpId="0"/>
      <p:bldP spid="114" grpId="0"/>
      <p:bldP spid="115" grpId="0"/>
      <p:bldP spid="116" grpId="0"/>
      <p:bldP spid="117" grpId="0"/>
      <p:bldP spid="144" grpId="0"/>
      <p:bldP spid="145" grpId="0"/>
      <p:bldP spid="146" grpId="0"/>
      <p:bldP spid="147" grpId="0"/>
      <p:bldP spid="148" grpId="0"/>
      <p:bldP spid="149" grpId="0" animBg="1"/>
      <p:bldP spid="74" grpId="0" animBg="1"/>
      <p:bldP spid="76" grpId="0"/>
      <p:bldP spid="3" grpId="0" animBg="1"/>
      <p:bldP spid="86" grpId="0" animBg="1"/>
      <p:bldP spid="90" grpId="0" animBg="1"/>
      <p:bldP spid="102" grpId="0" animBg="1"/>
      <p:bldP spid="104" grpId="0" animBg="1"/>
      <p:bldP spid="77" grpId="0" animBg="1"/>
      <p:bldP spid="80" grpId="0" animBg="1"/>
      <p:bldP spid="89" grpId="0" animBg="1"/>
      <p:bldP spid="73" grpId="0" animBg="1"/>
      <p:bldP spid="81" grpId="0" animBg="1"/>
      <p:bldP spid="84" grpId="0" animBg="1"/>
      <p:bldP spid="8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99842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986D7E0-5B7E-4F31-9B3E-8E351BB52DFC}"/>
              </a:ext>
            </a:extLst>
          </p:cNvPr>
          <p:cNvGrpSpPr/>
          <p:nvPr/>
        </p:nvGrpSpPr>
        <p:grpSpPr>
          <a:xfrm>
            <a:off x="10827548" y="-20453"/>
            <a:ext cx="1364451" cy="711954"/>
            <a:chOff x="10827548" y="-20453"/>
            <a:chExt cx="1364451" cy="711954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3911E6D1-C199-4483-B4E8-C1CC75323E6A}"/>
                </a:ext>
              </a:extLst>
            </p:cNvPr>
            <p:cNvSpPr/>
            <p:nvPr/>
          </p:nvSpPr>
          <p:spPr>
            <a:xfrm>
              <a:off x="10827548" y="-20453"/>
              <a:ext cx="1364451" cy="711954"/>
            </a:xfrm>
            <a:prstGeom prst="teardrop">
              <a:avLst/>
            </a:prstGeom>
            <a:solidFill>
              <a:srgbClr val="55768F"/>
            </a:solidFill>
            <a:ln>
              <a:solidFill>
                <a:srgbClr val="5576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>
                <a:solidFill>
                  <a:schemeClr val="bg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E55CC1-A0EA-4319-B9C4-7AC546EC106D}"/>
                </a:ext>
              </a:extLst>
            </p:cNvPr>
            <p:cNvSpPr txBox="1"/>
            <p:nvPr/>
          </p:nvSpPr>
          <p:spPr>
            <a:xfrm>
              <a:off x="10973408" y="166247"/>
              <a:ext cx="11560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>
                  <a:solidFill>
                    <a:schemeClr val="bg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Reasoning</a:t>
              </a: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423DCE6A-2DE2-40E1-9C50-9A22988DDF4B}"/>
              </a:ext>
            </a:extLst>
          </p:cNvPr>
          <p:cNvSpPr txBox="1"/>
          <p:nvPr/>
        </p:nvSpPr>
        <p:spPr>
          <a:xfrm>
            <a:off x="378376" y="469627"/>
            <a:ext cx="6074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 number line below shows 3 + 9.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FA6FA7-9BE7-4115-BF22-6A88109DE5A7}"/>
              </a:ext>
            </a:extLst>
          </p:cNvPr>
          <p:cNvSpPr txBox="1"/>
          <p:nvPr/>
        </p:nvSpPr>
        <p:spPr>
          <a:xfrm>
            <a:off x="434155" y="5167033"/>
            <a:ext cx="607409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False.</a:t>
            </a:r>
          </a:p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 number line below shows 9 + 3.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0EB55693-6DFA-4C83-A124-EBD84694B2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95998" y="2349536"/>
          <a:ext cx="5360230" cy="4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023">
                  <a:extLst>
                    <a:ext uri="{9D8B030D-6E8A-4147-A177-3AD203B41FA5}">
                      <a16:colId xmlns:a16="http://schemas.microsoft.com/office/drawing/2014/main" val="2260721610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3062317274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1207299845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74760206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2593033389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2058303116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1221075392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2961075543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828643245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167036715"/>
                    </a:ext>
                  </a:extLst>
                </a:gridCol>
              </a:tblGrid>
              <a:tr h="231613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094808"/>
                  </a:ext>
                </a:extLst>
              </a:tr>
              <a:tr h="231613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499481"/>
                  </a:ext>
                </a:extLst>
              </a:tr>
            </a:tbl>
          </a:graphicData>
        </a:graphic>
      </p:graphicFrame>
      <p:grpSp>
        <p:nvGrpSpPr>
          <p:cNvPr id="14" name="Group 13">
            <a:extLst>
              <a:ext uri="{FF2B5EF4-FFF2-40B4-BE49-F238E27FC236}">
                <a16:creationId xmlns:a16="http://schemas.microsoft.com/office/drawing/2014/main" id="{F1C89F40-6B3F-4D27-A6C7-DBA8F3D81F56}"/>
              </a:ext>
            </a:extLst>
          </p:cNvPr>
          <p:cNvGrpSpPr/>
          <p:nvPr/>
        </p:nvGrpSpPr>
        <p:grpSpPr>
          <a:xfrm>
            <a:off x="482600" y="2903735"/>
            <a:ext cx="11201400" cy="455039"/>
            <a:chOff x="2663069" y="6016932"/>
            <a:chExt cx="9056487" cy="30279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2B56D37-FD07-416F-ACF6-B4DE014409C1}"/>
                </a:ext>
              </a:extLst>
            </p:cNvPr>
            <p:cNvSpPr txBox="1"/>
            <p:nvPr/>
          </p:nvSpPr>
          <p:spPr>
            <a:xfrm>
              <a:off x="2663069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2726870-A571-4242-94FC-0C091B63DE34}"/>
                </a:ext>
              </a:extLst>
            </p:cNvPr>
            <p:cNvSpPr txBox="1"/>
            <p:nvPr/>
          </p:nvSpPr>
          <p:spPr>
            <a:xfrm>
              <a:off x="3089636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E65838B-2D18-457C-AF04-98E15CA66E96}"/>
                </a:ext>
              </a:extLst>
            </p:cNvPr>
            <p:cNvSpPr txBox="1"/>
            <p:nvPr/>
          </p:nvSpPr>
          <p:spPr>
            <a:xfrm>
              <a:off x="3527082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A8EEB9A-99DA-48F6-91F8-9897EABF121B}"/>
                </a:ext>
              </a:extLst>
            </p:cNvPr>
            <p:cNvSpPr txBox="1"/>
            <p:nvPr/>
          </p:nvSpPr>
          <p:spPr>
            <a:xfrm>
              <a:off x="3957261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7BDA1C8-38C0-4D95-993A-A65DDD6D098E}"/>
                </a:ext>
              </a:extLst>
            </p:cNvPr>
            <p:cNvSpPr txBox="1"/>
            <p:nvPr/>
          </p:nvSpPr>
          <p:spPr>
            <a:xfrm>
              <a:off x="4391084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38A254D-C3D7-4AE3-9E3A-88827F646B15}"/>
                </a:ext>
              </a:extLst>
            </p:cNvPr>
            <p:cNvSpPr txBox="1"/>
            <p:nvPr/>
          </p:nvSpPr>
          <p:spPr>
            <a:xfrm>
              <a:off x="4824911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4730362-965A-4FE8-B890-331480AFF74B}"/>
                </a:ext>
              </a:extLst>
            </p:cNvPr>
            <p:cNvSpPr txBox="1"/>
            <p:nvPr/>
          </p:nvSpPr>
          <p:spPr>
            <a:xfrm>
              <a:off x="5255100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E24B147-AFF7-4934-A445-50C2265EE38F}"/>
                </a:ext>
              </a:extLst>
            </p:cNvPr>
            <p:cNvSpPr txBox="1"/>
            <p:nvPr/>
          </p:nvSpPr>
          <p:spPr>
            <a:xfrm>
              <a:off x="6119107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0289A28-B1BB-4BD7-96F6-BA4BF9B7D449}"/>
                </a:ext>
              </a:extLst>
            </p:cNvPr>
            <p:cNvSpPr txBox="1"/>
            <p:nvPr/>
          </p:nvSpPr>
          <p:spPr>
            <a:xfrm>
              <a:off x="5688919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7AFEF8C-CE5E-4951-9FC3-74FC1E37C03C}"/>
                </a:ext>
              </a:extLst>
            </p:cNvPr>
            <p:cNvSpPr txBox="1"/>
            <p:nvPr/>
          </p:nvSpPr>
          <p:spPr>
            <a:xfrm>
              <a:off x="6556557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5336F96-DA1E-4F9C-8C09-2A312DB9FEFE}"/>
                </a:ext>
              </a:extLst>
            </p:cNvPr>
            <p:cNvSpPr txBox="1"/>
            <p:nvPr/>
          </p:nvSpPr>
          <p:spPr>
            <a:xfrm>
              <a:off x="6959603" y="6016932"/>
              <a:ext cx="454408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47CA183-EB81-4324-A023-1A077006DA91}"/>
                </a:ext>
              </a:extLst>
            </p:cNvPr>
            <p:cNvSpPr txBox="1"/>
            <p:nvPr/>
          </p:nvSpPr>
          <p:spPr>
            <a:xfrm>
              <a:off x="7420566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7BC96BE-BEB6-4D65-A251-03727E7CB3C3}"/>
                </a:ext>
              </a:extLst>
            </p:cNvPr>
            <p:cNvSpPr txBox="1"/>
            <p:nvPr/>
          </p:nvSpPr>
          <p:spPr>
            <a:xfrm>
              <a:off x="7854387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58E4887-4A9F-4A82-9D0E-A80106C3B4CF}"/>
                </a:ext>
              </a:extLst>
            </p:cNvPr>
            <p:cNvSpPr txBox="1"/>
            <p:nvPr/>
          </p:nvSpPr>
          <p:spPr>
            <a:xfrm>
              <a:off x="8284567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BE0AE6A-2E9B-48B6-BCE5-E04F4FD3580C}"/>
                </a:ext>
              </a:extLst>
            </p:cNvPr>
            <p:cNvSpPr txBox="1"/>
            <p:nvPr/>
          </p:nvSpPr>
          <p:spPr>
            <a:xfrm>
              <a:off x="8722023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1BF3111-A7F4-4847-8DF1-51C0C0441368}"/>
                </a:ext>
              </a:extLst>
            </p:cNvPr>
            <p:cNvSpPr txBox="1"/>
            <p:nvPr/>
          </p:nvSpPr>
          <p:spPr>
            <a:xfrm>
              <a:off x="9152210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8063D1E-82B7-41F9-8BE0-9E1ED4236AFD}"/>
                </a:ext>
              </a:extLst>
            </p:cNvPr>
            <p:cNvSpPr txBox="1"/>
            <p:nvPr/>
          </p:nvSpPr>
          <p:spPr>
            <a:xfrm>
              <a:off x="9589663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C4C0B82-2E03-4077-8846-A092F3F6E810}"/>
                </a:ext>
              </a:extLst>
            </p:cNvPr>
            <p:cNvSpPr txBox="1"/>
            <p:nvPr/>
          </p:nvSpPr>
          <p:spPr>
            <a:xfrm>
              <a:off x="10019849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107CD75-5096-49DE-BCD3-32B93ECEC986}"/>
                </a:ext>
              </a:extLst>
            </p:cNvPr>
            <p:cNvSpPr txBox="1"/>
            <p:nvPr/>
          </p:nvSpPr>
          <p:spPr>
            <a:xfrm>
              <a:off x="10453670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9E81662-9E94-47F8-84D0-A6974B6C7DB3}"/>
                </a:ext>
              </a:extLst>
            </p:cNvPr>
            <p:cNvSpPr txBox="1"/>
            <p:nvPr/>
          </p:nvSpPr>
          <p:spPr>
            <a:xfrm>
              <a:off x="10887492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08206B2-A5F1-4512-B7B6-2B238C825A4F}"/>
                </a:ext>
              </a:extLst>
            </p:cNvPr>
            <p:cNvSpPr txBox="1"/>
            <p:nvPr/>
          </p:nvSpPr>
          <p:spPr>
            <a:xfrm>
              <a:off x="11321315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370FF9C3-C5AB-437A-ACD5-19AB00695AD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35768" y="2349536"/>
          <a:ext cx="5360230" cy="4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023">
                  <a:extLst>
                    <a:ext uri="{9D8B030D-6E8A-4147-A177-3AD203B41FA5}">
                      <a16:colId xmlns:a16="http://schemas.microsoft.com/office/drawing/2014/main" val="2260721610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3062317274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1207299845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74760206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2593033389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2058303116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1221075392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2961075543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828643245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167036715"/>
                    </a:ext>
                  </a:extLst>
                </a:gridCol>
              </a:tblGrid>
              <a:tr h="231613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094808"/>
                  </a:ext>
                </a:extLst>
              </a:tr>
              <a:tr h="231613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499481"/>
                  </a:ext>
                </a:extLst>
              </a:tr>
            </a:tbl>
          </a:graphicData>
        </a:graphic>
      </p:graphicFrame>
      <p:sp>
        <p:nvSpPr>
          <p:cNvPr id="2" name="Arc 1">
            <a:extLst>
              <a:ext uri="{FF2B5EF4-FFF2-40B4-BE49-F238E27FC236}">
                <a16:creationId xmlns:a16="http://schemas.microsoft.com/office/drawing/2014/main" id="{8CDDF24E-12E2-4393-BAF9-241E56350A7F}"/>
              </a:ext>
            </a:extLst>
          </p:cNvPr>
          <p:cNvSpPr/>
          <p:nvPr/>
        </p:nvSpPr>
        <p:spPr>
          <a:xfrm>
            <a:off x="5559424" y="1642282"/>
            <a:ext cx="1605915" cy="1423707"/>
          </a:xfrm>
          <a:prstGeom prst="arc">
            <a:avLst>
              <a:gd name="adj1" fmla="val 10788174"/>
              <a:gd name="adj2" fmla="val 2158288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238741-0995-48FC-B133-A4AADDE82E23}"/>
              </a:ext>
            </a:extLst>
          </p:cNvPr>
          <p:cNvSpPr txBox="1"/>
          <p:nvPr/>
        </p:nvSpPr>
        <p:spPr>
          <a:xfrm>
            <a:off x="5906076" y="1706722"/>
            <a:ext cx="839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+ 3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628A2A0-3EDD-43F8-9B5B-0AE649B1537F}"/>
              </a:ext>
            </a:extLst>
          </p:cNvPr>
          <p:cNvSpPr/>
          <p:nvPr/>
        </p:nvSpPr>
        <p:spPr>
          <a:xfrm>
            <a:off x="434155" y="3875360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True or false?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Explain how you know.</a:t>
            </a:r>
          </a:p>
        </p:txBody>
      </p:sp>
    </p:spTree>
    <p:extLst>
      <p:ext uri="{BB962C8B-B14F-4D97-AF65-F5344CB8AC3E}">
        <p14:creationId xmlns:p14="http://schemas.microsoft.com/office/powerpoint/2010/main" val="351476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453"/>
            <a:ext cx="12191999" cy="6998429"/>
          </a:xfrm>
          <a:prstGeom prst="rect">
            <a:avLst/>
          </a:prstGeom>
        </p:spPr>
      </p:pic>
      <p:sp>
        <p:nvSpPr>
          <p:cNvPr id="19" name="Teardrop 18">
            <a:extLst>
              <a:ext uri="{FF2B5EF4-FFF2-40B4-BE49-F238E27FC236}">
                <a16:creationId xmlns:a16="http://schemas.microsoft.com/office/drawing/2014/main" id="{93EA6C46-450F-40A0-A879-4DB9E6DF13C3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A27F416-4282-49B1-B783-53A94343A455}"/>
              </a:ext>
            </a:extLst>
          </p:cNvPr>
          <p:cNvSpPr txBox="1"/>
          <p:nvPr/>
        </p:nvSpPr>
        <p:spPr>
          <a:xfrm>
            <a:off x="2319163" y="4002760"/>
            <a:ext cx="7553671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_______ + _______ = _______</a:t>
            </a:r>
          </a:p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_______ + _______ = _______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1001B87-C370-4083-8265-F86367F32889}"/>
              </a:ext>
            </a:extLst>
          </p:cNvPr>
          <p:cNvSpPr/>
          <p:nvPr/>
        </p:nvSpPr>
        <p:spPr>
          <a:xfrm>
            <a:off x="4916643" y="1489233"/>
            <a:ext cx="984070" cy="962639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6F183CD4-5318-4019-9EC2-BDA5987E28CC}"/>
              </a:ext>
            </a:extLst>
          </p:cNvPr>
          <p:cNvSpPr/>
          <p:nvPr/>
        </p:nvSpPr>
        <p:spPr>
          <a:xfrm>
            <a:off x="3527577" y="1489233"/>
            <a:ext cx="984070" cy="962639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5C349573-0DA0-4C8C-89D7-53B86C12856E}"/>
              </a:ext>
            </a:extLst>
          </p:cNvPr>
          <p:cNvSpPr/>
          <p:nvPr/>
        </p:nvSpPr>
        <p:spPr>
          <a:xfrm>
            <a:off x="9083839" y="1489233"/>
            <a:ext cx="984070" cy="962639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A409C80-3B53-4EE2-A5A2-3AC241B81BA1}"/>
              </a:ext>
            </a:extLst>
          </p:cNvPr>
          <p:cNvSpPr/>
          <p:nvPr/>
        </p:nvSpPr>
        <p:spPr>
          <a:xfrm>
            <a:off x="2138511" y="1489233"/>
            <a:ext cx="984070" cy="962639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CE47BEB3-7E72-404A-9A4C-647B90956FEA}"/>
              </a:ext>
            </a:extLst>
          </p:cNvPr>
          <p:cNvSpPr/>
          <p:nvPr/>
        </p:nvSpPr>
        <p:spPr>
          <a:xfrm>
            <a:off x="6305709" y="1489233"/>
            <a:ext cx="984070" cy="962639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0AA1FBCF-29F8-40B6-8689-2C45A55C61C8}"/>
              </a:ext>
            </a:extLst>
          </p:cNvPr>
          <p:cNvSpPr/>
          <p:nvPr/>
        </p:nvSpPr>
        <p:spPr>
          <a:xfrm>
            <a:off x="7694775" y="1489233"/>
            <a:ext cx="984070" cy="962639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5EF8DC7-E27B-4BC6-9696-AE59AAA93774}"/>
              </a:ext>
            </a:extLst>
          </p:cNvPr>
          <p:cNvSpPr/>
          <p:nvPr/>
        </p:nvSpPr>
        <p:spPr>
          <a:xfrm>
            <a:off x="4916643" y="2687748"/>
            <a:ext cx="984070" cy="962639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69013461-FAF4-4AF8-BB49-5F6D5E08892D}"/>
              </a:ext>
            </a:extLst>
          </p:cNvPr>
          <p:cNvSpPr/>
          <p:nvPr/>
        </p:nvSpPr>
        <p:spPr>
          <a:xfrm>
            <a:off x="3527577" y="2687748"/>
            <a:ext cx="984070" cy="962639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A0A2FBD7-2CDE-4119-BD45-C901E7CE5BE8}"/>
              </a:ext>
            </a:extLst>
          </p:cNvPr>
          <p:cNvSpPr/>
          <p:nvPr/>
        </p:nvSpPr>
        <p:spPr>
          <a:xfrm>
            <a:off x="9083839" y="2687748"/>
            <a:ext cx="984070" cy="962639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291654CA-7F0C-4461-A1F9-ECB2C2A9537F}"/>
              </a:ext>
            </a:extLst>
          </p:cNvPr>
          <p:cNvSpPr/>
          <p:nvPr/>
        </p:nvSpPr>
        <p:spPr>
          <a:xfrm>
            <a:off x="2138511" y="2687748"/>
            <a:ext cx="984070" cy="962639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64979EF-F7F1-4B5A-BE38-42F840B30978}"/>
              </a:ext>
            </a:extLst>
          </p:cNvPr>
          <p:cNvSpPr/>
          <p:nvPr/>
        </p:nvSpPr>
        <p:spPr>
          <a:xfrm>
            <a:off x="6305709" y="2687748"/>
            <a:ext cx="984070" cy="962639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5377E935-16E6-4733-B333-7A1E6CD17BA9}"/>
              </a:ext>
            </a:extLst>
          </p:cNvPr>
          <p:cNvSpPr/>
          <p:nvPr/>
        </p:nvSpPr>
        <p:spPr>
          <a:xfrm>
            <a:off x="7694775" y="2687748"/>
            <a:ext cx="984070" cy="962639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4A3BA8-89BE-419E-AA50-AE1ECDA716F8}"/>
              </a:ext>
            </a:extLst>
          </p:cNvPr>
          <p:cNvSpPr txBox="1"/>
          <p:nvPr/>
        </p:nvSpPr>
        <p:spPr>
          <a:xfrm>
            <a:off x="3853873" y="4387481"/>
            <a:ext cx="11847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7C0969E-A31E-443B-8F4F-9DC91B5209C1}"/>
              </a:ext>
            </a:extLst>
          </p:cNvPr>
          <p:cNvSpPr txBox="1"/>
          <p:nvPr/>
        </p:nvSpPr>
        <p:spPr>
          <a:xfrm>
            <a:off x="3853873" y="5343720"/>
            <a:ext cx="11847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9B7244-EC37-4451-87E1-7334A6E6D3C1}"/>
              </a:ext>
            </a:extLst>
          </p:cNvPr>
          <p:cNvSpPr txBox="1"/>
          <p:nvPr/>
        </p:nvSpPr>
        <p:spPr>
          <a:xfrm>
            <a:off x="5506321" y="4387481"/>
            <a:ext cx="11793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3A0B80E-422A-4392-8B13-1EB6EB3DC41E}"/>
              </a:ext>
            </a:extLst>
          </p:cNvPr>
          <p:cNvSpPr txBox="1"/>
          <p:nvPr/>
        </p:nvSpPr>
        <p:spPr>
          <a:xfrm>
            <a:off x="5506321" y="5343720"/>
            <a:ext cx="11793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C30F457-8409-46BE-9C54-D8257C770969}"/>
              </a:ext>
            </a:extLst>
          </p:cNvPr>
          <p:cNvSpPr txBox="1"/>
          <p:nvPr/>
        </p:nvSpPr>
        <p:spPr>
          <a:xfrm>
            <a:off x="7235027" y="4387481"/>
            <a:ext cx="1065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0152352-0C23-415D-9CA4-21FA212A4DD0}"/>
              </a:ext>
            </a:extLst>
          </p:cNvPr>
          <p:cNvSpPr txBox="1"/>
          <p:nvPr/>
        </p:nvSpPr>
        <p:spPr>
          <a:xfrm>
            <a:off x="7235027" y="5343720"/>
            <a:ext cx="1065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5CB95E0-3E16-4DA0-A972-4282C4205D23}"/>
              </a:ext>
            </a:extLst>
          </p:cNvPr>
          <p:cNvSpPr/>
          <p:nvPr/>
        </p:nvSpPr>
        <p:spPr>
          <a:xfrm>
            <a:off x="303421" y="414382"/>
            <a:ext cx="96215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Use the counters below to complete the two calculations. </a:t>
            </a:r>
          </a:p>
        </p:txBody>
      </p:sp>
    </p:spTree>
    <p:extLst>
      <p:ext uri="{BB962C8B-B14F-4D97-AF65-F5344CB8AC3E}">
        <p14:creationId xmlns:p14="http://schemas.microsoft.com/office/powerpoint/2010/main" val="126198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A8C7AF-0AF5-4987-982A-720505F27D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B19A8B4-7D35-40E9-A2B3-3ABBD362AA03}"/>
              </a:ext>
            </a:extLst>
          </p:cNvPr>
          <p:cNvSpPr txBox="1"/>
          <p:nvPr/>
        </p:nvSpPr>
        <p:spPr>
          <a:xfrm>
            <a:off x="4146481" y="1734901"/>
            <a:ext cx="7950199" cy="353943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and _____ make _____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is made of _____ and _____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+ _____ = _____	    _____ + _____ = _____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- _____ = _____	   _____ - _____ = _____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5FEEFCD-FF9C-41DE-BEBA-38B1D4B84608}"/>
              </a:ext>
            </a:extLst>
          </p:cNvPr>
          <p:cNvSpPr txBox="1"/>
          <p:nvPr/>
        </p:nvSpPr>
        <p:spPr>
          <a:xfrm>
            <a:off x="4190118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101E041-9A51-4C35-AE9C-C50470E1FBF6}"/>
              </a:ext>
            </a:extLst>
          </p:cNvPr>
          <p:cNvSpPr txBox="1"/>
          <p:nvPr/>
        </p:nvSpPr>
        <p:spPr>
          <a:xfrm>
            <a:off x="5411332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09F3AD2-A2E4-4B1D-8598-92CA3CC83E29}"/>
              </a:ext>
            </a:extLst>
          </p:cNvPr>
          <p:cNvSpPr txBox="1"/>
          <p:nvPr/>
        </p:nvSpPr>
        <p:spPr>
          <a:xfrm>
            <a:off x="8177126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434CCD1-326D-4138-A68D-11325D2B1BF3}"/>
              </a:ext>
            </a:extLst>
          </p:cNvPr>
          <p:cNvSpPr txBox="1"/>
          <p:nvPr/>
        </p:nvSpPr>
        <p:spPr>
          <a:xfrm>
            <a:off x="9398340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A0BD669-FFD4-4EE8-9516-42212577B3C9}"/>
              </a:ext>
            </a:extLst>
          </p:cNvPr>
          <p:cNvSpPr txBox="1"/>
          <p:nvPr/>
        </p:nvSpPr>
        <p:spPr>
          <a:xfrm>
            <a:off x="6798124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5E8AC52-443C-4FD1-A333-3BC804A1EDB6}"/>
              </a:ext>
            </a:extLst>
          </p:cNvPr>
          <p:cNvSpPr txBox="1"/>
          <p:nvPr/>
        </p:nvSpPr>
        <p:spPr>
          <a:xfrm>
            <a:off x="10805992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A02A638-7B8C-45B1-8E1C-D35D38B1C94A}"/>
              </a:ext>
            </a:extLst>
          </p:cNvPr>
          <p:cNvSpPr txBox="1"/>
          <p:nvPr/>
        </p:nvSpPr>
        <p:spPr>
          <a:xfrm>
            <a:off x="4190118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89B331A-BFB7-4CEA-8CA4-A0B2097C030B}"/>
              </a:ext>
            </a:extLst>
          </p:cNvPr>
          <p:cNvSpPr txBox="1"/>
          <p:nvPr/>
        </p:nvSpPr>
        <p:spPr>
          <a:xfrm>
            <a:off x="5534644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13A0DBC-443C-4CED-A248-81F1B40301F2}"/>
              </a:ext>
            </a:extLst>
          </p:cNvPr>
          <p:cNvSpPr txBox="1"/>
          <p:nvPr/>
        </p:nvSpPr>
        <p:spPr>
          <a:xfrm>
            <a:off x="8311600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D706195-094C-4806-816C-813F1F557462}"/>
              </a:ext>
            </a:extLst>
          </p:cNvPr>
          <p:cNvSpPr txBox="1"/>
          <p:nvPr/>
        </p:nvSpPr>
        <p:spPr>
          <a:xfrm>
            <a:off x="9650645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DC4FE80-4ECE-4A7D-B2DE-48E3D6586DA7}"/>
              </a:ext>
            </a:extLst>
          </p:cNvPr>
          <p:cNvSpPr txBox="1"/>
          <p:nvPr/>
        </p:nvSpPr>
        <p:spPr>
          <a:xfrm>
            <a:off x="6875783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852EA39-AF5C-492D-A226-BA2868D08A55}"/>
              </a:ext>
            </a:extLst>
          </p:cNvPr>
          <p:cNvSpPr txBox="1"/>
          <p:nvPr/>
        </p:nvSpPr>
        <p:spPr>
          <a:xfrm>
            <a:off x="10989690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08C0F9-8D23-4EF4-9081-A732DD696DAD}"/>
              </a:ext>
            </a:extLst>
          </p:cNvPr>
          <p:cNvSpPr txBox="1"/>
          <p:nvPr/>
        </p:nvSpPr>
        <p:spPr>
          <a:xfrm>
            <a:off x="4191585" y="1734901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679DAC1-8F03-4855-A49A-E2302B7A2807}"/>
              </a:ext>
            </a:extLst>
          </p:cNvPr>
          <p:cNvSpPr txBox="1"/>
          <p:nvPr/>
        </p:nvSpPr>
        <p:spPr>
          <a:xfrm>
            <a:off x="5958934" y="1734901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74DDCB6-AC60-47B2-81ED-58175B44157C}"/>
              </a:ext>
            </a:extLst>
          </p:cNvPr>
          <p:cNvSpPr txBox="1"/>
          <p:nvPr/>
        </p:nvSpPr>
        <p:spPr>
          <a:xfrm>
            <a:off x="8010708" y="1734901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35EE6CC-8DAD-4D64-8848-A9D94A79D0F2}"/>
              </a:ext>
            </a:extLst>
          </p:cNvPr>
          <p:cNvSpPr txBox="1"/>
          <p:nvPr/>
        </p:nvSpPr>
        <p:spPr>
          <a:xfrm>
            <a:off x="4190118" y="267865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957B930-2D21-4EF3-9B46-CCE3C44B4EEA}"/>
              </a:ext>
            </a:extLst>
          </p:cNvPr>
          <p:cNvSpPr txBox="1"/>
          <p:nvPr/>
        </p:nvSpPr>
        <p:spPr>
          <a:xfrm>
            <a:off x="7209041" y="267865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020FBD6-4F67-4370-82EC-FD8322A95D98}"/>
              </a:ext>
            </a:extLst>
          </p:cNvPr>
          <p:cNvSpPr txBox="1"/>
          <p:nvPr/>
        </p:nvSpPr>
        <p:spPr>
          <a:xfrm>
            <a:off x="8957418" y="267865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B346E9D-7C53-4ADB-8242-48072878A446}"/>
              </a:ext>
            </a:extLst>
          </p:cNvPr>
          <p:cNvSpPr txBox="1"/>
          <p:nvPr/>
        </p:nvSpPr>
        <p:spPr>
          <a:xfrm>
            <a:off x="390298" y="389559"/>
            <a:ext cx="79159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Create bonds to 10 using the two frames. </a:t>
            </a:r>
          </a:p>
        </p:txBody>
      </p:sp>
    </p:spTree>
    <p:extLst>
      <p:ext uri="{BB962C8B-B14F-4D97-AF65-F5344CB8AC3E}">
        <p14:creationId xmlns:p14="http://schemas.microsoft.com/office/powerpoint/2010/main" val="194354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Adding by making 10 (2)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29009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</a:t>
            </a:r>
            <a:r>
              <a:rPr lang="en-GB" sz="6000" b="1" dirty="0" smtClean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  <a:endParaRPr lang="en-GB" sz="60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083752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B854E0C-6FB5-43AD-BA4C-959895AA4E4D}"/>
              </a:ext>
            </a:extLst>
          </p:cNvPr>
          <p:cNvSpPr txBox="1"/>
          <p:nvPr/>
        </p:nvSpPr>
        <p:spPr>
          <a:xfrm>
            <a:off x="490393" y="482412"/>
            <a:ext cx="528489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Kat has 5 sweets.</a:t>
            </a:r>
          </a:p>
          <a:p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She gets 7 more.</a:t>
            </a:r>
          </a:p>
          <a:p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altogether?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B212E045-9912-4096-8FD1-BC71ADC3EE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8550" y="406788"/>
            <a:ext cx="3693722" cy="1607482"/>
          </a:xfrm>
          <a:prstGeom prst="rect">
            <a:avLst/>
          </a:prstGeom>
        </p:spPr>
      </p:pic>
      <p:sp>
        <p:nvSpPr>
          <p:cNvPr id="87" name="Oval 86">
            <a:extLst>
              <a:ext uri="{FF2B5EF4-FFF2-40B4-BE49-F238E27FC236}">
                <a16:creationId xmlns:a16="http://schemas.microsoft.com/office/drawing/2014/main" id="{E0EE1AF1-FC5A-4C19-87AC-A4745EA982F7}"/>
              </a:ext>
            </a:extLst>
          </p:cNvPr>
          <p:cNvSpPr/>
          <p:nvPr/>
        </p:nvSpPr>
        <p:spPr>
          <a:xfrm>
            <a:off x="5392256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71DFC902-21FF-4FF2-B574-B10B7D9A9BD3}"/>
              </a:ext>
            </a:extLst>
          </p:cNvPr>
          <p:cNvSpPr/>
          <p:nvPr/>
        </p:nvSpPr>
        <p:spPr>
          <a:xfrm>
            <a:off x="5392256" y="1318655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151511CE-FE24-4719-BB27-E70121AB3E6A}"/>
              </a:ext>
            </a:extLst>
          </p:cNvPr>
          <p:cNvSpPr/>
          <p:nvPr/>
        </p:nvSpPr>
        <p:spPr>
          <a:xfrm>
            <a:off x="6055167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EF22E210-4987-44E5-BDF2-A203FEB05944}"/>
              </a:ext>
            </a:extLst>
          </p:cNvPr>
          <p:cNvSpPr/>
          <p:nvPr/>
        </p:nvSpPr>
        <p:spPr>
          <a:xfrm>
            <a:off x="6055167" y="1318655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1325E17A-DF9A-4B29-834E-EDADA1CFD12E}"/>
              </a:ext>
            </a:extLst>
          </p:cNvPr>
          <p:cNvSpPr/>
          <p:nvPr/>
        </p:nvSpPr>
        <p:spPr>
          <a:xfrm>
            <a:off x="6718078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97DE59DE-077C-42BA-9678-E40DC351A2A1}"/>
              </a:ext>
            </a:extLst>
          </p:cNvPr>
          <p:cNvSpPr/>
          <p:nvPr/>
        </p:nvSpPr>
        <p:spPr>
          <a:xfrm>
            <a:off x="6718078" y="1318655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8B8E9DE3-1955-45E8-8D17-7B81F6B94362}"/>
              </a:ext>
            </a:extLst>
          </p:cNvPr>
          <p:cNvSpPr/>
          <p:nvPr/>
        </p:nvSpPr>
        <p:spPr>
          <a:xfrm>
            <a:off x="7380989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92B619D2-D05D-4FD1-80F9-4A227C05F953}"/>
              </a:ext>
            </a:extLst>
          </p:cNvPr>
          <p:cNvSpPr/>
          <p:nvPr/>
        </p:nvSpPr>
        <p:spPr>
          <a:xfrm>
            <a:off x="7380989" y="1318655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8AD1F9AE-971C-4F59-BB76-9B43DE7B1BD1}"/>
              </a:ext>
            </a:extLst>
          </p:cNvPr>
          <p:cNvSpPr/>
          <p:nvPr/>
        </p:nvSpPr>
        <p:spPr>
          <a:xfrm>
            <a:off x="8043900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8CFADCD6-FCB5-43F5-9D97-E1ECA349EDAA}"/>
              </a:ext>
            </a:extLst>
          </p:cNvPr>
          <p:cNvSpPr/>
          <p:nvPr/>
        </p:nvSpPr>
        <p:spPr>
          <a:xfrm>
            <a:off x="8043900" y="1318655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7" name="Picture 96">
            <a:extLst>
              <a:ext uri="{FF2B5EF4-FFF2-40B4-BE49-F238E27FC236}">
                <a16:creationId xmlns:a16="http://schemas.microsoft.com/office/drawing/2014/main" id="{48C8892D-2EBB-4B16-9790-20CB44FE7D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8550" y="2034323"/>
            <a:ext cx="3693722" cy="1607482"/>
          </a:xfrm>
          <a:prstGeom prst="rect">
            <a:avLst/>
          </a:prstGeom>
        </p:spPr>
      </p:pic>
      <p:sp>
        <p:nvSpPr>
          <p:cNvPr id="98" name="Oval 97">
            <a:extLst>
              <a:ext uri="{FF2B5EF4-FFF2-40B4-BE49-F238E27FC236}">
                <a16:creationId xmlns:a16="http://schemas.microsoft.com/office/drawing/2014/main" id="{F0F1F7C3-1790-4DF4-8A1A-CAD98DD6F47C}"/>
              </a:ext>
            </a:extLst>
          </p:cNvPr>
          <p:cNvSpPr/>
          <p:nvPr/>
        </p:nvSpPr>
        <p:spPr>
          <a:xfrm>
            <a:off x="5392256" y="2274656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F76EF68B-5AEC-4295-93E9-AF3BB43637A4}"/>
              </a:ext>
            </a:extLst>
          </p:cNvPr>
          <p:cNvSpPr/>
          <p:nvPr/>
        </p:nvSpPr>
        <p:spPr>
          <a:xfrm>
            <a:off x="6055167" y="2274656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BE71B8F-007B-475E-A1CC-9ED88488E632}"/>
              </a:ext>
            </a:extLst>
          </p:cNvPr>
          <p:cNvCxnSpPr>
            <a:cxnSpLocks/>
          </p:cNvCxnSpPr>
          <p:nvPr/>
        </p:nvCxnSpPr>
        <p:spPr>
          <a:xfrm flipH="1">
            <a:off x="3091094" y="5055624"/>
            <a:ext cx="310748" cy="34664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DBE3ABED-6F38-4157-921E-3DD9909F41A1}"/>
              </a:ext>
            </a:extLst>
          </p:cNvPr>
          <p:cNvSpPr txBox="1"/>
          <p:nvPr/>
        </p:nvSpPr>
        <p:spPr>
          <a:xfrm>
            <a:off x="2429674" y="4337776"/>
            <a:ext cx="703168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8BFFEA7-DDB5-4F8A-9088-3762594A68E8}"/>
              </a:ext>
            </a:extLst>
          </p:cNvPr>
          <p:cNvSpPr txBox="1"/>
          <p:nvPr/>
        </p:nvSpPr>
        <p:spPr>
          <a:xfrm>
            <a:off x="3818597" y="4368554"/>
            <a:ext cx="820002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2D52159-FBDC-4563-B42E-D67B33477368}"/>
              </a:ext>
            </a:extLst>
          </p:cNvPr>
          <p:cNvSpPr/>
          <p:nvPr/>
        </p:nvSpPr>
        <p:spPr>
          <a:xfrm>
            <a:off x="4647253" y="4217296"/>
            <a:ext cx="927285" cy="830018"/>
          </a:xfrm>
          <a:prstGeom prst="rect">
            <a:avLst/>
          </a:prstGeom>
          <a:solidFill>
            <a:srgbClr val="D9F1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32951D7A-0128-4336-903B-048E8D5CF3A6}"/>
              </a:ext>
            </a:extLst>
          </p:cNvPr>
          <p:cNvSpPr/>
          <p:nvPr/>
        </p:nvSpPr>
        <p:spPr>
          <a:xfrm>
            <a:off x="3098596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ADEC82F-FB9D-4BD4-ADC6-908E99062AAB}"/>
              </a:ext>
            </a:extLst>
          </p:cNvPr>
          <p:cNvSpPr/>
          <p:nvPr/>
        </p:nvSpPr>
        <p:spPr>
          <a:xfrm>
            <a:off x="1511249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554FD40-6865-4044-9F04-45EA50CFD26A}"/>
              </a:ext>
            </a:extLst>
          </p:cNvPr>
          <p:cNvSpPr txBox="1"/>
          <p:nvPr/>
        </p:nvSpPr>
        <p:spPr>
          <a:xfrm>
            <a:off x="1515372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1E8C97A-77CA-4D0B-9E42-7E51E89DBF89}"/>
              </a:ext>
            </a:extLst>
          </p:cNvPr>
          <p:cNvSpPr txBox="1"/>
          <p:nvPr/>
        </p:nvSpPr>
        <p:spPr>
          <a:xfrm>
            <a:off x="3098596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D9BFE33C-CC60-4116-8B19-9335363ABE8B}"/>
              </a:ext>
            </a:extLst>
          </p:cNvPr>
          <p:cNvSpPr txBox="1"/>
          <p:nvPr/>
        </p:nvSpPr>
        <p:spPr>
          <a:xfrm>
            <a:off x="7687031" y="4328405"/>
            <a:ext cx="645031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C2224877-631A-4251-A25E-B484510ACBE7}"/>
              </a:ext>
            </a:extLst>
          </p:cNvPr>
          <p:cNvSpPr txBox="1"/>
          <p:nvPr/>
        </p:nvSpPr>
        <p:spPr>
          <a:xfrm>
            <a:off x="9265048" y="4368554"/>
            <a:ext cx="658692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FAFD660C-E4F0-4CC1-B053-846170907BBB}"/>
              </a:ext>
            </a:extLst>
          </p:cNvPr>
          <p:cNvSpPr/>
          <p:nvPr/>
        </p:nvSpPr>
        <p:spPr>
          <a:xfrm>
            <a:off x="9923741" y="4217296"/>
            <a:ext cx="927285" cy="830018"/>
          </a:xfrm>
          <a:prstGeom prst="rect">
            <a:avLst/>
          </a:prstGeom>
          <a:solidFill>
            <a:srgbClr val="D9F1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8FE132E8-F979-48D6-8070-967233814FC0}"/>
              </a:ext>
            </a:extLst>
          </p:cNvPr>
          <p:cNvSpPr/>
          <p:nvPr/>
        </p:nvSpPr>
        <p:spPr>
          <a:xfrm>
            <a:off x="8337763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B302290B-BCE1-424E-B736-69E2D25A2850}"/>
              </a:ext>
            </a:extLst>
          </p:cNvPr>
          <p:cNvSpPr/>
          <p:nvPr/>
        </p:nvSpPr>
        <p:spPr>
          <a:xfrm>
            <a:off x="6759747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8026B076-2E78-44AF-B21B-40593C2B0467}"/>
              </a:ext>
            </a:extLst>
          </p:cNvPr>
          <p:cNvSpPr txBox="1"/>
          <p:nvPr/>
        </p:nvSpPr>
        <p:spPr>
          <a:xfrm>
            <a:off x="8337763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43EE4732-0DB2-4CBA-A407-44007711B544}"/>
              </a:ext>
            </a:extLst>
          </p:cNvPr>
          <p:cNvSpPr txBox="1"/>
          <p:nvPr/>
        </p:nvSpPr>
        <p:spPr>
          <a:xfrm>
            <a:off x="9923741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92CE2908-0588-48CC-AA16-14D7D06E99C6}"/>
              </a:ext>
            </a:extLst>
          </p:cNvPr>
          <p:cNvSpPr/>
          <p:nvPr/>
        </p:nvSpPr>
        <p:spPr>
          <a:xfrm>
            <a:off x="5444858" y="4328404"/>
            <a:ext cx="1480553" cy="58477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so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9CF3D74C-5560-47F2-828A-C9B7A167737D}"/>
              </a:ext>
            </a:extLst>
          </p:cNvPr>
          <p:cNvSpPr/>
          <p:nvPr/>
        </p:nvSpPr>
        <p:spPr>
          <a:xfrm>
            <a:off x="2512657" y="5413435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37227714-E8B6-4CF4-994B-86A55F616636}"/>
              </a:ext>
            </a:extLst>
          </p:cNvPr>
          <p:cNvCxnSpPr>
            <a:cxnSpLocks/>
          </p:cNvCxnSpPr>
          <p:nvPr/>
        </p:nvCxnSpPr>
        <p:spPr>
          <a:xfrm>
            <a:off x="3734940" y="5053699"/>
            <a:ext cx="339576" cy="3504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Rectangle 116">
            <a:extLst>
              <a:ext uri="{FF2B5EF4-FFF2-40B4-BE49-F238E27FC236}">
                <a16:creationId xmlns:a16="http://schemas.microsoft.com/office/drawing/2014/main" id="{271CBF84-31AC-4E5B-A49C-9691512D47D2}"/>
              </a:ext>
            </a:extLst>
          </p:cNvPr>
          <p:cNvSpPr/>
          <p:nvPr/>
        </p:nvSpPr>
        <p:spPr>
          <a:xfrm>
            <a:off x="3693490" y="5410578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DFA7E3A0-4262-4458-9AC1-3CC6CD9E9695}"/>
              </a:ext>
            </a:extLst>
          </p:cNvPr>
          <p:cNvSpPr txBox="1"/>
          <p:nvPr/>
        </p:nvSpPr>
        <p:spPr>
          <a:xfrm>
            <a:off x="2512657" y="5504536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59EFD641-7171-4516-8D1E-532921C0BD52}"/>
              </a:ext>
            </a:extLst>
          </p:cNvPr>
          <p:cNvSpPr txBox="1"/>
          <p:nvPr/>
        </p:nvSpPr>
        <p:spPr>
          <a:xfrm>
            <a:off x="3693490" y="5504536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4BC00373-2293-4783-A687-A676026511FD}"/>
              </a:ext>
            </a:extLst>
          </p:cNvPr>
          <p:cNvSpPr txBox="1"/>
          <p:nvPr/>
        </p:nvSpPr>
        <p:spPr>
          <a:xfrm>
            <a:off x="4652596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4AD71E8-DB64-4F0B-8968-A3BC6D2198F1}"/>
              </a:ext>
            </a:extLst>
          </p:cNvPr>
          <p:cNvSpPr txBox="1"/>
          <p:nvPr/>
        </p:nvSpPr>
        <p:spPr>
          <a:xfrm>
            <a:off x="6754047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52B641C-05FF-4C35-807C-2B4C0DA72C8F}"/>
              </a:ext>
            </a:extLst>
          </p:cNvPr>
          <p:cNvSpPr txBox="1"/>
          <p:nvPr/>
        </p:nvSpPr>
        <p:spPr>
          <a:xfrm>
            <a:off x="1692540" y="4313392"/>
            <a:ext cx="56762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97A3FD7-32E6-4304-89BF-31A71C0883DB}"/>
              </a:ext>
            </a:extLst>
          </p:cNvPr>
          <p:cNvSpPr/>
          <p:nvPr/>
        </p:nvSpPr>
        <p:spPr>
          <a:xfrm rot="2905825">
            <a:off x="1297372" y="4813636"/>
            <a:ext cx="2361811" cy="830623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000"/>
          </a:p>
        </p:txBody>
      </p:sp>
    </p:spTree>
    <p:extLst>
      <p:ext uri="{BB962C8B-B14F-4D97-AF65-F5344CB8AC3E}">
        <p14:creationId xmlns:p14="http://schemas.microsoft.com/office/powerpoint/2010/main" val="417132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100" grpId="0" animBg="1"/>
      <p:bldP spid="102" grpId="0"/>
      <p:bldP spid="103" grpId="0"/>
      <p:bldP spid="104" grpId="0"/>
      <p:bldP spid="105" grpId="0"/>
      <p:bldP spid="106" grpId="0" animBg="1"/>
      <p:bldP spid="107" grpId="0" animBg="1"/>
      <p:bldP spid="111" grpId="0" animBg="1"/>
      <p:bldP spid="112" grpId="0"/>
      <p:bldP spid="113" grpId="0"/>
      <p:bldP spid="114" grpId="0"/>
      <p:bldP spid="115" grpId="0" animBg="1"/>
      <p:bldP spid="117" grpId="0" animBg="1"/>
      <p:bldP spid="118" grpId="0"/>
      <p:bldP spid="119" grpId="0"/>
      <p:bldP spid="120" grpId="0"/>
      <p:bldP spid="121" grpId="0"/>
      <p:bldP spid="43" grpId="0" animBg="1"/>
      <p:bldP spid="7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B212E045-9912-4096-8FD1-BC71ADC3EE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8550" y="406788"/>
            <a:ext cx="3693722" cy="1607482"/>
          </a:xfrm>
          <a:prstGeom prst="rect">
            <a:avLst/>
          </a:prstGeom>
        </p:spPr>
      </p:pic>
      <p:sp>
        <p:nvSpPr>
          <p:cNvPr id="87" name="Oval 86">
            <a:extLst>
              <a:ext uri="{FF2B5EF4-FFF2-40B4-BE49-F238E27FC236}">
                <a16:creationId xmlns:a16="http://schemas.microsoft.com/office/drawing/2014/main" id="{E0EE1AF1-FC5A-4C19-87AC-A4745EA982F7}"/>
              </a:ext>
            </a:extLst>
          </p:cNvPr>
          <p:cNvSpPr/>
          <p:nvPr/>
        </p:nvSpPr>
        <p:spPr>
          <a:xfrm>
            <a:off x="5392256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151511CE-FE24-4719-BB27-E70121AB3E6A}"/>
              </a:ext>
            </a:extLst>
          </p:cNvPr>
          <p:cNvSpPr/>
          <p:nvPr/>
        </p:nvSpPr>
        <p:spPr>
          <a:xfrm>
            <a:off x="6055167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1325E17A-DF9A-4B29-834E-EDADA1CFD12E}"/>
              </a:ext>
            </a:extLst>
          </p:cNvPr>
          <p:cNvSpPr/>
          <p:nvPr/>
        </p:nvSpPr>
        <p:spPr>
          <a:xfrm>
            <a:off x="6718078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8B8E9DE3-1955-45E8-8D17-7B81F6B94362}"/>
              </a:ext>
            </a:extLst>
          </p:cNvPr>
          <p:cNvSpPr/>
          <p:nvPr/>
        </p:nvSpPr>
        <p:spPr>
          <a:xfrm>
            <a:off x="7380989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92B619D2-D05D-4FD1-80F9-4A227C05F953}"/>
              </a:ext>
            </a:extLst>
          </p:cNvPr>
          <p:cNvSpPr/>
          <p:nvPr/>
        </p:nvSpPr>
        <p:spPr>
          <a:xfrm>
            <a:off x="7380989" y="1324675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8AD1F9AE-971C-4F59-BB76-9B43DE7B1BD1}"/>
              </a:ext>
            </a:extLst>
          </p:cNvPr>
          <p:cNvSpPr/>
          <p:nvPr/>
        </p:nvSpPr>
        <p:spPr>
          <a:xfrm>
            <a:off x="8043900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8CFADCD6-FCB5-43F5-9D97-E1ECA349EDAA}"/>
              </a:ext>
            </a:extLst>
          </p:cNvPr>
          <p:cNvSpPr/>
          <p:nvPr/>
        </p:nvSpPr>
        <p:spPr>
          <a:xfrm>
            <a:off x="8043900" y="1324675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7" name="Picture 96">
            <a:extLst>
              <a:ext uri="{FF2B5EF4-FFF2-40B4-BE49-F238E27FC236}">
                <a16:creationId xmlns:a16="http://schemas.microsoft.com/office/drawing/2014/main" id="{48C8892D-2EBB-4B16-9790-20CB44FE7D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8550" y="2034323"/>
            <a:ext cx="3693722" cy="1607482"/>
          </a:xfrm>
          <a:prstGeom prst="rect">
            <a:avLst/>
          </a:prstGeom>
        </p:spPr>
      </p:pic>
      <p:sp>
        <p:nvSpPr>
          <p:cNvPr id="98" name="Oval 97">
            <a:extLst>
              <a:ext uri="{FF2B5EF4-FFF2-40B4-BE49-F238E27FC236}">
                <a16:creationId xmlns:a16="http://schemas.microsoft.com/office/drawing/2014/main" id="{F0F1F7C3-1790-4DF4-8A1A-CAD98DD6F47C}"/>
              </a:ext>
            </a:extLst>
          </p:cNvPr>
          <p:cNvSpPr/>
          <p:nvPr/>
        </p:nvSpPr>
        <p:spPr>
          <a:xfrm>
            <a:off x="5392256" y="2276940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F76EF68B-5AEC-4295-93E9-AF3BB43637A4}"/>
              </a:ext>
            </a:extLst>
          </p:cNvPr>
          <p:cNvSpPr/>
          <p:nvPr/>
        </p:nvSpPr>
        <p:spPr>
          <a:xfrm>
            <a:off x="6055167" y="2276940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BE71B8F-007B-475E-A1CC-9ED88488E632}"/>
              </a:ext>
            </a:extLst>
          </p:cNvPr>
          <p:cNvCxnSpPr>
            <a:cxnSpLocks/>
          </p:cNvCxnSpPr>
          <p:nvPr/>
        </p:nvCxnSpPr>
        <p:spPr>
          <a:xfrm flipH="1">
            <a:off x="3091094" y="5055624"/>
            <a:ext cx="310748" cy="34664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DBE3ABED-6F38-4157-921E-3DD9909F41A1}"/>
              </a:ext>
            </a:extLst>
          </p:cNvPr>
          <p:cNvSpPr txBox="1"/>
          <p:nvPr/>
        </p:nvSpPr>
        <p:spPr>
          <a:xfrm>
            <a:off x="2429674" y="4337776"/>
            <a:ext cx="703168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8BFFEA7-DDB5-4F8A-9088-3762594A68E8}"/>
              </a:ext>
            </a:extLst>
          </p:cNvPr>
          <p:cNvSpPr txBox="1"/>
          <p:nvPr/>
        </p:nvSpPr>
        <p:spPr>
          <a:xfrm>
            <a:off x="3818597" y="4368554"/>
            <a:ext cx="820002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2D52159-FBDC-4563-B42E-D67B33477368}"/>
              </a:ext>
            </a:extLst>
          </p:cNvPr>
          <p:cNvSpPr/>
          <p:nvPr/>
        </p:nvSpPr>
        <p:spPr>
          <a:xfrm>
            <a:off x="4647253" y="4217296"/>
            <a:ext cx="927285" cy="830018"/>
          </a:xfrm>
          <a:prstGeom prst="rect">
            <a:avLst/>
          </a:prstGeom>
          <a:solidFill>
            <a:srgbClr val="D9F1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32951D7A-0128-4336-903B-048E8D5CF3A6}"/>
              </a:ext>
            </a:extLst>
          </p:cNvPr>
          <p:cNvSpPr/>
          <p:nvPr/>
        </p:nvSpPr>
        <p:spPr>
          <a:xfrm>
            <a:off x="3098596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ADEC82F-FB9D-4BD4-ADC6-908E99062AAB}"/>
              </a:ext>
            </a:extLst>
          </p:cNvPr>
          <p:cNvSpPr/>
          <p:nvPr/>
        </p:nvSpPr>
        <p:spPr>
          <a:xfrm>
            <a:off x="1511249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554FD40-6865-4044-9F04-45EA50CFD26A}"/>
              </a:ext>
            </a:extLst>
          </p:cNvPr>
          <p:cNvSpPr txBox="1"/>
          <p:nvPr/>
        </p:nvSpPr>
        <p:spPr>
          <a:xfrm>
            <a:off x="1515372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1E8C97A-77CA-4D0B-9E42-7E51E89DBF89}"/>
              </a:ext>
            </a:extLst>
          </p:cNvPr>
          <p:cNvSpPr txBox="1"/>
          <p:nvPr/>
        </p:nvSpPr>
        <p:spPr>
          <a:xfrm>
            <a:off x="3098596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D9BFE33C-CC60-4116-8B19-9335363ABE8B}"/>
              </a:ext>
            </a:extLst>
          </p:cNvPr>
          <p:cNvSpPr txBox="1"/>
          <p:nvPr/>
        </p:nvSpPr>
        <p:spPr>
          <a:xfrm>
            <a:off x="7687031" y="4328405"/>
            <a:ext cx="645031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C2224877-631A-4251-A25E-B484510ACBE7}"/>
              </a:ext>
            </a:extLst>
          </p:cNvPr>
          <p:cNvSpPr txBox="1"/>
          <p:nvPr/>
        </p:nvSpPr>
        <p:spPr>
          <a:xfrm>
            <a:off x="9265048" y="4368554"/>
            <a:ext cx="658692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FAFD660C-E4F0-4CC1-B053-846170907BBB}"/>
              </a:ext>
            </a:extLst>
          </p:cNvPr>
          <p:cNvSpPr/>
          <p:nvPr/>
        </p:nvSpPr>
        <p:spPr>
          <a:xfrm>
            <a:off x="9923741" y="4217296"/>
            <a:ext cx="927285" cy="830018"/>
          </a:xfrm>
          <a:prstGeom prst="rect">
            <a:avLst/>
          </a:prstGeom>
          <a:solidFill>
            <a:srgbClr val="D9F1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8FE132E8-F979-48D6-8070-967233814FC0}"/>
              </a:ext>
            </a:extLst>
          </p:cNvPr>
          <p:cNvSpPr/>
          <p:nvPr/>
        </p:nvSpPr>
        <p:spPr>
          <a:xfrm>
            <a:off x="8337763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B302290B-BCE1-424E-B736-69E2D25A2850}"/>
              </a:ext>
            </a:extLst>
          </p:cNvPr>
          <p:cNvSpPr/>
          <p:nvPr/>
        </p:nvSpPr>
        <p:spPr>
          <a:xfrm>
            <a:off x="6759747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8026B076-2E78-44AF-B21B-40593C2B0467}"/>
              </a:ext>
            </a:extLst>
          </p:cNvPr>
          <p:cNvSpPr txBox="1"/>
          <p:nvPr/>
        </p:nvSpPr>
        <p:spPr>
          <a:xfrm>
            <a:off x="8337763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43EE4732-0DB2-4CBA-A407-44007711B544}"/>
              </a:ext>
            </a:extLst>
          </p:cNvPr>
          <p:cNvSpPr txBox="1"/>
          <p:nvPr/>
        </p:nvSpPr>
        <p:spPr>
          <a:xfrm>
            <a:off x="9923741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92CE2908-0588-48CC-AA16-14D7D06E99C6}"/>
              </a:ext>
            </a:extLst>
          </p:cNvPr>
          <p:cNvSpPr/>
          <p:nvPr/>
        </p:nvSpPr>
        <p:spPr>
          <a:xfrm>
            <a:off x="5444858" y="4328404"/>
            <a:ext cx="1480553" cy="58477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so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9CF3D74C-5560-47F2-828A-C9B7A167737D}"/>
              </a:ext>
            </a:extLst>
          </p:cNvPr>
          <p:cNvSpPr/>
          <p:nvPr/>
        </p:nvSpPr>
        <p:spPr>
          <a:xfrm>
            <a:off x="2512657" y="5413435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37227714-E8B6-4CF4-994B-86A55F616636}"/>
              </a:ext>
            </a:extLst>
          </p:cNvPr>
          <p:cNvCxnSpPr>
            <a:cxnSpLocks/>
          </p:cNvCxnSpPr>
          <p:nvPr/>
        </p:nvCxnSpPr>
        <p:spPr>
          <a:xfrm>
            <a:off x="3734940" y="5053699"/>
            <a:ext cx="339576" cy="3504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Rectangle 116">
            <a:extLst>
              <a:ext uri="{FF2B5EF4-FFF2-40B4-BE49-F238E27FC236}">
                <a16:creationId xmlns:a16="http://schemas.microsoft.com/office/drawing/2014/main" id="{271CBF84-31AC-4E5B-A49C-9691512D47D2}"/>
              </a:ext>
            </a:extLst>
          </p:cNvPr>
          <p:cNvSpPr/>
          <p:nvPr/>
        </p:nvSpPr>
        <p:spPr>
          <a:xfrm>
            <a:off x="3693490" y="5410578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DFA7E3A0-4262-4458-9AC1-3CC6CD9E9695}"/>
              </a:ext>
            </a:extLst>
          </p:cNvPr>
          <p:cNvSpPr txBox="1"/>
          <p:nvPr/>
        </p:nvSpPr>
        <p:spPr>
          <a:xfrm>
            <a:off x="2512657" y="5504536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59EFD641-7171-4516-8D1E-532921C0BD52}"/>
              </a:ext>
            </a:extLst>
          </p:cNvPr>
          <p:cNvSpPr txBox="1"/>
          <p:nvPr/>
        </p:nvSpPr>
        <p:spPr>
          <a:xfrm>
            <a:off x="3693490" y="5504536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4BC00373-2293-4783-A687-A676026511FD}"/>
              </a:ext>
            </a:extLst>
          </p:cNvPr>
          <p:cNvSpPr txBox="1"/>
          <p:nvPr/>
        </p:nvSpPr>
        <p:spPr>
          <a:xfrm>
            <a:off x="4652596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4AD71E8-DB64-4F0B-8968-A3BC6D2198F1}"/>
              </a:ext>
            </a:extLst>
          </p:cNvPr>
          <p:cNvSpPr txBox="1"/>
          <p:nvPr/>
        </p:nvSpPr>
        <p:spPr>
          <a:xfrm>
            <a:off x="6754047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52B641C-05FF-4C35-807C-2B4C0DA72C8F}"/>
              </a:ext>
            </a:extLst>
          </p:cNvPr>
          <p:cNvSpPr txBox="1"/>
          <p:nvPr/>
        </p:nvSpPr>
        <p:spPr>
          <a:xfrm>
            <a:off x="1692540" y="4320536"/>
            <a:ext cx="56762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97A3FD7-32E6-4304-89BF-31A71C0883DB}"/>
              </a:ext>
            </a:extLst>
          </p:cNvPr>
          <p:cNvSpPr/>
          <p:nvPr/>
        </p:nvSpPr>
        <p:spPr>
          <a:xfrm rot="2905825">
            <a:off x="1297372" y="4813636"/>
            <a:ext cx="2361811" cy="830623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00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2BBC84C0-40D7-487D-BE55-47F824D90ED1}"/>
              </a:ext>
            </a:extLst>
          </p:cNvPr>
          <p:cNvSpPr/>
          <p:nvPr/>
        </p:nvSpPr>
        <p:spPr>
          <a:xfrm>
            <a:off x="6708882" y="2276940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E56C7545-EED6-491A-BEEB-A1016D8F3D4D}"/>
              </a:ext>
            </a:extLst>
          </p:cNvPr>
          <p:cNvSpPr/>
          <p:nvPr/>
        </p:nvSpPr>
        <p:spPr>
          <a:xfrm>
            <a:off x="7380989" y="2276940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0E377B77-D1C6-4A23-B0D7-68FB03E62D5B}"/>
              </a:ext>
            </a:extLst>
          </p:cNvPr>
          <p:cNvSpPr/>
          <p:nvPr/>
        </p:nvSpPr>
        <p:spPr>
          <a:xfrm>
            <a:off x="5401452" y="1324675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416C9F99-3F8D-4B5E-BD7D-CD2AE444A710}"/>
              </a:ext>
            </a:extLst>
          </p:cNvPr>
          <p:cNvSpPr/>
          <p:nvPr/>
        </p:nvSpPr>
        <p:spPr>
          <a:xfrm>
            <a:off x="6055167" y="1324675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F3B50F0C-D5AD-438D-818D-CDE35800885A}"/>
              </a:ext>
            </a:extLst>
          </p:cNvPr>
          <p:cNvSpPr/>
          <p:nvPr/>
        </p:nvSpPr>
        <p:spPr>
          <a:xfrm>
            <a:off x="6708882" y="1324675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3720D05-B4E7-4D7F-9C94-26B9B09C05DA}"/>
              </a:ext>
            </a:extLst>
          </p:cNvPr>
          <p:cNvSpPr txBox="1"/>
          <p:nvPr/>
        </p:nvSpPr>
        <p:spPr>
          <a:xfrm>
            <a:off x="490393" y="482412"/>
            <a:ext cx="528489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Matt has 8 pens.</a:t>
            </a:r>
          </a:p>
          <a:p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He gets 6 more.</a:t>
            </a:r>
          </a:p>
          <a:p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altogether?</a:t>
            </a:r>
          </a:p>
        </p:txBody>
      </p:sp>
    </p:spTree>
    <p:extLst>
      <p:ext uri="{BB962C8B-B14F-4D97-AF65-F5344CB8AC3E}">
        <p14:creationId xmlns:p14="http://schemas.microsoft.com/office/powerpoint/2010/main" val="13055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9" grpId="0" animBg="1"/>
      <p:bldP spid="91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100" grpId="0" animBg="1"/>
      <p:bldP spid="102" grpId="0"/>
      <p:bldP spid="103" grpId="0"/>
      <p:bldP spid="104" grpId="0"/>
      <p:bldP spid="105" grpId="0"/>
      <p:bldP spid="106" grpId="0" animBg="1"/>
      <p:bldP spid="107" grpId="0" animBg="1"/>
      <p:bldP spid="111" grpId="0" animBg="1"/>
      <p:bldP spid="112" grpId="0"/>
      <p:bldP spid="113" grpId="0"/>
      <p:bldP spid="114" grpId="0"/>
      <p:bldP spid="115" grpId="0" animBg="1"/>
      <p:bldP spid="117" grpId="0" animBg="1"/>
      <p:bldP spid="118" grpId="0"/>
      <p:bldP spid="119" grpId="0"/>
      <p:bldP spid="120" grpId="0"/>
      <p:bldP spid="121" grpId="0"/>
      <p:bldP spid="43" grpId="0" animBg="1"/>
      <p:bldP spid="75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B212E045-9912-4096-8FD1-BC71ADC3EE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8550" y="406788"/>
            <a:ext cx="3693722" cy="1607482"/>
          </a:xfrm>
          <a:prstGeom prst="rect">
            <a:avLst/>
          </a:prstGeom>
        </p:spPr>
      </p:pic>
      <p:sp>
        <p:nvSpPr>
          <p:cNvPr id="87" name="Oval 86">
            <a:extLst>
              <a:ext uri="{FF2B5EF4-FFF2-40B4-BE49-F238E27FC236}">
                <a16:creationId xmlns:a16="http://schemas.microsoft.com/office/drawing/2014/main" id="{E0EE1AF1-FC5A-4C19-87AC-A4745EA982F7}"/>
              </a:ext>
            </a:extLst>
          </p:cNvPr>
          <p:cNvSpPr/>
          <p:nvPr/>
        </p:nvSpPr>
        <p:spPr>
          <a:xfrm>
            <a:off x="5392256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151511CE-FE24-4719-BB27-E70121AB3E6A}"/>
              </a:ext>
            </a:extLst>
          </p:cNvPr>
          <p:cNvSpPr/>
          <p:nvPr/>
        </p:nvSpPr>
        <p:spPr>
          <a:xfrm>
            <a:off x="6055167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1325E17A-DF9A-4B29-834E-EDADA1CFD12E}"/>
              </a:ext>
            </a:extLst>
          </p:cNvPr>
          <p:cNvSpPr/>
          <p:nvPr/>
        </p:nvSpPr>
        <p:spPr>
          <a:xfrm>
            <a:off x="6718078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8B8E9DE3-1955-45E8-8D17-7B81F6B94362}"/>
              </a:ext>
            </a:extLst>
          </p:cNvPr>
          <p:cNvSpPr/>
          <p:nvPr/>
        </p:nvSpPr>
        <p:spPr>
          <a:xfrm>
            <a:off x="7380989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92B619D2-D05D-4FD1-80F9-4A227C05F953}"/>
              </a:ext>
            </a:extLst>
          </p:cNvPr>
          <p:cNvSpPr/>
          <p:nvPr/>
        </p:nvSpPr>
        <p:spPr>
          <a:xfrm>
            <a:off x="7380989" y="1324675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8AD1F9AE-971C-4F59-BB76-9B43DE7B1BD1}"/>
              </a:ext>
            </a:extLst>
          </p:cNvPr>
          <p:cNvSpPr/>
          <p:nvPr/>
        </p:nvSpPr>
        <p:spPr>
          <a:xfrm>
            <a:off x="8043900" y="647121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8CFADCD6-FCB5-43F5-9D97-E1ECA349EDAA}"/>
              </a:ext>
            </a:extLst>
          </p:cNvPr>
          <p:cNvSpPr/>
          <p:nvPr/>
        </p:nvSpPr>
        <p:spPr>
          <a:xfrm>
            <a:off x="8043900" y="1324675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7" name="Picture 96">
            <a:extLst>
              <a:ext uri="{FF2B5EF4-FFF2-40B4-BE49-F238E27FC236}">
                <a16:creationId xmlns:a16="http://schemas.microsoft.com/office/drawing/2014/main" id="{48C8892D-2EBB-4B16-9790-20CB44FE7D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8550" y="2034323"/>
            <a:ext cx="3693722" cy="1607482"/>
          </a:xfrm>
          <a:prstGeom prst="rect">
            <a:avLst/>
          </a:prstGeom>
        </p:spPr>
      </p:pic>
      <p:sp>
        <p:nvSpPr>
          <p:cNvPr id="98" name="Oval 97">
            <a:extLst>
              <a:ext uri="{FF2B5EF4-FFF2-40B4-BE49-F238E27FC236}">
                <a16:creationId xmlns:a16="http://schemas.microsoft.com/office/drawing/2014/main" id="{F0F1F7C3-1790-4DF4-8A1A-CAD98DD6F47C}"/>
              </a:ext>
            </a:extLst>
          </p:cNvPr>
          <p:cNvSpPr/>
          <p:nvPr/>
        </p:nvSpPr>
        <p:spPr>
          <a:xfrm>
            <a:off x="5392256" y="2274656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BE71B8F-007B-475E-A1CC-9ED88488E632}"/>
              </a:ext>
            </a:extLst>
          </p:cNvPr>
          <p:cNvCxnSpPr>
            <a:cxnSpLocks/>
          </p:cNvCxnSpPr>
          <p:nvPr/>
        </p:nvCxnSpPr>
        <p:spPr>
          <a:xfrm flipH="1">
            <a:off x="3091094" y="5055624"/>
            <a:ext cx="310748" cy="34664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DBE3ABED-6F38-4157-921E-3DD9909F41A1}"/>
              </a:ext>
            </a:extLst>
          </p:cNvPr>
          <p:cNvSpPr txBox="1"/>
          <p:nvPr/>
        </p:nvSpPr>
        <p:spPr>
          <a:xfrm>
            <a:off x="2429674" y="4337776"/>
            <a:ext cx="703168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8BFFEA7-DDB5-4F8A-9088-3762594A68E8}"/>
              </a:ext>
            </a:extLst>
          </p:cNvPr>
          <p:cNvSpPr txBox="1"/>
          <p:nvPr/>
        </p:nvSpPr>
        <p:spPr>
          <a:xfrm>
            <a:off x="3818597" y="4368554"/>
            <a:ext cx="820002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2D52159-FBDC-4563-B42E-D67B33477368}"/>
              </a:ext>
            </a:extLst>
          </p:cNvPr>
          <p:cNvSpPr/>
          <p:nvPr/>
        </p:nvSpPr>
        <p:spPr>
          <a:xfrm>
            <a:off x="4647253" y="4217296"/>
            <a:ext cx="927285" cy="830018"/>
          </a:xfrm>
          <a:prstGeom prst="rect">
            <a:avLst/>
          </a:prstGeom>
          <a:solidFill>
            <a:srgbClr val="D9F1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32951D7A-0128-4336-903B-048E8D5CF3A6}"/>
              </a:ext>
            </a:extLst>
          </p:cNvPr>
          <p:cNvSpPr/>
          <p:nvPr/>
        </p:nvSpPr>
        <p:spPr>
          <a:xfrm>
            <a:off x="3098596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ADEC82F-FB9D-4BD4-ADC6-908E99062AAB}"/>
              </a:ext>
            </a:extLst>
          </p:cNvPr>
          <p:cNvSpPr/>
          <p:nvPr/>
        </p:nvSpPr>
        <p:spPr>
          <a:xfrm>
            <a:off x="1511249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554FD40-6865-4044-9F04-45EA50CFD26A}"/>
              </a:ext>
            </a:extLst>
          </p:cNvPr>
          <p:cNvSpPr txBox="1"/>
          <p:nvPr/>
        </p:nvSpPr>
        <p:spPr>
          <a:xfrm>
            <a:off x="1515372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1E8C97A-77CA-4D0B-9E42-7E51E89DBF89}"/>
              </a:ext>
            </a:extLst>
          </p:cNvPr>
          <p:cNvSpPr txBox="1"/>
          <p:nvPr/>
        </p:nvSpPr>
        <p:spPr>
          <a:xfrm>
            <a:off x="3098596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D9BFE33C-CC60-4116-8B19-9335363ABE8B}"/>
              </a:ext>
            </a:extLst>
          </p:cNvPr>
          <p:cNvSpPr txBox="1"/>
          <p:nvPr/>
        </p:nvSpPr>
        <p:spPr>
          <a:xfrm>
            <a:off x="7687031" y="4328405"/>
            <a:ext cx="645031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C2224877-631A-4251-A25E-B484510ACBE7}"/>
              </a:ext>
            </a:extLst>
          </p:cNvPr>
          <p:cNvSpPr txBox="1"/>
          <p:nvPr/>
        </p:nvSpPr>
        <p:spPr>
          <a:xfrm>
            <a:off x="9265048" y="4368554"/>
            <a:ext cx="658692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FAFD660C-E4F0-4CC1-B053-846170907BBB}"/>
              </a:ext>
            </a:extLst>
          </p:cNvPr>
          <p:cNvSpPr/>
          <p:nvPr/>
        </p:nvSpPr>
        <p:spPr>
          <a:xfrm>
            <a:off x="9923741" y="4217296"/>
            <a:ext cx="927285" cy="830018"/>
          </a:xfrm>
          <a:prstGeom prst="rect">
            <a:avLst/>
          </a:prstGeom>
          <a:solidFill>
            <a:srgbClr val="D9F1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8FE132E8-F979-48D6-8070-967233814FC0}"/>
              </a:ext>
            </a:extLst>
          </p:cNvPr>
          <p:cNvSpPr/>
          <p:nvPr/>
        </p:nvSpPr>
        <p:spPr>
          <a:xfrm>
            <a:off x="8337763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B302290B-BCE1-424E-B736-69E2D25A2850}"/>
              </a:ext>
            </a:extLst>
          </p:cNvPr>
          <p:cNvSpPr/>
          <p:nvPr/>
        </p:nvSpPr>
        <p:spPr>
          <a:xfrm>
            <a:off x="6759747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8026B076-2E78-44AF-B21B-40593C2B0467}"/>
              </a:ext>
            </a:extLst>
          </p:cNvPr>
          <p:cNvSpPr txBox="1"/>
          <p:nvPr/>
        </p:nvSpPr>
        <p:spPr>
          <a:xfrm>
            <a:off x="8337763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43EE4732-0DB2-4CBA-A407-44007711B544}"/>
              </a:ext>
            </a:extLst>
          </p:cNvPr>
          <p:cNvSpPr txBox="1"/>
          <p:nvPr/>
        </p:nvSpPr>
        <p:spPr>
          <a:xfrm>
            <a:off x="9923741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92CE2908-0588-48CC-AA16-14D7D06E99C6}"/>
              </a:ext>
            </a:extLst>
          </p:cNvPr>
          <p:cNvSpPr/>
          <p:nvPr/>
        </p:nvSpPr>
        <p:spPr>
          <a:xfrm>
            <a:off x="5444858" y="4328404"/>
            <a:ext cx="1480553" cy="58477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so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9CF3D74C-5560-47F2-828A-C9B7A167737D}"/>
              </a:ext>
            </a:extLst>
          </p:cNvPr>
          <p:cNvSpPr/>
          <p:nvPr/>
        </p:nvSpPr>
        <p:spPr>
          <a:xfrm>
            <a:off x="2512657" y="5413435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37227714-E8B6-4CF4-994B-86A55F616636}"/>
              </a:ext>
            </a:extLst>
          </p:cNvPr>
          <p:cNvCxnSpPr>
            <a:cxnSpLocks/>
          </p:cNvCxnSpPr>
          <p:nvPr/>
        </p:nvCxnSpPr>
        <p:spPr>
          <a:xfrm>
            <a:off x="3734940" y="5053699"/>
            <a:ext cx="339576" cy="3504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Rectangle 116">
            <a:extLst>
              <a:ext uri="{FF2B5EF4-FFF2-40B4-BE49-F238E27FC236}">
                <a16:creationId xmlns:a16="http://schemas.microsoft.com/office/drawing/2014/main" id="{271CBF84-31AC-4E5B-A49C-9691512D47D2}"/>
              </a:ext>
            </a:extLst>
          </p:cNvPr>
          <p:cNvSpPr/>
          <p:nvPr/>
        </p:nvSpPr>
        <p:spPr>
          <a:xfrm>
            <a:off x="3693490" y="5410578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DFA7E3A0-4262-4458-9AC1-3CC6CD9E9695}"/>
              </a:ext>
            </a:extLst>
          </p:cNvPr>
          <p:cNvSpPr txBox="1"/>
          <p:nvPr/>
        </p:nvSpPr>
        <p:spPr>
          <a:xfrm>
            <a:off x="2512657" y="5504536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59EFD641-7171-4516-8D1E-532921C0BD52}"/>
              </a:ext>
            </a:extLst>
          </p:cNvPr>
          <p:cNvSpPr txBox="1"/>
          <p:nvPr/>
        </p:nvSpPr>
        <p:spPr>
          <a:xfrm>
            <a:off x="3693490" y="5504536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4BC00373-2293-4783-A687-A676026511FD}"/>
              </a:ext>
            </a:extLst>
          </p:cNvPr>
          <p:cNvSpPr txBox="1"/>
          <p:nvPr/>
        </p:nvSpPr>
        <p:spPr>
          <a:xfrm>
            <a:off x="4652596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4AD71E8-DB64-4F0B-8968-A3BC6D2198F1}"/>
              </a:ext>
            </a:extLst>
          </p:cNvPr>
          <p:cNvSpPr txBox="1"/>
          <p:nvPr/>
        </p:nvSpPr>
        <p:spPr>
          <a:xfrm>
            <a:off x="6754047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52B641C-05FF-4C35-807C-2B4C0DA72C8F}"/>
              </a:ext>
            </a:extLst>
          </p:cNvPr>
          <p:cNvSpPr txBox="1"/>
          <p:nvPr/>
        </p:nvSpPr>
        <p:spPr>
          <a:xfrm>
            <a:off x="1692540" y="4311829"/>
            <a:ext cx="56762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97A3FD7-32E6-4304-89BF-31A71C0883DB}"/>
              </a:ext>
            </a:extLst>
          </p:cNvPr>
          <p:cNvSpPr/>
          <p:nvPr/>
        </p:nvSpPr>
        <p:spPr>
          <a:xfrm rot="2905825">
            <a:off x="1297372" y="4813636"/>
            <a:ext cx="2361811" cy="830623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00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A6A8474B-0534-48B8-87DA-127BE7F8F224}"/>
              </a:ext>
            </a:extLst>
          </p:cNvPr>
          <p:cNvSpPr/>
          <p:nvPr/>
        </p:nvSpPr>
        <p:spPr>
          <a:xfrm>
            <a:off x="5388377" y="1324675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4BAC4E8E-7297-40A1-8A4D-74FB14203156}"/>
              </a:ext>
            </a:extLst>
          </p:cNvPr>
          <p:cNvSpPr/>
          <p:nvPr/>
        </p:nvSpPr>
        <p:spPr>
          <a:xfrm>
            <a:off x="6051288" y="1324675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DC2C58F5-8B29-4DAC-86C8-CCE740C02BD8}"/>
              </a:ext>
            </a:extLst>
          </p:cNvPr>
          <p:cNvSpPr/>
          <p:nvPr/>
        </p:nvSpPr>
        <p:spPr>
          <a:xfrm>
            <a:off x="6705003" y="1324675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86BC54D-E6C8-4ED4-A1EB-B75059168A60}"/>
              </a:ext>
            </a:extLst>
          </p:cNvPr>
          <p:cNvSpPr txBox="1"/>
          <p:nvPr/>
        </p:nvSpPr>
        <p:spPr>
          <a:xfrm>
            <a:off x="490393" y="482412"/>
            <a:ext cx="528489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Sue has 4 beads.</a:t>
            </a:r>
          </a:p>
          <a:p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She gets 7 more.</a:t>
            </a:r>
          </a:p>
          <a:p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altogether?</a:t>
            </a:r>
          </a:p>
        </p:txBody>
      </p:sp>
    </p:spTree>
    <p:extLst>
      <p:ext uri="{BB962C8B-B14F-4D97-AF65-F5344CB8AC3E}">
        <p14:creationId xmlns:p14="http://schemas.microsoft.com/office/powerpoint/2010/main" val="214560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9" grpId="0" animBg="1"/>
      <p:bldP spid="91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102" grpId="0"/>
      <p:bldP spid="103" grpId="0"/>
      <p:bldP spid="104" grpId="0"/>
      <p:bldP spid="105" grpId="0"/>
      <p:bldP spid="106" grpId="0" animBg="1"/>
      <p:bldP spid="107" grpId="0" animBg="1"/>
      <p:bldP spid="111" grpId="0" animBg="1"/>
      <p:bldP spid="112" grpId="0"/>
      <p:bldP spid="113" grpId="0"/>
      <p:bldP spid="114" grpId="0"/>
      <p:bldP spid="115" grpId="0" animBg="1"/>
      <p:bldP spid="117" grpId="0" animBg="1"/>
      <p:bldP spid="118" grpId="0"/>
      <p:bldP spid="119" grpId="0"/>
      <p:bldP spid="120" grpId="0"/>
      <p:bldP spid="121" grpId="0"/>
      <p:bldP spid="43" grpId="0" animBg="1"/>
      <p:bldP spid="75" grpId="0" animBg="1"/>
      <p:bldP spid="49" grpId="0" animBg="1"/>
      <p:bldP spid="50" grpId="0" animBg="1"/>
      <p:bldP spid="5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B212E045-9912-4096-8FD1-BC71ADC3EE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8550" y="406788"/>
            <a:ext cx="3693722" cy="1607482"/>
          </a:xfrm>
          <a:prstGeom prst="rect">
            <a:avLst/>
          </a:prstGeom>
        </p:spPr>
      </p:pic>
      <p:sp>
        <p:nvSpPr>
          <p:cNvPr id="87" name="Oval 86">
            <a:extLst>
              <a:ext uri="{FF2B5EF4-FFF2-40B4-BE49-F238E27FC236}">
                <a16:creationId xmlns:a16="http://schemas.microsoft.com/office/drawing/2014/main" id="{E0EE1AF1-FC5A-4C19-87AC-A4745EA982F7}"/>
              </a:ext>
            </a:extLst>
          </p:cNvPr>
          <p:cNvSpPr/>
          <p:nvPr/>
        </p:nvSpPr>
        <p:spPr>
          <a:xfrm>
            <a:off x="5392256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151511CE-FE24-4719-BB27-E70121AB3E6A}"/>
              </a:ext>
            </a:extLst>
          </p:cNvPr>
          <p:cNvSpPr/>
          <p:nvPr/>
        </p:nvSpPr>
        <p:spPr>
          <a:xfrm>
            <a:off x="6055167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1325E17A-DF9A-4B29-834E-EDADA1CFD12E}"/>
              </a:ext>
            </a:extLst>
          </p:cNvPr>
          <p:cNvSpPr/>
          <p:nvPr/>
        </p:nvSpPr>
        <p:spPr>
          <a:xfrm>
            <a:off x="6718078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8B8E9DE3-1955-45E8-8D17-7B81F6B94362}"/>
              </a:ext>
            </a:extLst>
          </p:cNvPr>
          <p:cNvSpPr/>
          <p:nvPr/>
        </p:nvSpPr>
        <p:spPr>
          <a:xfrm>
            <a:off x="7380989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92B619D2-D05D-4FD1-80F9-4A227C05F953}"/>
              </a:ext>
            </a:extLst>
          </p:cNvPr>
          <p:cNvSpPr/>
          <p:nvPr/>
        </p:nvSpPr>
        <p:spPr>
          <a:xfrm>
            <a:off x="7380989" y="1324675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8AD1F9AE-971C-4F59-BB76-9B43DE7B1BD1}"/>
              </a:ext>
            </a:extLst>
          </p:cNvPr>
          <p:cNvSpPr/>
          <p:nvPr/>
        </p:nvSpPr>
        <p:spPr>
          <a:xfrm>
            <a:off x="8043900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8CFADCD6-FCB5-43F5-9D97-E1ECA349EDAA}"/>
              </a:ext>
            </a:extLst>
          </p:cNvPr>
          <p:cNvSpPr/>
          <p:nvPr/>
        </p:nvSpPr>
        <p:spPr>
          <a:xfrm>
            <a:off x="8043900" y="1324675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7" name="Picture 96">
            <a:extLst>
              <a:ext uri="{FF2B5EF4-FFF2-40B4-BE49-F238E27FC236}">
                <a16:creationId xmlns:a16="http://schemas.microsoft.com/office/drawing/2014/main" id="{48C8892D-2EBB-4B16-9790-20CB44FE7D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8550" y="2034323"/>
            <a:ext cx="3693722" cy="1607482"/>
          </a:xfrm>
          <a:prstGeom prst="rect">
            <a:avLst/>
          </a:prstGeom>
        </p:spPr>
      </p:pic>
      <p:sp>
        <p:nvSpPr>
          <p:cNvPr id="98" name="Oval 97">
            <a:extLst>
              <a:ext uri="{FF2B5EF4-FFF2-40B4-BE49-F238E27FC236}">
                <a16:creationId xmlns:a16="http://schemas.microsoft.com/office/drawing/2014/main" id="{F0F1F7C3-1790-4DF4-8A1A-CAD98DD6F47C}"/>
              </a:ext>
            </a:extLst>
          </p:cNvPr>
          <p:cNvSpPr/>
          <p:nvPr/>
        </p:nvSpPr>
        <p:spPr>
          <a:xfrm>
            <a:off x="5392256" y="2274656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F76EF68B-5AEC-4295-93E9-AF3BB43637A4}"/>
              </a:ext>
            </a:extLst>
          </p:cNvPr>
          <p:cNvSpPr/>
          <p:nvPr/>
        </p:nvSpPr>
        <p:spPr>
          <a:xfrm>
            <a:off x="6055167" y="2274656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BE71B8F-007B-475E-A1CC-9ED88488E632}"/>
              </a:ext>
            </a:extLst>
          </p:cNvPr>
          <p:cNvCxnSpPr>
            <a:cxnSpLocks/>
          </p:cNvCxnSpPr>
          <p:nvPr/>
        </p:nvCxnSpPr>
        <p:spPr>
          <a:xfrm flipH="1">
            <a:off x="3091094" y="5055624"/>
            <a:ext cx="310748" cy="34664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DBE3ABED-6F38-4157-921E-3DD9909F41A1}"/>
              </a:ext>
            </a:extLst>
          </p:cNvPr>
          <p:cNvSpPr txBox="1"/>
          <p:nvPr/>
        </p:nvSpPr>
        <p:spPr>
          <a:xfrm>
            <a:off x="2429674" y="4337776"/>
            <a:ext cx="703168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8BFFEA7-DDB5-4F8A-9088-3762594A68E8}"/>
              </a:ext>
            </a:extLst>
          </p:cNvPr>
          <p:cNvSpPr txBox="1"/>
          <p:nvPr/>
        </p:nvSpPr>
        <p:spPr>
          <a:xfrm>
            <a:off x="3818597" y="4368554"/>
            <a:ext cx="820002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2D52159-FBDC-4563-B42E-D67B33477368}"/>
              </a:ext>
            </a:extLst>
          </p:cNvPr>
          <p:cNvSpPr/>
          <p:nvPr/>
        </p:nvSpPr>
        <p:spPr>
          <a:xfrm>
            <a:off x="4647253" y="4217296"/>
            <a:ext cx="927285" cy="830018"/>
          </a:xfrm>
          <a:prstGeom prst="rect">
            <a:avLst/>
          </a:prstGeom>
          <a:solidFill>
            <a:srgbClr val="D9F1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32951D7A-0128-4336-903B-048E8D5CF3A6}"/>
              </a:ext>
            </a:extLst>
          </p:cNvPr>
          <p:cNvSpPr/>
          <p:nvPr/>
        </p:nvSpPr>
        <p:spPr>
          <a:xfrm>
            <a:off x="3098596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ADEC82F-FB9D-4BD4-ADC6-908E99062AAB}"/>
              </a:ext>
            </a:extLst>
          </p:cNvPr>
          <p:cNvSpPr/>
          <p:nvPr/>
        </p:nvSpPr>
        <p:spPr>
          <a:xfrm>
            <a:off x="1511249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554FD40-6865-4044-9F04-45EA50CFD26A}"/>
              </a:ext>
            </a:extLst>
          </p:cNvPr>
          <p:cNvSpPr txBox="1"/>
          <p:nvPr/>
        </p:nvSpPr>
        <p:spPr>
          <a:xfrm>
            <a:off x="1515372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1E8C97A-77CA-4D0B-9E42-7E51E89DBF89}"/>
              </a:ext>
            </a:extLst>
          </p:cNvPr>
          <p:cNvSpPr txBox="1"/>
          <p:nvPr/>
        </p:nvSpPr>
        <p:spPr>
          <a:xfrm>
            <a:off x="3098596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D9BFE33C-CC60-4116-8B19-9335363ABE8B}"/>
              </a:ext>
            </a:extLst>
          </p:cNvPr>
          <p:cNvSpPr txBox="1"/>
          <p:nvPr/>
        </p:nvSpPr>
        <p:spPr>
          <a:xfrm>
            <a:off x="7687031" y="4328405"/>
            <a:ext cx="645031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C2224877-631A-4251-A25E-B484510ACBE7}"/>
              </a:ext>
            </a:extLst>
          </p:cNvPr>
          <p:cNvSpPr txBox="1"/>
          <p:nvPr/>
        </p:nvSpPr>
        <p:spPr>
          <a:xfrm>
            <a:off x="9265048" y="4368554"/>
            <a:ext cx="658692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FAFD660C-E4F0-4CC1-B053-846170907BBB}"/>
              </a:ext>
            </a:extLst>
          </p:cNvPr>
          <p:cNvSpPr/>
          <p:nvPr/>
        </p:nvSpPr>
        <p:spPr>
          <a:xfrm>
            <a:off x="9923741" y="4217296"/>
            <a:ext cx="927285" cy="830018"/>
          </a:xfrm>
          <a:prstGeom prst="rect">
            <a:avLst/>
          </a:prstGeom>
          <a:solidFill>
            <a:srgbClr val="D9F1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8FE132E8-F979-48D6-8070-967233814FC0}"/>
              </a:ext>
            </a:extLst>
          </p:cNvPr>
          <p:cNvSpPr/>
          <p:nvPr/>
        </p:nvSpPr>
        <p:spPr>
          <a:xfrm>
            <a:off x="8337763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B302290B-BCE1-424E-B736-69E2D25A2850}"/>
              </a:ext>
            </a:extLst>
          </p:cNvPr>
          <p:cNvSpPr/>
          <p:nvPr/>
        </p:nvSpPr>
        <p:spPr>
          <a:xfrm>
            <a:off x="6759747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8026B076-2E78-44AF-B21B-40593C2B0467}"/>
              </a:ext>
            </a:extLst>
          </p:cNvPr>
          <p:cNvSpPr txBox="1"/>
          <p:nvPr/>
        </p:nvSpPr>
        <p:spPr>
          <a:xfrm>
            <a:off x="8337763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43EE4732-0DB2-4CBA-A407-44007711B544}"/>
              </a:ext>
            </a:extLst>
          </p:cNvPr>
          <p:cNvSpPr txBox="1"/>
          <p:nvPr/>
        </p:nvSpPr>
        <p:spPr>
          <a:xfrm>
            <a:off x="9923741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92CE2908-0588-48CC-AA16-14D7D06E99C6}"/>
              </a:ext>
            </a:extLst>
          </p:cNvPr>
          <p:cNvSpPr/>
          <p:nvPr/>
        </p:nvSpPr>
        <p:spPr>
          <a:xfrm>
            <a:off x="5444858" y="4328404"/>
            <a:ext cx="1480553" cy="58477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so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9CF3D74C-5560-47F2-828A-C9B7A167737D}"/>
              </a:ext>
            </a:extLst>
          </p:cNvPr>
          <p:cNvSpPr/>
          <p:nvPr/>
        </p:nvSpPr>
        <p:spPr>
          <a:xfrm>
            <a:off x="2512657" y="5413435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37227714-E8B6-4CF4-994B-86A55F616636}"/>
              </a:ext>
            </a:extLst>
          </p:cNvPr>
          <p:cNvCxnSpPr>
            <a:cxnSpLocks/>
          </p:cNvCxnSpPr>
          <p:nvPr/>
        </p:nvCxnSpPr>
        <p:spPr>
          <a:xfrm>
            <a:off x="3734940" y="5053699"/>
            <a:ext cx="339576" cy="3504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Rectangle 116">
            <a:extLst>
              <a:ext uri="{FF2B5EF4-FFF2-40B4-BE49-F238E27FC236}">
                <a16:creationId xmlns:a16="http://schemas.microsoft.com/office/drawing/2014/main" id="{271CBF84-31AC-4E5B-A49C-9691512D47D2}"/>
              </a:ext>
            </a:extLst>
          </p:cNvPr>
          <p:cNvSpPr/>
          <p:nvPr/>
        </p:nvSpPr>
        <p:spPr>
          <a:xfrm>
            <a:off x="3693490" y="5410578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DFA7E3A0-4262-4458-9AC1-3CC6CD9E9695}"/>
              </a:ext>
            </a:extLst>
          </p:cNvPr>
          <p:cNvSpPr txBox="1"/>
          <p:nvPr/>
        </p:nvSpPr>
        <p:spPr>
          <a:xfrm>
            <a:off x="2512657" y="5504536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59EFD641-7171-4516-8D1E-532921C0BD52}"/>
              </a:ext>
            </a:extLst>
          </p:cNvPr>
          <p:cNvSpPr txBox="1"/>
          <p:nvPr/>
        </p:nvSpPr>
        <p:spPr>
          <a:xfrm>
            <a:off x="3693490" y="5504536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4BC00373-2293-4783-A687-A676026511FD}"/>
              </a:ext>
            </a:extLst>
          </p:cNvPr>
          <p:cNvSpPr txBox="1"/>
          <p:nvPr/>
        </p:nvSpPr>
        <p:spPr>
          <a:xfrm>
            <a:off x="4652596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4AD71E8-DB64-4F0B-8968-A3BC6D2198F1}"/>
              </a:ext>
            </a:extLst>
          </p:cNvPr>
          <p:cNvSpPr txBox="1"/>
          <p:nvPr/>
        </p:nvSpPr>
        <p:spPr>
          <a:xfrm>
            <a:off x="6754047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52B641C-05FF-4C35-807C-2B4C0DA72C8F}"/>
              </a:ext>
            </a:extLst>
          </p:cNvPr>
          <p:cNvSpPr txBox="1"/>
          <p:nvPr/>
        </p:nvSpPr>
        <p:spPr>
          <a:xfrm>
            <a:off x="1692540" y="4320536"/>
            <a:ext cx="56762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97A3FD7-32E6-4304-89BF-31A71C0883DB}"/>
              </a:ext>
            </a:extLst>
          </p:cNvPr>
          <p:cNvSpPr/>
          <p:nvPr/>
        </p:nvSpPr>
        <p:spPr>
          <a:xfrm rot="2905825">
            <a:off x="1297372" y="4813636"/>
            <a:ext cx="2361811" cy="830623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00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2BBC84C0-40D7-487D-BE55-47F824D90ED1}"/>
              </a:ext>
            </a:extLst>
          </p:cNvPr>
          <p:cNvSpPr/>
          <p:nvPr/>
        </p:nvSpPr>
        <p:spPr>
          <a:xfrm>
            <a:off x="6708882" y="2274656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E56C7545-EED6-491A-BEEB-A1016D8F3D4D}"/>
              </a:ext>
            </a:extLst>
          </p:cNvPr>
          <p:cNvSpPr/>
          <p:nvPr/>
        </p:nvSpPr>
        <p:spPr>
          <a:xfrm>
            <a:off x="7380989" y="2279225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A6A8474B-0534-48B8-87DA-127BE7F8F224}"/>
              </a:ext>
            </a:extLst>
          </p:cNvPr>
          <p:cNvSpPr/>
          <p:nvPr/>
        </p:nvSpPr>
        <p:spPr>
          <a:xfrm>
            <a:off x="5388377" y="1324675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4BAC4E8E-7297-40A1-8A4D-74FB14203156}"/>
              </a:ext>
            </a:extLst>
          </p:cNvPr>
          <p:cNvSpPr/>
          <p:nvPr/>
        </p:nvSpPr>
        <p:spPr>
          <a:xfrm>
            <a:off x="6051288" y="1324675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DC2C58F5-8B29-4DAC-86C8-CCE740C02BD8}"/>
              </a:ext>
            </a:extLst>
          </p:cNvPr>
          <p:cNvSpPr/>
          <p:nvPr/>
        </p:nvSpPr>
        <p:spPr>
          <a:xfrm>
            <a:off x="6705003" y="1324675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92DFB5E0-A3BC-4BFB-8E4D-11AE79576F99}"/>
              </a:ext>
            </a:extLst>
          </p:cNvPr>
          <p:cNvSpPr/>
          <p:nvPr/>
        </p:nvSpPr>
        <p:spPr>
          <a:xfrm>
            <a:off x="8034704" y="2283986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92B9036-B385-4ECC-A3F9-8595C1BC3D11}"/>
              </a:ext>
            </a:extLst>
          </p:cNvPr>
          <p:cNvSpPr txBox="1"/>
          <p:nvPr/>
        </p:nvSpPr>
        <p:spPr>
          <a:xfrm>
            <a:off x="490393" y="482412"/>
            <a:ext cx="528489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Dom has 6 apples.</a:t>
            </a:r>
          </a:p>
          <a:p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He gets 9 more.</a:t>
            </a:r>
          </a:p>
          <a:p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altogether?</a:t>
            </a:r>
          </a:p>
        </p:txBody>
      </p:sp>
    </p:spTree>
    <p:extLst>
      <p:ext uri="{BB962C8B-B14F-4D97-AF65-F5344CB8AC3E}">
        <p14:creationId xmlns:p14="http://schemas.microsoft.com/office/powerpoint/2010/main" val="105820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9" grpId="0" animBg="1"/>
      <p:bldP spid="91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100" grpId="0" animBg="1"/>
      <p:bldP spid="102" grpId="0"/>
      <p:bldP spid="103" grpId="0"/>
      <p:bldP spid="104" grpId="0"/>
      <p:bldP spid="105" grpId="0"/>
      <p:bldP spid="106" grpId="0" animBg="1"/>
      <p:bldP spid="107" grpId="0" animBg="1"/>
      <p:bldP spid="111" grpId="0" animBg="1"/>
      <p:bldP spid="112" grpId="0"/>
      <p:bldP spid="113" grpId="0"/>
      <p:bldP spid="114" grpId="0"/>
      <p:bldP spid="115" grpId="0" animBg="1"/>
      <p:bldP spid="117" grpId="0" animBg="1"/>
      <p:bldP spid="118" grpId="0"/>
      <p:bldP spid="119" grpId="0"/>
      <p:bldP spid="120" grpId="0"/>
      <p:bldP spid="121" grpId="0"/>
      <p:bldP spid="43" grpId="0" animBg="1"/>
      <p:bldP spid="75" grpId="0" animBg="1"/>
      <p:bldP spid="44" grpId="0" animBg="1"/>
      <p:bldP spid="45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B212E045-9912-4096-8FD1-BC71ADC3EE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8550" y="406788"/>
            <a:ext cx="3693722" cy="1607482"/>
          </a:xfrm>
          <a:prstGeom prst="rect">
            <a:avLst/>
          </a:prstGeom>
        </p:spPr>
      </p:pic>
      <p:sp>
        <p:nvSpPr>
          <p:cNvPr id="87" name="Oval 86">
            <a:extLst>
              <a:ext uri="{FF2B5EF4-FFF2-40B4-BE49-F238E27FC236}">
                <a16:creationId xmlns:a16="http://schemas.microsoft.com/office/drawing/2014/main" id="{E0EE1AF1-FC5A-4C19-87AC-A4745EA982F7}"/>
              </a:ext>
            </a:extLst>
          </p:cNvPr>
          <p:cNvSpPr/>
          <p:nvPr/>
        </p:nvSpPr>
        <p:spPr>
          <a:xfrm>
            <a:off x="5392256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71DFC902-21FF-4FF2-B574-B10B7D9A9BD3}"/>
              </a:ext>
            </a:extLst>
          </p:cNvPr>
          <p:cNvSpPr/>
          <p:nvPr/>
        </p:nvSpPr>
        <p:spPr>
          <a:xfrm>
            <a:off x="5392256" y="1318655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151511CE-FE24-4719-BB27-E70121AB3E6A}"/>
              </a:ext>
            </a:extLst>
          </p:cNvPr>
          <p:cNvSpPr/>
          <p:nvPr/>
        </p:nvSpPr>
        <p:spPr>
          <a:xfrm>
            <a:off x="6055167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EF22E210-4987-44E5-BDF2-A203FEB05944}"/>
              </a:ext>
            </a:extLst>
          </p:cNvPr>
          <p:cNvSpPr/>
          <p:nvPr/>
        </p:nvSpPr>
        <p:spPr>
          <a:xfrm>
            <a:off x="6055167" y="1318655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1325E17A-DF9A-4B29-834E-EDADA1CFD12E}"/>
              </a:ext>
            </a:extLst>
          </p:cNvPr>
          <p:cNvSpPr/>
          <p:nvPr/>
        </p:nvSpPr>
        <p:spPr>
          <a:xfrm>
            <a:off x="6718078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97DE59DE-077C-42BA-9678-E40DC351A2A1}"/>
              </a:ext>
            </a:extLst>
          </p:cNvPr>
          <p:cNvSpPr/>
          <p:nvPr/>
        </p:nvSpPr>
        <p:spPr>
          <a:xfrm>
            <a:off x="6718078" y="1318655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8B8E9DE3-1955-45E8-8D17-7B81F6B94362}"/>
              </a:ext>
            </a:extLst>
          </p:cNvPr>
          <p:cNvSpPr/>
          <p:nvPr/>
        </p:nvSpPr>
        <p:spPr>
          <a:xfrm>
            <a:off x="7380989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92B619D2-D05D-4FD1-80F9-4A227C05F953}"/>
              </a:ext>
            </a:extLst>
          </p:cNvPr>
          <p:cNvSpPr/>
          <p:nvPr/>
        </p:nvSpPr>
        <p:spPr>
          <a:xfrm>
            <a:off x="7380989" y="1318655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8AD1F9AE-971C-4F59-BB76-9B43DE7B1BD1}"/>
              </a:ext>
            </a:extLst>
          </p:cNvPr>
          <p:cNvSpPr/>
          <p:nvPr/>
        </p:nvSpPr>
        <p:spPr>
          <a:xfrm>
            <a:off x="8043900" y="647121"/>
            <a:ext cx="504000" cy="50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8CFADCD6-FCB5-43F5-9D97-E1ECA349EDAA}"/>
              </a:ext>
            </a:extLst>
          </p:cNvPr>
          <p:cNvSpPr/>
          <p:nvPr/>
        </p:nvSpPr>
        <p:spPr>
          <a:xfrm>
            <a:off x="8043900" y="1318655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7" name="Picture 96">
            <a:extLst>
              <a:ext uri="{FF2B5EF4-FFF2-40B4-BE49-F238E27FC236}">
                <a16:creationId xmlns:a16="http://schemas.microsoft.com/office/drawing/2014/main" id="{48C8892D-2EBB-4B16-9790-20CB44FE7D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8550" y="2034323"/>
            <a:ext cx="3693722" cy="1607482"/>
          </a:xfrm>
          <a:prstGeom prst="rect">
            <a:avLst/>
          </a:prstGeom>
        </p:spPr>
      </p:pic>
      <p:sp>
        <p:nvSpPr>
          <p:cNvPr id="98" name="Oval 97">
            <a:extLst>
              <a:ext uri="{FF2B5EF4-FFF2-40B4-BE49-F238E27FC236}">
                <a16:creationId xmlns:a16="http://schemas.microsoft.com/office/drawing/2014/main" id="{F0F1F7C3-1790-4DF4-8A1A-CAD98DD6F47C}"/>
              </a:ext>
            </a:extLst>
          </p:cNvPr>
          <p:cNvSpPr/>
          <p:nvPr/>
        </p:nvSpPr>
        <p:spPr>
          <a:xfrm>
            <a:off x="5392256" y="2274656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F76EF68B-5AEC-4295-93E9-AF3BB43637A4}"/>
              </a:ext>
            </a:extLst>
          </p:cNvPr>
          <p:cNvSpPr/>
          <p:nvPr/>
        </p:nvSpPr>
        <p:spPr>
          <a:xfrm>
            <a:off x="6055167" y="2274656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BE71B8F-007B-475E-A1CC-9ED88488E632}"/>
              </a:ext>
            </a:extLst>
          </p:cNvPr>
          <p:cNvCxnSpPr>
            <a:cxnSpLocks/>
          </p:cNvCxnSpPr>
          <p:nvPr/>
        </p:nvCxnSpPr>
        <p:spPr>
          <a:xfrm flipH="1">
            <a:off x="3091094" y="5055624"/>
            <a:ext cx="310748" cy="34664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DBE3ABED-6F38-4157-921E-3DD9909F41A1}"/>
              </a:ext>
            </a:extLst>
          </p:cNvPr>
          <p:cNvSpPr txBox="1"/>
          <p:nvPr/>
        </p:nvSpPr>
        <p:spPr>
          <a:xfrm>
            <a:off x="2429674" y="4337776"/>
            <a:ext cx="703168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8BFFEA7-DDB5-4F8A-9088-3762594A68E8}"/>
              </a:ext>
            </a:extLst>
          </p:cNvPr>
          <p:cNvSpPr txBox="1"/>
          <p:nvPr/>
        </p:nvSpPr>
        <p:spPr>
          <a:xfrm>
            <a:off x="3818597" y="4368554"/>
            <a:ext cx="820002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2D52159-FBDC-4563-B42E-D67B33477368}"/>
              </a:ext>
            </a:extLst>
          </p:cNvPr>
          <p:cNvSpPr/>
          <p:nvPr/>
        </p:nvSpPr>
        <p:spPr>
          <a:xfrm>
            <a:off x="4647253" y="4217296"/>
            <a:ext cx="927285" cy="830018"/>
          </a:xfrm>
          <a:prstGeom prst="rect">
            <a:avLst/>
          </a:prstGeom>
          <a:solidFill>
            <a:srgbClr val="D9F1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32951D7A-0128-4336-903B-048E8D5CF3A6}"/>
              </a:ext>
            </a:extLst>
          </p:cNvPr>
          <p:cNvSpPr/>
          <p:nvPr/>
        </p:nvSpPr>
        <p:spPr>
          <a:xfrm>
            <a:off x="3098596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ADEC82F-FB9D-4BD4-ADC6-908E99062AAB}"/>
              </a:ext>
            </a:extLst>
          </p:cNvPr>
          <p:cNvSpPr/>
          <p:nvPr/>
        </p:nvSpPr>
        <p:spPr>
          <a:xfrm>
            <a:off x="1511249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554FD40-6865-4044-9F04-45EA50CFD26A}"/>
              </a:ext>
            </a:extLst>
          </p:cNvPr>
          <p:cNvSpPr txBox="1"/>
          <p:nvPr/>
        </p:nvSpPr>
        <p:spPr>
          <a:xfrm>
            <a:off x="1515372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1E8C97A-77CA-4D0B-9E42-7E51E89DBF89}"/>
              </a:ext>
            </a:extLst>
          </p:cNvPr>
          <p:cNvSpPr txBox="1"/>
          <p:nvPr/>
        </p:nvSpPr>
        <p:spPr>
          <a:xfrm>
            <a:off x="3098596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D9BFE33C-CC60-4116-8B19-9335363ABE8B}"/>
              </a:ext>
            </a:extLst>
          </p:cNvPr>
          <p:cNvSpPr txBox="1"/>
          <p:nvPr/>
        </p:nvSpPr>
        <p:spPr>
          <a:xfrm>
            <a:off x="7687031" y="4328405"/>
            <a:ext cx="645031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32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+</a:t>
            </a:r>
            <a:endParaRPr lang="en-GB" sz="3200" dirty="0">
              <a:latin typeface="Sassoon Infant Std" panose="020B0503020103030203" pitchFamily="34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C2224877-631A-4251-A25E-B484510ACBE7}"/>
              </a:ext>
            </a:extLst>
          </p:cNvPr>
          <p:cNvSpPr txBox="1"/>
          <p:nvPr/>
        </p:nvSpPr>
        <p:spPr>
          <a:xfrm>
            <a:off x="9265048" y="4368554"/>
            <a:ext cx="658692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8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FAFD660C-E4F0-4CC1-B053-846170907BBB}"/>
              </a:ext>
            </a:extLst>
          </p:cNvPr>
          <p:cNvSpPr/>
          <p:nvPr/>
        </p:nvSpPr>
        <p:spPr>
          <a:xfrm>
            <a:off x="9923741" y="4217296"/>
            <a:ext cx="927285" cy="830018"/>
          </a:xfrm>
          <a:prstGeom prst="rect">
            <a:avLst/>
          </a:prstGeom>
          <a:solidFill>
            <a:srgbClr val="D9F1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8FE132E8-F979-48D6-8070-967233814FC0}"/>
              </a:ext>
            </a:extLst>
          </p:cNvPr>
          <p:cNvSpPr/>
          <p:nvPr/>
        </p:nvSpPr>
        <p:spPr>
          <a:xfrm>
            <a:off x="8337763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B302290B-BCE1-424E-B736-69E2D25A2850}"/>
              </a:ext>
            </a:extLst>
          </p:cNvPr>
          <p:cNvSpPr/>
          <p:nvPr/>
        </p:nvSpPr>
        <p:spPr>
          <a:xfrm>
            <a:off x="6759747" y="4217296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8026B076-2E78-44AF-B21B-40593C2B0467}"/>
              </a:ext>
            </a:extLst>
          </p:cNvPr>
          <p:cNvSpPr txBox="1"/>
          <p:nvPr/>
        </p:nvSpPr>
        <p:spPr>
          <a:xfrm>
            <a:off x="8337763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43EE4732-0DB2-4CBA-A407-44007711B544}"/>
              </a:ext>
            </a:extLst>
          </p:cNvPr>
          <p:cNvSpPr txBox="1"/>
          <p:nvPr/>
        </p:nvSpPr>
        <p:spPr>
          <a:xfrm>
            <a:off x="9923741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17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92CE2908-0588-48CC-AA16-14D7D06E99C6}"/>
              </a:ext>
            </a:extLst>
          </p:cNvPr>
          <p:cNvSpPr/>
          <p:nvPr/>
        </p:nvSpPr>
        <p:spPr>
          <a:xfrm>
            <a:off x="5444858" y="4328404"/>
            <a:ext cx="1480553" cy="58477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so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9CF3D74C-5560-47F2-828A-C9B7A167737D}"/>
              </a:ext>
            </a:extLst>
          </p:cNvPr>
          <p:cNvSpPr/>
          <p:nvPr/>
        </p:nvSpPr>
        <p:spPr>
          <a:xfrm>
            <a:off x="2512657" y="5413435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37227714-E8B6-4CF4-994B-86A55F616636}"/>
              </a:ext>
            </a:extLst>
          </p:cNvPr>
          <p:cNvCxnSpPr>
            <a:cxnSpLocks/>
          </p:cNvCxnSpPr>
          <p:nvPr/>
        </p:nvCxnSpPr>
        <p:spPr>
          <a:xfrm>
            <a:off x="3734940" y="5053699"/>
            <a:ext cx="339576" cy="3504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Rectangle 116">
            <a:extLst>
              <a:ext uri="{FF2B5EF4-FFF2-40B4-BE49-F238E27FC236}">
                <a16:creationId xmlns:a16="http://schemas.microsoft.com/office/drawing/2014/main" id="{271CBF84-31AC-4E5B-A49C-9691512D47D2}"/>
              </a:ext>
            </a:extLst>
          </p:cNvPr>
          <p:cNvSpPr/>
          <p:nvPr/>
        </p:nvSpPr>
        <p:spPr>
          <a:xfrm>
            <a:off x="3693490" y="5410578"/>
            <a:ext cx="927285" cy="8300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DFA7E3A0-4262-4458-9AC1-3CC6CD9E9695}"/>
              </a:ext>
            </a:extLst>
          </p:cNvPr>
          <p:cNvSpPr txBox="1"/>
          <p:nvPr/>
        </p:nvSpPr>
        <p:spPr>
          <a:xfrm>
            <a:off x="2512657" y="5504536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59EFD641-7171-4516-8D1E-532921C0BD52}"/>
              </a:ext>
            </a:extLst>
          </p:cNvPr>
          <p:cNvSpPr txBox="1"/>
          <p:nvPr/>
        </p:nvSpPr>
        <p:spPr>
          <a:xfrm>
            <a:off x="3693490" y="5504536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4BC00373-2293-4783-A687-A676026511FD}"/>
              </a:ext>
            </a:extLst>
          </p:cNvPr>
          <p:cNvSpPr txBox="1"/>
          <p:nvPr/>
        </p:nvSpPr>
        <p:spPr>
          <a:xfrm>
            <a:off x="4652596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17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4AD71E8-DB64-4F0B-8968-A3BC6D2198F1}"/>
              </a:ext>
            </a:extLst>
          </p:cNvPr>
          <p:cNvSpPr txBox="1"/>
          <p:nvPr/>
        </p:nvSpPr>
        <p:spPr>
          <a:xfrm>
            <a:off x="6754047" y="4307771"/>
            <a:ext cx="9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52B641C-05FF-4C35-807C-2B4C0DA72C8F}"/>
              </a:ext>
            </a:extLst>
          </p:cNvPr>
          <p:cNvSpPr txBox="1"/>
          <p:nvPr/>
        </p:nvSpPr>
        <p:spPr>
          <a:xfrm>
            <a:off x="1692540" y="4272752"/>
            <a:ext cx="56762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97A3FD7-32E6-4304-89BF-31A71C0883DB}"/>
              </a:ext>
            </a:extLst>
          </p:cNvPr>
          <p:cNvSpPr/>
          <p:nvPr/>
        </p:nvSpPr>
        <p:spPr>
          <a:xfrm rot="2905825">
            <a:off x="1297372" y="4813636"/>
            <a:ext cx="2361811" cy="830623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00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C3EA30F6-43F9-4820-8B88-8FD15DC4A5BA}"/>
              </a:ext>
            </a:extLst>
          </p:cNvPr>
          <p:cNvSpPr/>
          <p:nvPr/>
        </p:nvSpPr>
        <p:spPr>
          <a:xfrm>
            <a:off x="6718078" y="2281959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77DDF326-3AD1-46BC-A485-C3210B9E5301}"/>
              </a:ext>
            </a:extLst>
          </p:cNvPr>
          <p:cNvSpPr/>
          <p:nvPr/>
        </p:nvSpPr>
        <p:spPr>
          <a:xfrm>
            <a:off x="7380989" y="2281959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7027082E-69E9-4051-9A61-22E1CF93A84E}"/>
              </a:ext>
            </a:extLst>
          </p:cNvPr>
          <p:cNvSpPr/>
          <p:nvPr/>
        </p:nvSpPr>
        <p:spPr>
          <a:xfrm>
            <a:off x="5392256" y="2952873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FE5C8FA2-AE87-4FF1-940E-56473D78690C}"/>
              </a:ext>
            </a:extLst>
          </p:cNvPr>
          <p:cNvSpPr/>
          <p:nvPr/>
        </p:nvSpPr>
        <p:spPr>
          <a:xfrm>
            <a:off x="6055167" y="2952873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435ACFD3-A326-45A6-8B82-E76ABFE029EF}"/>
              </a:ext>
            </a:extLst>
          </p:cNvPr>
          <p:cNvSpPr/>
          <p:nvPr/>
        </p:nvSpPr>
        <p:spPr>
          <a:xfrm>
            <a:off x="8043900" y="2281959"/>
            <a:ext cx="504000" cy="504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4548745-1D79-404F-B1D9-63E4A4B80121}"/>
              </a:ext>
            </a:extLst>
          </p:cNvPr>
          <p:cNvSpPr txBox="1"/>
          <p:nvPr/>
        </p:nvSpPr>
        <p:spPr>
          <a:xfrm>
            <a:off x="490393" y="482412"/>
            <a:ext cx="528489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Jess has 9 stickers.</a:t>
            </a:r>
          </a:p>
          <a:p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She gets 8 more.</a:t>
            </a:r>
          </a:p>
          <a:p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altogether?</a:t>
            </a:r>
          </a:p>
        </p:txBody>
      </p:sp>
    </p:spTree>
    <p:extLst>
      <p:ext uri="{BB962C8B-B14F-4D97-AF65-F5344CB8AC3E}">
        <p14:creationId xmlns:p14="http://schemas.microsoft.com/office/powerpoint/2010/main" val="302317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100" grpId="0" animBg="1"/>
      <p:bldP spid="102" grpId="0"/>
      <p:bldP spid="103" grpId="0"/>
      <p:bldP spid="104" grpId="0"/>
      <p:bldP spid="105" grpId="0"/>
      <p:bldP spid="106" grpId="0" animBg="1"/>
      <p:bldP spid="107" grpId="0" animBg="1"/>
      <p:bldP spid="111" grpId="0" animBg="1"/>
      <p:bldP spid="112" grpId="0"/>
      <p:bldP spid="113" grpId="0"/>
      <p:bldP spid="114" grpId="0"/>
      <p:bldP spid="115" grpId="0" animBg="1"/>
      <p:bldP spid="117" grpId="0" animBg="1"/>
      <p:bldP spid="118" grpId="0"/>
      <p:bldP spid="119" grpId="0"/>
      <p:bldP spid="120" grpId="0"/>
      <p:bldP spid="121" grpId="0"/>
      <p:bldP spid="43" grpId="0" animBg="1"/>
      <p:bldP spid="75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986D7E0-5B7E-4F31-9B3E-8E351BB52DFC}"/>
              </a:ext>
            </a:extLst>
          </p:cNvPr>
          <p:cNvGrpSpPr/>
          <p:nvPr/>
        </p:nvGrpSpPr>
        <p:grpSpPr>
          <a:xfrm>
            <a:off x="10827548" y="-20453"/>
            <a:ext cx="1364451" cy="711954"/>
            <a:chOff x="10827548" y="-20453"/>
            <a:chExt cx="1364451" cy="711954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3911E6D1-C199-4483-B4E8-C1CC75323E6A}"/>
                </a:ext>
              </a:extLst>
            </p:cNvPr>
            <p:cNvSpPr/>
            <p:nvPr/>
          </p:nvSpPr>
          <p:spPr>
            <a:xfrm>
              <a:off x="10827548" y="-20453"/>
              <a:ext cx="1364451" cy="711954"/>
            </a:xfrm>
            <a:prstGeom prst="teardrop">
              <a:avLst/>
            </a:prstGeom>
            <a:solidFill>
              <a:srgbClr val="55768F"/>
            </a:solidFill>
            <a:ln>
              <a:solidFill>
                <a:srgbClr val="5576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>
                <a:solidFill>
                  <a:schemeClr val="bg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E55CC1-A0EA-4319-B9C4-7AC546EC106D}"/>
                </a:ext>
              </a:extLst>
            </p:cNvPr>
            <p:cNvSpPr txBox="1"/>
            <p:nvPr/>
          </p:nvSpPr>
          <p:spPr>
            <a:xfrm>
              <a:off x="10973408" y="166247"/>
              <a:ext cx="11560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>
                  <a:solidFill>
                    <a:schemeClr val="bg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Reasoning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6F98EA5-621B-4A8B-8C89-F38F8395A452}"/>
              </a:ext>
            </a:extLst>
          </p:cNvPr>
          <p:cNvSpPr txBox="1"/>
          <p:nvPr/>
        </p:nvSpPr>
        <p:spPr>
          <a:xfrm>
            <a:off x="304802" y="386052"/>
            <a:ext cx="11582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Ben has created a part-whole model for </a:t>
            </a:r>
            <a:r>
              <a:rPr lang="en-GB" sz="28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7 + 9</a:t>
            </a: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.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mistake has Ben made?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1AF7146-95D0-4575-9049-E2F41903370C}"/>
              </a:ext>
            </a:extLst>
          </p:cNvPr>
          <p:cNvGrpSpPr/>
          <p:nvPr/>
        </p:nvGrpSpPr>
        <p:grpSpPr>
          <a:xfrm>
            <a:off x="982945" y="1770296"/>
            <a:ext cx="4096581" cy="4447873"/>
            <a:chOff x="-2836552" y="2795106"/>
            <a:chExt cx="1954630" cy="2092115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C11BBA0-33CB-40CE-B064-657F8BE5AB57}"/>
                </a:ext>
              </a:extLst>
            </p:cNvPr>
            <p:cNvGrpSpPr/>
            <p:nvPr/>
          </p:nvGrpSpPr>
          <p:grpSpPr>
            <a:xfrm>
              <a:off x="-2352636" y="2795106"/>
              <a:ext cx="944300" cy="1210128"/>
              <a:chOff x="662016" y="872210"/>
              <a:chExt cx="944300" cy="1210128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249322C4-1F87-4984-A94B-5B298DFCCC1B}"/>
                  </a:ext>
                </a:extLst>
              </p:cNvPr>
              <p:cNvSpPr/>
              <p:nvPr/>
            </p:nvSpPr>
            <p:spPr>
              <a:xfrm>
                <a:off x="662016" y="872210"/>
                <a:ext cx="944300" cy="902571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6000" b="1" dirty="0">
                    <a:solidFill>
                      <a:schemeClr val="tx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18</a:t>
                </a:r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68A4321C-3F37-4BD3-B0A4-920260C9E7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6280" y="1733572"/>
                <a:ext cx="204850" cy="32818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55C0E4D2-9404-4775-88AE-6128FE8AA89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54976" y="1725628"/>
                <a:ext cx="227807" cy="35671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D9FD448-330A-4C40-B779-8A4A22E725AB}"/>
                </a:ext>
              </a:extLst>
            </p:cNvPr>
            <p:cNvSpPr/>
            <p:nvPr/>
          </p:nvSpPr>
          <p:spPr>
            <a:xfrm>
              <a:off x="-2836552" y="3984650"/>
              <a:ext cx="944300" cy="9025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6000" b="1" dirty="0">
                  <a:solidFill>
                    <a:schemeClr val="tx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8EE2589-875C-4AB7-8B76-A215E808EF42}"/>
                </a:ext>
              </a:extLst>
            </p:cNvPr>
            <p:cNvSpPr/>
            <p:nvPr/>
          </p:nvSpPr>
          <p:spPr>
            <a:xfrm>
              <a:off x="-1826222" y="3984650"/>
              <a:ext cx="944300" cy="9025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6000" b="1" dirty="0">
                  <a:solidFill>
                    <a:schemeClr val="tx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CD5C50B-0996-41C4-920D-F249DC66641C}"/>
              </a:ext>
            </a:extLst>
          </p:cNvPr>
          <p:cNvSpPr txBox="1"/>
          <p:nvPr/>
        </p:nvSpPr>
        <p:spPr>
          <a:xfrm>
            <a:off x="6087130" y="3042738"/>
            <a:ext cx="54473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 total is incorrect.</a:t>
            </a:r>
            <a:b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 whole should show 16.</a:t>
            </a:r>
          </a:p>
          <a:p>
            <a:pPr algn="ctr"/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 + 9 = 16 (not 18).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3514745-7750-4517-B057-6B88D0C9CFD2}"/>
              </a:ext>
            </a:extLst>
          </p:cNvPr>
          <p:cNvCxnSpPr>
            <a:cxnSpLocks/>
          </p:cNvCxnSpPr>
          <p:nvPr/>
        </p:nvCxnSpPr>
        <p:spPr>
          <a:xfrm flipH="1" flipV="1">
            <a:off x="3549571" y="2894591"/>
            <a:ext cx="2472638" cy="84469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324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9" name="Teardrop 18">
            <a:extLst>
              <a:ext uri="{FF2B5EF4-FFF2-40B4-BE49-F238E27FC236}">
                <a16:creationId xmlns:a16="http://schemas.microsoft.com/office/drawing/2014/main" id="{93EA6C46-450F-40A0-A879-4DB9E6DF13C3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5EDD81-F022-4E35-84BF-33C272E83F9F}"/>
              </a:ext>
            </a:extLst>
          </p:cNvPr>
          <p:cNvSpPr txBox="1"/>
          <p:nvPr/>
        </p:nvSpPr>
        <p:spPr>
          <a:xfrm>
            <a:off x="253614" y="404812"/>
            <a:ext cx="108912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different addition calculations can you make that give the answer 11? Use the number line to help you.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79D638E5-5B2E-4CCD-98E5-7341F00129F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55690" y="2461301"/>
          <a:ext cx="5360230" cy="4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023">
                  <a:extLst>
                    <a:ext uri="{9D8B030D-6E8A-4147-A177-3AD203B41FA5}">
                      <a16:colId xmlns:a16="http://schemas.microsoft.com/office/drawing/2014/main" val="2260721610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3062317274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1207299845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74760206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2593033389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2058303116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1221075392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2961075543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828643245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167036715"/>
                    </a:ext>
                  </a:extLst>
                </a:gridCol>
              </a:tblGrid>
              <a:tr h="231613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094808"/>
                  </a:ext>
                </a:extLst>
              </a:tr>
              <a:tr h="231613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499481"/>
                  </a:ext>
                </a:extLst>
              </a:tr>
            </a:tbl>
          </a:graphicData>
        </a:graphic>
      </p:graphicFrame>
      <p:grpSp>
        <p:nvGrpSpPr>
          <p:cNvPr id="36" name="Group 35">
            <a:extLst>
              <a:ext uri="{FF2B5EF4-FFF2-40B4-BE49-F238E27FC236}">
                <a16:creationId xmlns:a16="http://schemas.microsoft.com/office/drawing/2014/main" id="{BC5A320E-1E98-4B12-9F99-36FDD96C8C96}"/>
              </a:ext>
            </a:extLst>
          </p:cNvPr>
          <p:cNvGrpSpPr/>
          <p:nvPr/>
        </p:nvGrpSpPr>
        <p:grpSpPr>
          <a:xfrm>
            <a:off x="442292" y="3015500"/>
            <a:ext cx="11201400" cy="455039"/>
            <a:chOff x="2663069" y="6016932"/>
            <a:chExt cx="9056487" cy="302798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50734B2-A5CC-43C9-A763-71A5C0987723}"/>
                </a:ext>
              </a:extLst>
            </p:cNvPr>
            <p:cNvSpPr txBox="1"/>
            <p:nvPr/>
          </p:nvSpPr>
          <p:spPr>
            <a:xfrm>
              <a:off x="2663069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A4D7FEE-3129-4A6B-8F0E-6C21BD406FB9}"/>
                </a:ext>
              </a:extLst>
            </p:cNvPr>
            <p:cNvSpPr txBox="1"/>
            <p:nvPr/>
          </p:nvSpPr>
          <p:spPr>
            <a:xfrm>
              <a:off x="3089636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EF861BA-8831-445F-8140-AB5F30DA36C7}"/>
                </a:ext>
              </a:extLst>
            </p:cNvPr>
            <p:cNvSpPr txBox="1"/>
            <p:nvPr/>
          </p:nvSpPr>
          <p:spPr>
            <a:xfrm>
              <a:off x="3527082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08CF6FE-CF1F-4F51-B4F1-77B6086B8C6E}"/>
                </a:ext>
              </a:extLst>
            </p:cNvPr>
            <p:cNvSpPr txBox="1"/>
            <p:nvPr/>
          </p:nvSpPr>
          <p:spPr>
            <a:xfrm>
              <a:off x="3957261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E54F382-7DA1-4EC0-879F-28E8D2CFF065}"/>
                </a:ext>
              </a:extLst>
            </p:cNvPr>
            <p:cNvSpPr txBox="1"/>
            <p:nvPr/>
          </p:nvSpPr>
          <p:spPr>
            <a:xfrm>
              <a:off x="4391084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F67EA8B-6C1D-41CC-A042-0B77733908BB}"/>
                </a:ext>
              </a:extLst>
            </p:cNvPr>
            <p:cNvSpPr txBox="1"/>
            <p:nvPr/>
          </p:nvSpPr>
          <p:spPr>
            <a:xfrm>
              <a:off x="4824911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C9A12D7-7D69-484C-A127-47E9EF4F47D3}"/>
                </a:ext>
              </a:extLst>
            </p:cNvPr>
            <p:cNvSpPr txBox="1"/>
            <p:nvPr/>
          </p:nvSpPr>
          <p:spPr>
            <a:xfrm>
              <a:off x="5255100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7A908D7-B9F3-45B7-881F-A9CB013031DA}"/>
                </a:ext>
              </a:extLst>
            </p:cNvPr>
            <p:cNvSpPr txBox="1"/>
            <p:nvPr/>
          </p:nvSpPr>
          <p:spPr>
            <a:xfrm>
              <a:off x="6119107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44E1CDFA-485A-4971-8672-D5A8FB2E81CA}"/>
                </a:ext>
              </a:extLst>
            </p:cNvPr>
            <p:cNvSpPr txBox="1"/>
            <p:nvPr/>
          </p:nvSpPr>
          <p:spPr>
            <a:xfrm>
              <a:off x="5688919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13AB57E-6785-427B-A9BC-5F4CD344354B}"/>
                </a:ext>
              </a:extLst>
            </p:cNvPr>
            <p:cNvSpPr txBox="1"/>
            <p:nvPr/>
          </p:nvSpPr>
          <p:spPr>
            <a:xfrm>
              <a:off x="6556557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8A804CE-556B-4CA8-BEEF-CF0F0FCF15FE}"/>
                </a:ext>
              </a:extLst>
            </p:cNvPr>
            <p:cNvSpPr txBox="1"/>
            <p:nvPr/>
          </p:nvSpPr>
          <p:spPr>
            <a:xfrm>
              <a:off x="6959603" y="6016932"/>
              <a:ext cx="454408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4805A39-B09E-4205-91AD-C338B2A6D63C}"/>
                </a:ext>
              </a:extLst>
            </p:cNvPr>
            <p:cNvSpPr txBox="1"/>
            <p:nvPr/>
          </p:nvSpPr>
          <p:spPr>
            <a:xfrm>
              <a:off x="7420566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B2FD3AD-E1AA-4ACE-9F1E-7C7AB09E7713}"/>
                </a:ext>
              </a:extLst>
            </p:cNvPr>
            <p:cNvSpPr txBox="1"/>
            <p:nvPr/>
          </p:nvSpPr>
          <p:spPr>
            <a:xfrm>
              <a:off x="7854387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DEE9D12-77DF-4B8C-9033-D178A77379B7}"/>
                </a:ext>
              </a:extLst>
            </p:cNvPr>
            <p:cNvSpPr txBox="1"/>
            <p:nvPr/>
          </p:nvSpPr>
          <p:spPr>
            <a:xfrm>
              <a:off x="8284567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C556902C-5098-47FC-BC10-CF714F37F8DE}"/>
                </a:ext>
              </a:extLst>
            </p:cNvPr>
            <p:cNvSpPr txBox="1"/>
            <p:nvPr/>
          </p:nvSpPr>
          <p:spPr>
            <a:xfrm>
              <a:off x="8722023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A5250A1-A1E5-4A8E-9C35-85B260123551}"/>
                </a:ext>
              </a:extLst>
            </p:cNvPr>
            <p:cNvSpPr txBox="1"/>
            <p:nvPr/>
          </p:nvSpPr>
          <p:spPr>
            <a:xfrm>
              <a:off x="9152210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F8E3B04-D07E-4EFB-B154-4D8D1D24503D}"/>
                </a:ext>
              </a:extLst>
            </p:cNvPr>
            <p:cNvSpPr txBox="1"/>
            <p:nvPr/>
          </p:nvSpPr>
          <p:spPr>
            <a:xfrm>
              <a:off x="9589663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69EA44E-AF71-4D38-8FFC-E9FC27FECEA0}"/>
                </a:ext>
              </a:extLst>
            </p:cNvPr>
            <p:cNvSpPr txBox="1"/>
            <p:nvPr/>
          </p:nvSpPr>
          <p:spPr>
            <a:xfrm>
              <a:off x="10019849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2C4528AA-36D0-487F-A8FC-244D007AD751}"/>
                </a:ext>
              </a:extLst>
            </p:cNvPr>
            <p:cNvSpPr txBox="1"/>
            <p:nvPr/>
          </p:nvSpPr>
          <p:spPr>
            <a:xfrm>
              <a:off x="10453670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974D3F6-9447-4A10-B94A-FB4715E1EE3C}"/>
                </a:ext>
              </a:extLst>
            </p:cNvPr>
            <p:cNvSpPr txBox="1"/>
            <p:nvPr/>
          </p:nvSpPr>
          <p:spPr>
            <a:xfrm>
              <a:off x="10887492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50AC439A-1E8B-4697-B454-0B763C67575B}"/>
                </a:ext>
              </a:extLst>
            </p:cNvPr>
            <p:cNvSpPr txBox="1"/>
            <p:nvPr/>
          </p:nvSpPr>
          <p:spPr>
            <a:xfrm>
              <a:off x="11321315" y="6016932"/>
              <a:ext cx="398241" cy="30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D6B56C09-CE70-4706-980E-7B79511694F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5460" y="2461301"/>
          <a:ext cx="5360230" cy="4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023">
                  <a:extLst>
                    <a:ext uri="{9D8B030D-6E8A-4147-A177-3AD203B41FA5}">
                      <a16:colId xmlns:a16="http://schemas.microsoft.com/office/drawing/2014/main" val="2260721610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3062317274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1207299845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74760206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2593033389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2058303116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1221075392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2961075543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828643245"/>
                    </a:ext>
                  </a:extLst>
                </a:gridCol>
                <a:gridCol w="536023">
                  <a:extLst>
                    <a:ext uri="{9D8B030D-6E8A-4147-A177-3AD203B41FA5}">
                      <a16:colId xmlns:a16="http://schemas.microsoft.com/office/drawing/2014/main" val="167036715"/>
                    </a:ext>
                  </a:extLst>
                </a:gridCol>
              </a:tblGrid>
              <a:tr h="231613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094808"/>
                  </a:ext>
                </a:extLst>
              </a:tr>
              <a:tr h="231613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499481"/>
                  </a:ext>
                </a:extLst>
              </a:tr>
            </a:tbl>
          </a:graphicData>
        </a:graphic>
      </p:graphicFrame>
      <p:sp>
        <p:nvSpPr>
          <p:cNvPr id="68" name="TextBox 67">
            <a:extLst>
              <a:ext uri="{FF2B5EF4-FFF2-40B4-BE49-F238E27FC236}">
                <a16:creationId xmlns:a16="http://schemas.microsoft.com/office/drawing/2014/main" id="{A982E06F-6F9B-44EE-A455-65A7440D2BA4}"/>
              </a:ext>
            </a:extLst>
          </p:cNvPr>
          <p:cNvSpPr txBox="1"/>
          <p:nvPr/>
        </p:nvSpPr>
        <p:spPr>
          <a:xfrm>
            <a:off x="474756" y="4150220"/>
            <a:ext cx="1124248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0 + 11,      1 + 10,      2 + 9,      3 + 8,      4 + 7,      5 + 6, </a:t>
            </a:r>
            <a:b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11 + 0,      10 + 1,      9 + 2,      8 + 3,      7 + 4,      6 + 5. </a:t>
            </a:r>
          </a:p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12 combinations. </a:t>
            </a:r>
          </a:p>
        </p:txBody>
      </p:sp>
    </p:spTree>
    <p:extLst>
      <p:ext uri="{BB962C8B-B14F-4D97-AF65-F5344CB8AC3E}">
        <p14:creationId xmlns:p14="http://schemas.microsoft.com/office/powerpoint/2010/main" val="241181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Subtraction (not crossing 10)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38737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</a:t>
            </a:r>
            <a:r>
              <a:rPr lang="en-GB" sz="6000" b="1" dirty="0" smtClean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  <a:endParaRPr lang="en-GB" sz="60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814350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FDA714C-5AB6-403B-8EA3-EF2531C80B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35937" y="2373609"/>
          <a:ext cx="6888123" cy="3317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6041">
                  <a:extLst>
                    <a:ext uri="{9D8B030D-6E8A-4147-A177-3AD203B41FA5}">
                      <a16:colId xmlns:a16="http://schemas.microsoft.com/office/drawing/2014/main" val="4066133544"/>
                    </a:ext>
                  </a:extLst>
                </a:gridCol>
                <a:gridCol w="2296041">
                  <a:extLst>
                    <a:ext uri="{9D8B030D-6E8A-4147-A177-3AD203B41FA5}">
                      <a16:colId xmlns:a16="http://schemas.microsoft.com/office/drawing/2014/main" val="1956900599"/>
                    </a:ext>
                  </a:extLst>
                </a:gridCol>
                <a:gridCol w="2296041">
                  <a:extLst>
                    <a:ext uri="{9D8B030D-6E8A-4147-A177-3AD203B41FA5}">
                      <a16:colId xmlns:a16="http://schemas.microsoft.com/office/drawing/2014/main" val="69918150"/>
                    </a:ext>
                  </a:extLst>
                </a:gridCol>
              </a:tblGrid>
              <a:tr h="499822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FIRST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THEN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NOW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074981"/>
                  </a:ext>
                </a:extLst>
              </a:tr>
              <a:tr h="279900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935685"/>
                  </a:ext>
                </a:extLst>
              </a:tr>
            </a:tbl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984793AB-62AB-4502-BD80-34B16E826065}"/>
              </a:ext>
            </a:extLst>
          </p:cNvPr>
          <p:cNvSpPr/>
          <p:nvPr/>
        </p:nvSpPr>
        <p:spPr>
          <a:xfrm>
            <a:off x="630801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8546703-C8D2-47BC-A49C-826B1790639B}"/>
              </a:ext>
            </a:extLst>
          </p:cNvPr>
          <p:cNvSpPr/>
          <p:nvPr/>
        </p:nvSpPr>
        <p:spPr>
          <a:xfrm>
            <a:off x="1186629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3DF7B02-B21E-4D76-BE02-0B54FCE85F0D}"/>
              </a:ext>
            </a:extLst>
          </p:cNvPr>
          <p:cNvSpPr/>
          <p:nvPr/>
        </p:nvSpPr>
        <p:spPr>
          <a:xfrm>
            <a:off x="1742457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0430452-89FA-4EA8-9B1E-B5EDA5464313}"/>
              </a:ext>
            </a:extLst>
          </p:cNvPr>
          <p:cNvSpPr/>
          <p:nvPr/>
        </p:nvSpPr>
        <p:spPr>
          <a:xfrm>
            <a:off x="2298286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4A32261-9AFA-42AC-960A-D544F37DDB9F}"/>
              </a:ext>
            </a:extLst>
          </p:cNvPr>
          <p:cNvSpPr/>
          <p:nvPr/>
        </p:nvSpPr>
        <p:spPr>
          <a:xfrm>
            <a:off x="630801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857E527-026F-447C-B703-B4D1C40E2F1E}"/>
              </a:ext>
            </a:extLst>
          </p:cNvPr>
          <p:cNvSpPr/>
          <p:nvPr/>
        </p:nvSpPr>
        <p:spPr>
          <a:xfrm>
            <a:off x="1186629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F8046B8-7868-4CFD-83D8-66C723DE9254}"/>
              </a:ext>
            </a:extLst>
          </p:cNvPr>
          <p:cNvSpPr/>
          <p:nvPr/>
        </p:nvSpPr>
        <p:spPr>
          <a:xfrm>
            <a:off x="1742457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861ACD9-E8F3-4D3F-B14C-990792CD2B98}"/>
              </a:ext>
            </a:extLst>
          </p:cNvPr>
          <p:cNvSpPr/>
          <p:nvPr/>
        </p:nvSpPr>
        <p:spPr>
          <a:xfrm>
            <a:off x="2298286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5D725EA-CF4B-4E0A-B095-91B3A2A2B850}"/>
              </a:ext>
            </a:extLst>
          </p:cNvPr>
          <p:cNvSpPr/>
          <p:nvPr/>
        </p:nvSpPr>
        <p:spPr>
          <a:xfrm>
            <a:off x="630801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DEBDEA9-AB27-4A34-92E4-7ED593937273}"/>
              </a:ext>
            </a:extLst>
          </p:cNvPr>
          <p:cNvSpPr/>
          <p:nvPr/>
        </p:nvSpPr>
        <p:spPr>
          <a:xfrm>
            <a:off x="1186629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6F58995-BE77-423D-8E13-F45114B3BC23}"/>
              </a:ext>
            </a:extLst>
          </p:cNvPr>
          <p:cNvSpPr/>
          <p:nvPr/>
        </p:nvSpPr>
        <p:spPr>
          <a:xfrm>
            <a:off x="1742457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EBF6664-C6D6-4B4C-933C-216EF76BB033}"/>
              </a:ext>
            </a:extLst>
          </p:cNvPr>
          <p:cNvSpPr/>
          <p:nvPr/>
        </p:nvSpPr>
        <p:spPr>
          <a:xfrm>
            <a:off x="2298286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3B44DC5-719B-4A98-A117-D574326708F0}"/>
              </a:ext>
            </a:extLst>
          </p:cNvPr>
          <p:cNvSpPr/>
          <p:nvPr/>
        </p:nvSpPr>
        <p:spPr>
          <a:xfrm>
            <a:off x="630801" y="46007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340ED88-BB72-44F6-AC84-933ACE5F18C8}"/>
              </a:ext>
            </a:extLst>
          </p:cNvPr>
          <p:cNvSpPr/>
          <p:nvPr/>
        </p:nvSpPr>
        <p:spPr>
          <a:xfrm>
            <a:off x="1186629" y="46007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B7D84D1-B3E5-46B8-909B-53A33DBFBDBA}"/>
              </a:ext>
            </a:extLst>
          </p:cNvPr>
          <p:cNvSpPr/>
          <p:nvPr/>
        </p:nvSpPr>
        <p:spPr>
          <a:xfrm>
            <a:off x="2939942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E25625F-24DE-4793-9170-521A983970A8}"/>
              </a:ext>
            </a:extLst>
          </p:cNvPr>
          <p:cNvSpPr/>
          <p:nvPr/>
        </p:nvSpPr>
        <p:spPr>
          <a:xfrm>
            <a:off x="3495770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00397F7-8912-4C1A-A41E-22369D193269}"/>
              </a:ext>
            </a:extLst>
          </p:cNvPr>
          <p:cNvSpPr/>
          <p:nvPr/>
        </p:nvSpPr>
        <p:spPr>
          <a:xfrm>
            <a:off x="4051598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339D6AD-EFC8-474C-A0D7-96DA2EB19576}"/>
              </a:ext>
            </a:extLst>
          </p:cNvPr>
          <p:cNvSpPr/>
          <p:nvPr/>
        </p:nvSpPr>
        <p:spPr>
          <a:xfrm>
            <a:off x="4607427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7CB91BC4-A5BF-456B-A14A-4B0D4B44CB6C}"/>
              </a:ext>
            </a:extLst>
          </p:cNvPr>
          <p:cNvSpPr/>
          <p:nvPr/>
        </p:nvSpPr>
        <p:spPr>
          <a:xfrm>
            <a:off x="2939942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D04A9520-C7A7-451D-85CB-5631AFF4D5C9}"/>
              </a:ext>
            </a:extLst>
          </p:cNvPr>
          <p:cNvSpPr/>
          <p:nvPr/>
        </p:nvSpPr>
        <p:spPr>
          <a:xfrm>
            <a:off x="3495770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634337D-B68D-498F-8B54-2E8A31CE1F28}"/>
              </a:ext>
            </a:extLst>
          </p:cNvPr>
          <p:cNvSpPr/>
          <p:nvPr/>
        </p:nvSpPr>
        <p:spPr>
          <a:xfrm>
            <a:off x="4051598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FB24EA9-B87D-45B5-A305-745945ABEF81}"/>
              </a:ext>
            </a:extLst>
          </p:cNvPr>
          <p:cNvSpPr/>
          <p:nvPr/>
        </p:nvSpPr>
        <p:spPr>
          <a:xfrm>
            <a:off x="4607427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99AA35F5-C97B-4D66-A26D-45AD50839B88}"/>
              </a:ext>
            </a:extLst>
          </p:cNvPr>
          <p:cNvSpPr/>
          <p:nvPr/>
        </p:nvSpPr>
        <p:spPr>
          <a:xfrm>
            <a:off x="2939942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C189713-EF2C-42A8-87E0-78CF9C83BB89}"/>
              </a:ext>
            </a:extLst>
          </p:cNvPr>
          <p:cNvSpPr/>
          <p:nvPr/>
        </p:nvSpPr>
        <p:spPr>
          <a:xfrm>
            <a:off x="3495770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DC5B492-AF67-4CAD-8C0C-B26A3493B036}"/>
              </a:ext>
            </a:extLst>
          </p:cNvPr>
          <p:cNvSpPr/>
          <p:nvPr/>
        </p:nvSpPr>
        <p:spPr>
          <a:xfrm>
            <a:off x="4051598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D8D5509-75B6-43D2-83F6-3E99ABAE214A}"/>
              </a:ext>
            </a:extLst>
          </p:cNvPr>
          <p:cNvSpPr/>
          <p:nvPr/>
        </p:nvSpPr>
        <p:spPr>
          <a:xfrm>
            <a:off x="4607427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FBE8F12-AE44-4323-A093-B999A09F12EE}"/>
              </a:ext>
            </a:extLst>
          </p:cNvPr>
          <p:cNvSpPr/>
          <p:nvPr/>
        </p:nvSpPr>
        <p:spPr>
          <a:xfrm>
            <a:off x="2939942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19D18F6-A420-4914-AD15-FBF4C2D2A957}"/>
              </a:ext>
            </a:extLst>
          </p:cNvPr>
          <p:cNvSpPr/>
          <p:nvPr/>
        </p:nvSpPr>
        <p:spPr>
          <a:xfrm>
            <a:off x="3495770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CE1A334C-3023-4B64-ABA0-52D801BDF937}"/>
              </a:ext>
            </a:extLst>
          </p:cNvPr>
          <p:cNvSpPr/>
          <p:nvPr/>
        </p:nvSpPr>
        <p:spPr>
          <a:xfrm>
            <a:off x="5235175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92235919-1305-4FF2-97FF-6BA90B67B804}"/>
              </a:ext>
            </a:extLst>
          </p:cNvPr>
          <p:cNvSpPr/>
          <p:nvPr/>
        </p:nvSpPr>
        <p:spPr>
          <a:xfrm>
            <a:off x="5791003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18EFB89-B6AD-4361-9E7D-03AF7ACB0C5B}"/>
              </a:ext>
            </a:extLst>
          </p:cNvPr>
          <p:cNvSpPr/>
          <p:nvPr/>
        </p:nvSpPr>
        <p:spPr>
          <a:xfrm>
            <a:off x="6346831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C708681-F126-4F67-BF30-23F36049A8F0}"/>
              </a:ext>
            </a:extLst>
          </p:cNvPr>
          <p:cNvSpPr/>
          <p:nvPr/>
        </p:nvSpPr>
        <p:spPr>
          <a:xfrm>
            <a:off x="6902660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99FA8BC-B068-490F-A075-69064F88EDCB}"/>
              </a:ext>
            </a:extLst>
          </p:cNvPr>
          <p:cNvSpPr/>
          <p:nvPr/>
        </p:nvSpPr>
        <p:spPr>
          <a:xfrm>
            <a:off x="5235175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5CF19493-15C4-4511-8CC8-ACB9C72D0615}"/>
              </a:ext>
            </a:extLst>
          </p:cNvPr>
          <p:cNvSpPr/>
          <p:nvPr/>
        </p:nvSpPr>
        <p:spPr>
          <a:xfrm>
            <a:off x="5791003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E2E2CF6-54BC-41B7-AAC7-A96B9A59BFD7}"/>
              </a:ext>
            </a:extLst>
          </p:cNvPr>
          <p:cNvSpPr/>
          <p:nvPr/>
        </p:nvSpPr>
        <p:spPr>
          <a:xfrm>
            <a:off x="6346831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A2CA6524-BE7A-4977-8CBD-7A09C1E60848}"/>
              </a:ext>
            </a:extLst>
          </p:cNvPr>
          <p:cNvSpPr/>
          <p:nvPr/>
        </p:nvSpPr>
        <p:spPr>
          <a:xfrm>
            <a:off x="6902660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DF15BE21-FB43-4230-A56A-7FA343C28002}"/>
              </a:ext>
            </a:extLst>
          </p:cNvPr>
          <p:cNvSpPr/>
          <p:nvPr/>
        </p:nvSpPr>
        <p:spPr>
          <a:xfrm>
            <a:off x="5235175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70F1A386-BEA9-4B3C-9CA1-6259565A20BA}"/>
              </a:ext>
            </a:extLst>
          </p:cNvPr>
          <p:cNvSpPr/>
          <p:nvPr/>
        </p:nvSpPr>
        <p:spPr>
          <a:xfrm>
            <a:off x="5791003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E1DDE9A4-2C5F-455C-A55C-CFDBD5D3B522}"/>
              </a:ext>
            </a:extLst>
          </p:cNvPr>
          <p:cNvSpPr/>
          <p:nvPr/>
        </p:nvSpPr>
        <p:spPr>
          <a:xfrm>
            <a:off x="6346831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B1A8EBBB-D95B-44C0-9253-3679699BA6D9}"/>
              </a:ext>
            </a:extLst>
          </p:cNvPr>
          <p:cNvSpPr/>
          <p:nvPr/>
        </p:nvSpPr>
        <p:spPr>
          <a:xfrm>
            <a:off x="6902660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D108AC4-EC8D-4937-ABCB-67A0590C7D79}"/>
              </a:ext>
            </a:extLst>
          </p:cNvPr>
          <p:cNvSpPr txBox="1"/>
          <p:nvPr/>
        </p:nvSpPr>
        <p:spPr>
          <a:xfrm>
            <a:off x="8737347" y="3845912"/>
            <a:ext cx="545982" cy="707886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40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-</a:t>
            </a:r>
            <a:endParaRPr lang="en-GB" sz="4000" dirty="0">
              <a:latin typeface="Sassoon Infant Std" panose="020B0503020103030203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61A743A-D3AE-4ED6-801A-F58490B35F5E}"/>
              </a:ext>
            </a:extLst>
          </p:cNvPr>
          <p:cNvSpPr txBox="1"/>
          <p:nvPr/>
        </p:nvSpPr>
        <p:spPr>
          <a:xfrm>
            <a:off x="10003329" y="3941972"/>
            <a:ext cx="636699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4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C413FEF-EF1D-48BE-9107-AB652EC0A801}"/>
              </a:ext>
            </a:extLst>
          </p:cNvPr>
          <p:cNvSpPr/>
          <p:nvPr/>
        </p:nvSpPr>
        <p:spPr>
          <a:xfrm>
            <a:off x="10645371" y="3830188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2E71FBC-E51A-4E5D-B653-D1BA06FC7D72}"/>
              </a:ext>
            </a:extLst>
          </p:cNvPr>
          <p:cNvSpPr/>
          <p:nvPr/>
        </p:nvSpPr>
        <p:spPr>
          <a:xfrm>
            <a:off x="9283329" y="3830188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C7B8955F-8C51-4D40-B9E8-66A456FDA914}"/>
              </a:ext>
            </a:extLst>
          </p:cNvPr>
          <p:cNvSpPr/>
          <p:nvPr/>
        </p:nvSpPr>
        <p:spPr>
          <a:xfrm>
            <a:off x="8031884" y="3830188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6BF498C-E9C5-4AE9-A183-DA318F71791D}"/>
              </a:ext>
            </a:extLst>
          </p:cNvPr>
          <p:cNvSpPr txBox="1"/>
          <p:nvPr/>
        </p:nvSpPr>
        <p:spPr>
          <a:xfrm>
            <a:off x="8017347" y="3910918"/>
            <a:ext cx="7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C936C79-5A2B-4735-9BC4-0F8CDC42C187}"/>
              </a:ext>
            </a:extLst>
          </p:cNvPr>
          <p:cNvSpPr txBox="1"/>
          <p:nvPr/>
        </p:nvSpPr>
        <p:spPr>
          <a:xfrm>
            <a:off x="9283329" y="3905237"/>
            <a:ext cx="7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21ECEA8-7882-4524-B0CB-03160DFFDF69}"/>
              </a:ext>
            </a:extLst>
          </p:cNvPr>
          <p:cNvSpPr txBox="1"/>
          <p:nvPr/>
        </p:nvSpPr>
        <p:spPr>
          <a:xfrm>
            <a:off x="10653154" y="3905237"/>
            <a:ext cx="7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9E375219-480C-44AF-891D-19E7661B6ACF}"/>
              </a:ext>
            </a:extLst>
          </p:cNvPr>
          <p:cNvCxnSpPr/>
          <p:nvPr/>
        </p:nvCxnSpPr>
        <p:spPr>
          <a:xfrm flipV="1">
            <a:off x="3499734" y="4598107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97F94406-8452-42E0-9581-A21AEE176296}"/>
              </a:ext>
            </a:extLst>
          </p:cNvPr>
          <p:cNvCxnSpPr/>
          <p:nvPr/>
        </p:nvCxnSpPr>
        <p:spPr>
          <a:xfrm flipV="1">
            <a:off x="2939942" y="4598107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A2963C6B-0D6B-4A5B-A4D0-5655F29FA311}"/>
              </a:ext>
            </a:extLst>
          </p:cNvPr>
          <p:cNvSpPr txBox="1"/>
          <p:nvPr/>
        </p:nvSpPr>
        <p:spPr>
          <a:xfrm>
            <a:off x="447462" y="368551"/>
            <a:ext cx="88027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First there were 14 counters.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Then 2 were taken away.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now?</a:t>
            </a:r>
          </a:p>
        </p:txBody>
      </p:sp>
    </p:spTree>
    <p:extLst>
      <p:ext uri="{BB962C8B-B14F-4D97-AF65-F5344CB8AC3E}">
        <p14:creationId xmlns:p14="http://schemas.microsoft.com/office/powerpoint/2010/main" val="26602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021CA1-EC7E-4928-B89C-61FA8B5394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B19A8B4-7D35-40E9-A2B3-3ABBD362AA03}"/>
              </a:ext>
            </a:extLst>
          </p:cNvPr>
          <p:cNvSpPr txBox="1"/>
          <p:nvPr/>
        </p:nvSpPr>
        <p:spPr>
          <a:xfrm>
            <a:off x="4146481" y="1734901"/>
            <a:ext cx="7950199" cy="353943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and _____ make _____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is made of _____ and _____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+ _____ = _____	    _____ + _____ = _____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- _____ = _____	   _____ - _____ = _____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5FEEFCD-FF9C-41DE-BEBA-38B1D4B84608}"/>
              </a:ext>
            </a:extLst>
          </p:cNvPr>
          <p:cNvSpPr txBox="1"/>
          <p:nvPr/>
        </p:nvSpPr>
        <p:spPr>
          <a:xfrm>
            <a:off x="4190118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101E041-9A51-4C35-AE9C-C50470E1FBF6}"/>
              </a:ext>
            </a:extLst>
          </p:cNvPr>
          <p:cNvSpPr txBox="1"/>
          <p:nvPr/>
        </p:nvSpPr>
        <p:spPr>
          <a:xfrm>
            <a:off x="5411332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09F3AD2-A2E4-4B1D-8598-92CA3CC83E29}"/>
              </a:ext>
            </a:extLst>
          </p:cNvPr>
          <p:cNvSpPr txBox="1"/>
          <p:nvPr/>
        </p:nvSpPr>
        <p:spPr>
          <a:xfrm>
            <a:off x="8177126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434CCD1-326D-4138-A68D-11325D2B1BF3}"/>
              </a:ext>
            </a:extLst>
          </p:cNvPr>
          <p:cNvSpPr txBox="1"/>
          <p:nvPr/>
        </p:nvSpPr>
        <p:spPr>
          <a:xfrm>
            <a:off x="9398340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A0BD669-FFD4-4EE8-9516-42212577B3C9}"/>
              </a:ext>
            </a:extLst>
          </p:cNvPr>
          <p:cNvSpPr txBox="1"/>
          <p:nvPr/>
        </p:nvSpPr>
        <p:spPr>
          <a:xfrm>
            <a:off x="6798124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5E8AC52-443C-4FD1-A333-3BC804A1EDB6}"/>
              </a:ext>
            </a:extLst>
          </p:cNvPr>
          <p:cNvSpPr txBox="1"/>
          <p:nvPr/>
        </p:nvSpPr>
        <p:spPr>
          <a:xfrm>
            <a:off x="10805992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A02A638-7B8C-45B1-8E1C-D35D38B1C94A}"/>
              </a:ext>
            </a:extLst>
          </p:cNvPr>
          <p:cNvSpPr txBox="1"/>
          <p:nvPr/>
        </p:nvSpPr>
        <p:spPr>
          <a:xfrm>
            <a:off x="4190118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89B331A-BFB7-4CEA-8CA4-A0B2097C030B}"/>
              </a:ext>
            </a:extLst>
          </p:cNvPr>
          <p:cNvSpPr txBox="1"/>
          <p:nvPr/>
        </p:nvSpPr>
        <p:spPr>
          <a:xfrm>
            <a:off x="5534644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13A0DBC-443C-4CED-A248-81F1B40301F2}"/>
              </a:ext>
            </a:extLst>
          </p:cNvPr>
          <p:cNvSpPr txBox="1"/>
          <p:nvPr/>
        </p:nvSpPr>
        <p:spPr>
          <a:xfrm>
            <a:off x="8311600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D706195-094C-4806-816C-813F1F557462}"/>
              </a:ext>
            </a:extLst>
          </p:cNvPr>
          <p:cNvSpPr txBox="1"/>
          <p:nvPr/>
        </p:nvSpPr>
        <p:spPr>
          <a:xfrm>
            <a:off x="9650645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DC4FE80-4ECE-4A7D-B2DE-48E3D6586DA7}"/>
              </a:ext>
            </a:extLst>
          </p:cNvPr>
          <p:cNvSpPr txBox="1"/>
          <p:nvPr/>
        </p:nvSpPr>
        <p:spPr>
          <a:xfrm>
            <a:off x="6875783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852EA39-AF5C-492D-A226-BA2868D08A55}"/>
              </a:ext>
            </a:extLst>
          </p:cNvPr>
          <p:cNvSpPr txBox="1"/>
          <p:nvPr/>
        </p:nvSpPr>
        <p:spPr>
          <a:xfrm>
            <a:off x="10989690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08C0F9-8D23-4EF4-9081-A732DD696DAD}"/>
              </a:ext>
            </a:extLst>
          </p:cNvPr>
          <p:cNvSpPr txBox="1"/>
          <p:nvPr/>
        </p:nvSpPr>
        <p:spPr>
          <a:xfrm>
            <a:off x="4191585" y="1734901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679DAC1-8F03-4855-A49A-E2302B7A2807}"/>
              </a:ext>
            </a:extLst>
          </p:cNvPr>
          <p:cNvSpPr txBox="1"/>
          <p:nvPr/>
        </p:nvSpPr>
        <p:spPr>
          <a:xfrm>
            <a:off x="5958934" y="1734901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74DDCB6-AC60-47B2-81ED-58175B44157C}"/>
              </a:ext>
            </a:extLst>
          </p:cNvPr>
          <p:cNvSpPr txBox="1"/>
          <p:nvPr/>
        </p:nvSpPr>
        <p:spPr>
          <a:xfrm>
            <a:off x="8010708" y="1734901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35EE6CC-8DAD-4D64-8848-A9D94A79D0F2}"/>
              </a:ext>
            </a:extLst>
          </p:cNvPr>
          <p:cNvSpPr txBox="1"/>
          <p:nvPr/>
        </p:nvSpPr>
        <p:spPr>
          <a:xfrm>
            <a:off x="4190118" y="267865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957B930-2D21-4EF3-9B46-CCE3C44B4EEA}"/>
              </a:ext>
            </a:extLst>
          </p:cNvPr>
          <p:cNvSpPr txBox="1"/>
          <p:nvPr/>
        </p:nvSpPr>
        <p:spPr>
          <a:xfrm>
            <a:off x="7209041" y="267865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020FBD6-4F67-4370-82EC-FD8322A95D98}"/>
              </a:ext>
            </a:extLst>
          </p:cNvPr>
          <p:cNvSpPr txBox="1"/>
          <p:nvPr/>
        </p:nvSpPr>
        <p:spPr>
          <a:xfrm>
            <a:off x="8957418" y="267865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A6D82A2-7D85-4BF3-829B-A0B7D597FBDA}"/>
              </a:ext>
            </a:extLst>
          </p:cNvPr>
          <p:cNvSpPr txBox="1"/>
          <p:nvPr/>
        </p:nvSpPr>
        <p:spPr>
          <a:xfrm>
            <a:off x="390298" y="389559"/>
            <a:ext cx="79159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Create bonds to 10 using the two frames. </a:t>
            </a:r>
          </a:p>
        </p:txBody>
      </p:sp>
    </p:spTree>
    <p:extLst>
      <p:ext uri="{BB962C8B-B14F-4D97-AF65-F5344CB8AC3E}">
        <p14:creationId xmlns:p14="http://schemas.microsoft.com/office/powerpoint/2010/main" val="119482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422E70-9C31-418C-913A-9C490311AA8F}"/>
              </a:ext>
            </a:extLst>
          </p:cNvPr>
          <p:cNvSpPr txBox="1"/>
          <p:nvPr/>
        </p:nvSpPr>
        <p:spPr>
          <a:xfrm>
            <a:off x="447462" y="368551"/>
            <a:ext cx="88027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First there were 16 counters.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Then 3 were taken away.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now?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FDA714C-5AB6-403B-8EA3-EF2531C80B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35937" y="2373609"/>
          <a:ext cx="6888123" cy="3317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6041">
                  <a:extLst>
                    <a:ext uri="{9D8B030D-6E8A-4147-A177-3AD203B41FA5}">
                      <a16:colId xmlns:a16="http://schemas.microsoft.com/office/drawing/2014/main" val="4066133544"/>
                    </a:ext>
                  </a:extLst>
                </a:gridCol>
                <a:gridCol w="2296041">
                  <a:extLst>
                    <a:ext uri="{9D8B030D-6E8A-4147-A177-3AD203B41FA5}">
                      <a16:colId xmlns:a16="http://schemas.microsoft.com/office/drawing/2014/main" val="1956900599"/>
                    </a:ext>
                  </a:extLst>
                </a:gridCol>
                <a:gridCol w="2296041">
                  <a:extLst>
                    <a:ext uri="{9D8B030D-6E8A-4147-A177-3AD203B41FA5}">
                      <a16:colId xmlns:a16="http://schemas.microsoft.com/office/drawing/2014/main" val="69918150"/>
                    </a:ext>
                  </a:extLst>
                </a:gridCol>
              </a:tblGrid>
              <a:tr h="499822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FIRST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THEN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NOW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074981"/>
                  </a:ext>
                </a:extLst>
              </a:tr>
              <a:tr h="279900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935685"/>
                  </a:ext>
                </a:extLst>
              </a:tr>
            </a:tbl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984793AB-62AB-4502-BD80-34B16E826065}"/>
              </a:ext>
            </a:extLst>
          </p:cNvPr>
          <p:cNvSpPr/>
          <p:nvPr/>
        </p:nvSpPr>
        <p:spPr>
          <a:xfrm>
            <a:off x="630801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8546703-C8D2-47BC-A49C-826B1790639B}"/>
              </a:ext>
            </a:extLst>
          </p:cNvPr>
          <p:cNvSpPr/>
          <p:nvPr/>
        </p:nvSpPr>
        <p:spPr>
          <a:xfrm>
            <a:off x="1186629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3DF7B02-B21E-4D76-BE02-0B54FCE85F0D}"/>
              </a:ext>
            </a:extLst>
          </p:cNvPr>
          <p:cNvSpPr/>
          <p:nvPr/>
        </p:nvSpPr>
        <p:spPr>
          <a:xfrm>
            <a:off x="1742457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0430452-89FA-4EA8-9B1E-B5EDA5464313}"/>
              </a:ext>
            </a:extLst>
          </p:cNvPr>
          <p:cNvSpPr/>
          <p:nvPr/>
        </p:nvSpPr>
        <p:spPr>
          <a:xfrm>
            <a:off x="2298286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4A32261-9AFA-42AC-960A-D544F37DDB9F}"/>
              </a:ext>
            </a:extLst>
          </p:cNvPr>
          <p:cNvSpPr/>
          <p:nvPr/>
        </p:nvSpPr>
        <p:spPr>
          <a:xfrm>
            <a:off x="630801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857E527-026F-447C-B703-B4D1C40E2F1E}"/>
              </a:ext>
            </a:extLst>
          </p:cNvPr>
          <p:cNvSpPr/>
          <p:nvPr/>
        </p:nvSpPr>
        <p:spPr>
          <a:xfrm>
            <a:off x="1186629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F8046B8-7868-4CFD-83D8-66C723DE9254}"/>
              </a:ext>
            </a:extLst>
          </p:cNvPr>
          <p:cNvSpPr/>
          <p:nvPr/>
        </p:nvSpPr>
        <p:spPr>
          <a:xfrm>
            <a:off x="1742457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861ACD9-E8F3-4D3F-B14C-990792CD2B98}"/>
              </a:ext>
            </a:extLst>
          </p:cNvPr>
          <p:cNvSpPr/>
          <p:nvPr/>
        </p:nvSpPr>
        <p:spPr>
          <a:xfrm>
            <a:off x="2298286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5D725EA-CF4B-4E0A-B095-91B3A2A2B850}"/>
              </a:ext>
            </a:extLst>
          </p:cNvPr>
          <p:cNvSpPr/>
          <p:nvPr/>
        </p:nvSpPr>
        <p:spPr>
          <a:xfrm>
            <a:off x="630801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DEBDEA9-AB27-4A34-92E4-7ED593937273}"/>
              </a:ext>
            </a:extLst>
          </p:cNvPr>
          <p:cNvSpPr/>
          <p:nvPr/>
        </p:nvSpPr>
        <p:spPr>
          <a:xfrm>
            <a:off x="1186629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6F58995-BE77-423D-8E13-F45114B3BC23}"/>
              </a:ext>
            </a:extLst>
          </p:cNvPr>
          <p:cNvSpPr/>
          <p:nvPr/>
        </p:nvSpPr>
        <p:spPr>
          <a:xfrm>
            <a:off x="1742457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EBF6664-C6D6-4B4C-933C-216EF76BB033}"/>
              </a:ext>
            </a:extLst>
          </p:cNvPr>
          <p:cNvSpPr/>
          <p:nvPr/>
        </p:nvSpPr>
        <p:spPr>
          <a:xfrm>
            <a:off x="2298286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3B44DC5-719B-4A98-A117-D574326708F0}"/>
              </a:ext>
            </a:extLst>
          </p:cNvPr>
          <p:cNvSpPr/>
          <p:nvPr/>
        </p:nvSpPr>
        <p:spPr>
          <a:xfrm>
            <a:off x="630801" y="46007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340ED88-BB72-44F6-AC84-933ACE5F18C8}"/>
              </a:ext>
            </a:extLst>
          </p:cNvPr>
          <p:cNvSpPr/>
          <p:nvPr/>
        </p:nvSpPr>
        <p:spPr>
          <a:xfrm>
            <a:off x="1186629" y="46007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EF9C978-F52D-4DE6-98B2-28AD8D9D5EE2}"/>
              </a:ext>
            </a:extLst>
          </p:cNvPr>
          <p:cNvSpPr/>
          <p:nvPr/>
        </p:nvSpPr>
        <p:spPr>
          <a:xfrm>
            <a:off x="1742457" y="46007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F9B79BE-B368-498C-A6D0-91BCE0D0FD81}"/>
              </a:ext>
            </a:extLst>
          </p:cNvPr>
          <p:cNvSpPr/>
          <p:nvPr/>
        </p:nvSpPr>
        <p:spPr>
          <a:xfrm>
            <a:off x="2298286" y="46007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B7D84D1-B3E5-46B8-909B-53A33DBFBDBA}"/>
              </a:ext>
            </a:extLst>
          </p:cNvPr>
          <p:cNvSpPr/>
          <p:nvPr/>
        </p:nvSpPr>
        <p:spPr>
          <a:xfrm>
            <a:off x="2939942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E25625F-24DE-4793-9170-521A983970A8}"/>
              </a:ext>
            </a:extLst>
          </p:cNvPr>
          <p:cNvSpPr/>
          <p:nvPr/>
        </p:nvSpPr>
        <p:spPr>
          <a:xfrm>
            <a:off x="3495770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00397F7-8912-4C1A-A41E-22369D193269}"/>
              </a:ext>
            </a:extLst>
          </p:cNvPr>
          <p:cNvSpPr/>
          <p:nvPr/>
        </p:nvSpPr>
        <p:spPr>
          <a:xfrm>
            <a:off x="4051598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339D6AD-EFC8-474C-A0D7-96DA2EB19576}"/>
              </a:ext>
            </a:extLst>
          </p:cNvPr>
          <p:cNvSpPr/>
          <p:nvPr/>
        </p:nvSpPr>
        <p:spPr>
          <a:xfrm>
            <a:off x="4607427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7CB91BC4-A5BF-456B-A14A-4B0D4B44CB6C}"/>
              </a:ext>
            </a:extLst>
          </p:cNvPr>
          <p:cNvSpPr/>
          <p:nvPr/>
        </p:nvSpPr>
        <p:spPr>
          <a:xfrm>
            <a:off x="2939942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D04A9520-C7A7-451D-85CB-5631AFF4D5C9}"/>
              </a:ext>
            </a:extLst>
          </p:cNvPr>
          <p:cNvSpPr/>
          <p:nvPr/>
        </p:nvSpPr>
        <p:spPr>
          <a:xfrm>
            <a:off x="3495770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634337D-B68D-498F-8B54-2E8A31CE1F28}"/>
              </a:ext>
            </a:extLst>
          </p:cNvPr>
          <p:cNvSpPr/>
          <p:nvPr/>
        </p:nvSpPr>
        <p:spPr>
          <a:xfrm>
            <a:off x="4051598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FB24EA9-B87D-45B5-A305-745945ABEF81}"/>
              </a:ext>
            </a:extLst>
          </p:cNvPr>
          <p:cNvSpPr/>
          <p:nvPr/>
        </p:nvSpPr>
        <p:spPr>
          <a:xfrm>
            <a:off x="4607427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99AA35F5-C97B-4D66-A26D-45AD50839B88}"/>
              </a:ext>
            </a:extLst>
          </p:cNvPr>
          <p:cNvSpPr/>
          <p:nvPr/>
        </p:nvSpPr>
        <p:spPr>
          <a:xfrm>
            <a:off x="2939942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C189713-EF2C-42A8-87E0-78CF9C83BB89}"/>
              </a:ext>
            </a:extLst>
          </p:cNvPr>
          <p:cNvSpPr/>
          <p:nvPr/>
        </p:nvSpPr>
        <p:spPr>
          <a:xfrm>
            <a:off x="3495770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DC5B492-AF67-4CAD-8C0C-B26A3493B036}"/>
              </a:ext>
            </a:extLst>
          </p:cNvPr>
          <p:cNvSpPr/>
          <p:nvPr/>
        </p:nvSpPr>
        <p:spPr>
          <a:xfrm>
            <a:off x="4051598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D8D5509-75B6-43D2-83F6-3E99ABAE214A}"/>
              </a:ext>
            </a:extLst>
          </p:cNvPr>
          <p:cNvSpPr/>
          <p:nvPr/>
        </p:nvSpPr>
        <p:spPr>
          <a:xfrm>
            <a:off x="4607427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FBE8F12-AE44-4323-A093-B999A09F12EE}"/>
              </a:ext>
            </a:extLst>
          </p:cNvPr>
          <p:cNvSpPr/>
          <p:nvPr/>
        </p:nvSpPr>
        <p:spPr>
          <a:xfrm>
            <a:off x="2939942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19D18F6-A420-4914-AD15-FBF4C2D2A957}"/>
              </a:ext>
            </a:extLst>
          </p:cNvPr>
          <p:cNvSpPr/>
          <p:nvPr/>
        </p:nvSpPr>
        <p:spPr>
          <a:xfrm>
            <a:off x="3495770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996ECFA-9DCC-4324-A18A-026F598719F7}"/>
              </a:ext>
            </a:extLst>
          </p:cNvPr>
          <p:cNvSpPr/>
          <p:nvPr/>
        </p:nvSpPr>
        <p:spPr>
          <a:xfrm>
            <a:off x="4051598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438ECC5-2E14-4821-86BE-AB501E34C2BE}"/>
              </a:ext>
            </a:extLst>
          </p:cNvPr>
          <p:cNvSpPr/>
          <p:nvPr/>
        </p:nvSpPr>
        <p:spPr>
          <a:xfrm>
            <a:off x="4607427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CE1A334C-3023-4B64-ABA0-52D801BDF937}"/>
              </a:ext>
            </a:extLst>
          </p:cNvPr>
          <p:cNvSpPr/>
          <p:nvPr/>
        </p:nvSpPr>
        <p:spPr>
          <a:xfrm>
            <a:off x="5235175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92235919-1305-4FF2-97FF-6BA90B67B804}"/>
              </a:ext>
            </a:extLst>
          </p:cNvPr>
          <p:cNvSpPr/>
          <p:nvPr/>
        </p:nvSpPr>
        <p:spPr>
          <a:xfrm>
            <a:off x="5791003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18EFB89-B6AD-4361-9E7D-03AF7ACB0C5B}"/>
              </a:ext>
            </a:extLst>
          </p:cNvPr>
          <p:cNvSpPr/>
          <p:nvPr/>
        </p:nvSpPr>
        <p:spPr>
          <a:xfrm>
            <a:off x="6346831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C708681-F126-4F67-BF30-23F36049A8F0}"/>
              </a:ext>
            </a:extLst>
          </p:cNvPr>
          <p:cNvSpPr/>
          <p:nvPr/>
        </p:nvSpPr>
        <p:spPr>
          <a:xfrm>
            <a:off x="6902660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99FA8BC-B068-490F-A075-69064F88EDCB}"/>
              </a:ext>
            </a:extLst>
          </p:cNvPr>
          <p:cNvSpPr/>
          <p:nvPr/>
        </p:nvSpPr>
        <p:spPr>
          <a:xfrm>
            <a:off x="5235175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5CF19493-15C4-4511-8CC8-ACB9C72D0615}"/>
              </a:ext>
            </a:extLst>
          </p:cNvPr>
          <p:cNvSpPr/>
          <p:nvPr/>
        </p:nvSpPr>
        <p:spPr>
          <a:xfrm>
            <a:off x="5791003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E2E2CF6-54BC-41B7-AAC7-A96B9A59BFD7}"/>
              </a:ext>
            </a:extLst>
          </p:cNvPr>
          <p:cNvSpPr/>
          <p:nvPr/>
        </p:nvSpPr>
        <p:spPr>
          <a:xfrm>
            <a:off x="6346831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A2CA6524-BE7A-4977-8CBD-7A09C1E60848}"/>
              </a:ext>
            </a:extLst>
          </p:cNvPr>
          <p:cNvSpPr/>
          <p:nvPr/>
        </p:nvSpPr>
        <p:spPr>
          <a:xfrm>
            <a:off x="6902660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DF15BE21-FB43-4230-A56A-7FA343C28002}"/>
              </a:ext>
            </a:extLst>
          </p:cNvPr>
          <p:cNvSpPr/>
          <p:nvPr/>
        </p:nvSpPr>
        <p:spPr>
          <a:xfrm>
            <a:off x="5235175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70F1A386-BEA9-4B3C-9CA1-6259565A20BA}"/>
              </a:ext>
            </a:extLst>
          </p:cNvPr>
          <p:cNvSpPr/>
          <p:nvPr/>
        </p:nvSpPr>
        <p:spPr>
          <a:xfrm>
            <a:off x="5791003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E1DDE9A4-2C5F-455C-A55C-CFDBD5D3B522}"/>
              </a:ext>
            </a:extLst>
          </p:cNvPr>
          <p:cNvSpPr/>
          <p:nvPr/>
        </p:nvSpPr>
        <p:spPr>
          <a:xfrm>
            <a:off x="6346831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B1A8EBBB-D95B-44C0-9253-3679699BA6D9}"/>
              </a:ext>
            </a:extLst>
          </p:cNvPr>
          <p:cNvSpPr/>
          <p:nvPr/>
        </p:nvSpPr>
        <p:spPr>
          <a:xfrm>
            <a:off x="6902660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5C87E2AA-8327-4EF6-AB55-9CF2582F4FE6}"/>
              </a:ext>
            </a:extLst>
          </p:cNvPr>
          <p:cNvSpPr/>
          <p:nvPr/>
        </p:nvSpPr>
        <p:spPr>
          <a:xfrm>
            <a:off x="5235175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11AB9871-C5B0-43B7-9665-1DBF91C59B8D}"/>
              </a:ext>
            </a:extLst>
          </p:cNvPr>
          <p:cNvCxnSpPr/>
          <p:nvPr/>
        </p:nvCxnSpPr>
        <p:spPr>
          <a:xfrm flipV="1">
            <a:off x="3497241" y="4596318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5FDD307-44A4-4010-83EC-D32647172AEC}"/>
              </a:ext>
            </a:extLst>
          </p:cNvPr>
          <p:cNvCxnSpPr/>
          <p:nvPr/>
        </p:nvCxnSpPr>
        <p:spPr>
          <a:xfrm flipV="1">
            <a:off x="4052579" y="4596318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7252E854-90FE-447C-981B-A53160AEE92D}"/>
              </a:ext>
            </a:extLst>
          </p:cNvPr>
          <p:cNvCxnSpPr/>
          <p:nvPr/>
        </p:nvCxnSpPr>
        <p:spPr>
          <a:xfrm flipV="1">
            <a:off x="4607427" y="4596318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1D108AC4-EC8D-4937-ABCB-67A0590C7D79}"/>
              </a:ext>
            </a:extLst>
          </p:cNvPr>
          <p:cNvSpPr txBox="1"/>
          <p:nvPr/>
        </p:nvSpPr>
        <p:spPr>
          <a:xfrm>
            <a:off x="8737347" y="3845912"/>
            <a:ext cx="545982" cy="707886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40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-</a:t>
            </a:r>
            <a:endParaRPr lang="en-GB" sz="4000" dirty="0">
              <a:latin typeface="Sassoon Infant Std" panose="020B0503020103030203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61A743A-D3AE-4ED6-801A-F58490B35F5E}"/>
              </a:ext>
            </a:extLst>
          </p:cNvPr>
          <p:cNvSpPr txBox="1"/>
          <p:nvPr/>
        </p:nvSpPr>
        <p:spPr>
          <a:xfrm>
            <a:off x="10003329" y="3941972"/>
            <a:ext cx="636699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4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C413FEF-EF1D-48BE-9107-AB652EC0A801}"/>
              </a:ext>
            </a:extLst>
          </p:cNvPr>
          <p:cNvSpPr/>
          <p:nvPr/>
        </p:nvSpPr>
        <p:spPr>
          <a:xfrm>
            <a:off x="10645371" y="3830188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2E71FBC-E51A-4E5D-B653-D1BA06FC7D72}"/>
              </a:ext>
            </a:extLst>
          </p:cNvPr>
          <p:cNvSpPr/>
          <p:nvPr/>
        </p:nvSpPr>
        <p:spPr>
          <a:xfrm>
            <a:off x="9283329" y="3830188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C7B8955F-8C51-4D40-B9E8-66A456FDA914}"/>
              </a:ext>
            </a:extLst>
          </p:cNvPr>
          <p:cNvSpPr/>
          <p:nvPr/>
        </p:nvSpPr>
        <p:spPr>
          <a:xfrm>
            <a:off x="8031884" y="3830188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6BF498C-E9C5-4AE9-A183-DA318F71791D}"/>
              </a:ext>
            </a:extLst>
          </p:cNvPr>
          <p:cNvSpPr txBox="1"/>
          <p:nvPr/>
        </p:nvSpPr>
        <p:spPr>
          <a:xfrm>
            <a:off x="8017347" y="3910918"/>
            <a:ext cx="7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16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C936C79-5A2B-4735-9BC4-0F8CDC42C187}"/>
              </a:ext>
            </a:extLst>
          </p:cNvPr>
          <p:cNvSpPr txBox="1"/>
          <p:nvPr/>
        </p:nvSpPr>
        <p:spPr>
          <a:xfrm>
            <a:off x="9283329" y="3905237"/>
            <a:ext cx="7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21ECEA8-7882-4524-B0CB-03160DFFDF69}"/>
              </a:ext>
            </a:extLst>
          </p:cNvPr>
          <p:cNvSpPr txBox="1"/>
          <p:nvPr/>
        </p:nvSpPr>
        <p:spPr>
          <a:xfrm>
            <a:off x="10653154" y="3905237"/>
            <a:ext cx="7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417176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6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FDA714C-5AB6-403B-8EA3-EF2531C80B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35937" y="2373609"/>
          <a:ext cx="6888123" cy="3317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6041">
                  <a:extLst>
                    <a:ext uri="{9D8B030D-6E8A-4147-A177-3AD203B41FA5}">
                      <a16:colId xmlns:a16="http://schemas.microsoft.com/office/drawing/2014/main" val="4066133544"/>
                    </a:ext>
                  </a:extLst>
                </a:gridCol>
                <a:gridCol w="2296041">
                  <a:extLst>
                    <a:ext uri="{9D8B030D-6E8A-4147-A177-3AD203B41FA5}">
                      <a16:colId xmlns:a16="http://schemas.microsoft.com/office/drawing/2014/main" val="1956900599"/>
                    </a:ext>
                  </a:extLst>
                </a:gridCol>
                <a:gridCol w="2296041">
                  <a:extLst>
                    <a:ext uri="{9D8B030D-6E8A-4147-A177-3AD203B41FA5}">
                      <a16:colId xmlns:a16="http://schemas.microsoft.com/office/drawing/2014/main" val="69918150"/>
                    </a:ext>
                  </a:extLst>
                </a:gridCol>
              </a:tblGrid>
              <a:tr h="499822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FIRST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THEN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NOW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074981"/>
                  </a:ext>
                </a:extLst>
              </a:tr>
              <a:tr h="279900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935685"/>
                  </a:ext>
                </a:extLst>
              </a:tr>
            </a:tbl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984793AB-62AB-4502-BD80-34B16E826065}"/>
              </a:ext>
            </a:extLst>
          </p:cNvPr>
          <p:cNvSpPr/>
          <p:nvPr/>
        </p:nvSpPr>
        <p:spPr>
          <a:xfrm>
            <a:off x="630801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8546703-C8D2-47BC-A49C-826B1790639B}"/>
              </a:ext>
            </a:extLst>
          </p:cNvPr>
          <p:cNvSpPr/>
          <p:nvPr/>
        </p:nvSpPr>
        <p:spPr>
          <a:xfrm>
            <a:off x="1186629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3DF7B02-B21E-4D76-BE02-0B54FCE85F0D}"/>
              </a:ext>
            </a:extLst>
          </p:cNvPr>
          <p:cNvSpPr/>
          <p:nvPr/>
        </p:nvSpPr>
        <p:spPr>
          <a:xfrm>
            <a:off x="1742457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0430452-89FA-4EA8-9B1E-B5EDA5464313}"/>
              </a:ext>
            </a:extLst>
          </p:cNvPr>
          <p:cNvSpPr/>
          <p:nvPr/>
        </p:nvSpPr>
        <p:spPr>
          <a:xfrm>
            <a:off x="2298286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4A32261-9AFA-42AC-960A-D544F37DDB9F}"/>
              </a:ext>
            </a:extLst>
          </p:cNvPr>
          <p:cNvSpPr/>
          <p:nvPr/>
        </p:nvSpPr>
        <p:spPr>
          <a:xfrm>
            <a:off x="630801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857E527-026F-447C-B703-B4D1C40E2F1E}"/>
              </a:ext>
            </a:extLst>
          </p:cNvPr>
          <p:cNvSpPr/>
          <p:nvPr/>
        </p:nvSpPr>
        <p:spPr>
          <a:xfrm>
            <a:off x="1186629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F8046B8-7868-4CFD-83D8-66C723DE9254}"/>
              </a:ext>
            </a:extLst>
          </p:cNvPr>
          <p:cNvSpPr/>
          <p:nvPr/>
        </p:nvSpPr>
        <p:spPr>
          <a:xfrm>
            <a:off x="1742457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861ACD9-E8F3-4D3F-B14C-990792CD2B98}"/>
              </a:ext>
            </a:extLst>
          </p:cNvPr>
          <p:cNvSpPr/>
          <p:nvPr/>
        </p:nvSpPr>
        <p:spPr>
          <a:xfrm>
            <a:off x="2298286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5D725EA-CF4B-4E0A-B095-91B3A2A2B850}"/>
              </a:ext>
            </a:extLst>
          </p:cNvPr>
          <p:cNvSpPr/>
          <p:nvPr/>
        </p:nvSpPr>
        <p:spPr>
          <a:xfrm>
            <a:off x="630801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DEBDEA9-AB27-4A34-92E4-7ED593937273}"/>
              </a:ext>
            </a:extLst>
          </p:cNvPr>
          <p:cNvSpPr/>
          <p:nvPr/>
        </p:nvSpPr>
        <p:spPr>
          <a:xfrm>
            <a:off x="1186629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6F58995-BE77-423D-8E13-F45114B3BC23}"/>
              </a:ext>
            </a:extLst>
          </p:cNvPr>
          <p:cNvSpPr/>
          <p:nvPr/>
        </p:nvSpPr>
        <p:spPr>
          <a:xfrm>
            <a:off x="1742457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EBF6664-C6D6-4B4C-933C-216EF76BB033}"/>
              </a:ext>
            </a:extLst>
          </p:cNvPr>
          <p:cNvSpPr/>
          <p:nvPr/>
        </p:nvSpPr>
        <p:spPr>
          <a:xfrm>
            <a:off x="2298286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3B44DC5-719B-4A98-A117-D574326708F0}"/>
              </a:ext>
            </a:extLst>
          </p:cNvPr>
          <p:cNvSpPr/>
          <p:nvPr/>
        </p:nvSpPr>
        <p:spPr>
          <a:xfrm>
            <a:off x="630801" y="46007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340ED88-BB72-44F6-AC84-933ACE5F18C8}"/>
              </a:ext>
            </a:extLst>
          </p:cNvPr>
          <p:cNvSpPr/>
          <p:nvPr/>
        </p:nvSpPr>
        <p:spPr>
          <a:xfrm>
            <a:off x="1186629" y="46007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EF9C978-F52D-4DE6-98B2-28AD8D9D5EE2}"/>
              </a:ext>
            </a:extLst>
          </p:cNvPr>
          <p:cNvSpPr/>
          <p:nvPr/>
        </p:nvSpPr>
        <p:spPr>
          <a:xfrm>
            <a:off x="1742457" y="46007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F9B79BE-B368-498C-A6D0-91BCE0D0FD81}"/>
              </a:ext>
            </a:extLst>
          </p:cNvPr>
          <p:cNvSpPr/>
          <p:nvPr/>
        </p:nvSpPr>
        <p:spPr>
          <a:xfrm>
            <a:off x="2298286" y="46007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2F6E2BE-D2EE-4642-9AAA-38000AA73E64}"/>
              </a:ext>
            </a:extLst>
          </p:cNvPr>
          <p:cNvSpPr/>
          <p:nvPr/>
        </p:nvSpPr>
        <p:spPr>
          <a:xfrm>
            <a:off x="630801" y="513521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B7D84D1-B3E5-46B8-909B-53A33DBFBDBA}"/>
              </a:ext>
            </a:extLst>
          </p:cNvPr>
          <p:cNvSpPr/>
          <p:nvPr/>
        </p:nvSpPr>
        <p:spPr>
          <a:xfrm>
            <a:off x="2939942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E25625F-24DE-4793-9170-521A983970A8}"/>
              </a:ext>
            </a:extLst>
          </p:cNvPr>
          <p:cNvSpPr/>
          <p:nvPr/>
        </p:nvSpPr>
        <p:spPr>
          <a:xfrm>
            <a:off x="3495770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00397F7-8912-4C1A-A41E-22369D193269}"/>
              </a:ext>
            </a:extLst>
          </p:cNvPr>
          <p:cNvSpPr/>
          <p:nvPr/>
        </p:nvSpPr>
        <p:spPr>
          <a:xfrm>
            <a:off x="4051598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339D6AD-EFC8-474C-A0D7-96DA2EB19576}"/>
              </a:ext>
            </a:extLst>
          </p:cNvPr>
          <p:cNvSpPr/>
          <p:nvPr/>
        </p:nvSpPr>
        <p:spPr>
          <a:xfrm>
            <a:off x="4607427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7CB91BC4-A5BF-456B-A14A-4B0D4B44CB6C}"/>
              </a:ext>
            </a:extLst>
          </p:cNvPr>
          <p:cNvSpPr/>
          <p:nvPr/>
        </p:nvSpPr>
        <p:spPr>
          <a:xfrm>
            <a:off x="2939942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D04A9520-C7A7-451D-85CB-5631AFF4D5C9}"/>
              </a:ext>
            </a:extLst>
          </p:cNvPr>
          <p:cNvSpPr/>
          <p:nvPr/>
        </p:nvSpPr>
        <p:spPr>
          <a:xfrm>
            <a:off x="3495770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634337D-B68D-498F-8B54-2E8A31CE1F28}"/>
              </a:ext>
            </a:extLst>
          </p:cNvPr>
          <p:cNvSpPr/>
          <p:nvPr/>
        </p:nvSpPr>
        <p:spPr>
          <a:xfrm>
            <a:off x="4051598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FB24EA9-B87D-45B5-A305-745945ABEF81}"/>
              </a:ext>
            </a:extLst>
          </p:cNvPr>
          <p:cNvSpPr/>
          <p:nvPr/>
        </p:nvSpPr>
        <p:spPr>
          <a:xfrm>
            <a:off x="4607427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99AA35F5-C97B-4D66-A26D-45AD50839B88}"/>
              </a:ext>
            </a:extLst>
          </p:cNvPr>
          <p:cNvSpPr/>
          <p:nvPr/>
        </p:nvSpPr>
        <p:spPr>
          <a:xfrm>
            <a:off x="2939942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C189713-EF2C-42A8-87E0-78CF9C83BB89}"/>
              </a:ext>
            </a:extLst>
          </p:cNvPr>
          <p:cNvSpPr/>
          <p:nvPr/>
        </p:nvSpPr>
        <p:spPr>
          <a:xfrm>
            <a:off x="3495770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DC5B492-AF67-4CAD-8C0C-B26A3493B036}"/>
              </a:ext>
            </a:extLst>
          </p:cNvPr>
          <p:cNvSpPr/>
          <p:nvPr/>
        </p:nvSpPr>
        <p:spPr>
          <a:xfrm>
            <a:off x="4051598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D8D5509-75B6-43D2-83F6-3E99ABAE214A}"/>
              </a:ext>
            </a:extLst>
          </p:cNvPr>
          <p:cNvSpPr/>
          <p:nvPr/>
        </p:nvSpPr>
        <p:spPr>
          <a:xfrm>
            <a:off x="4607427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FBE8F12-AE44-4323-A093-B999A09F12EE}"/>
              </a:ext>
            </a:extLst>
          </p:cNvPr>
          <p:cNvSpPr/>
          <p:nvPr/>
        </p:nvSpPr>
        <p:spPr>
          <a:xfrm>
            <a:off x="2939942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19D18F6-A420-4914-AD15-FBF4C2D2A957}"/>
              </a:ext>
            </a:extLst>
          </p:cNvPr>
          <p:cNvSpPr/>
          <p:nvPr/>
        </p:nvSpPr>
        <p:spPr>
          <a:xfrm>
            <a:off x="3495770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996ECFA-9DCC-4324-A18A-026F598719F7}"/>
              </a:ext>
            </a:extLst>
          </p:cNvPr>
          <p:cNvSpPr/>
          <p:nvPr/>
        </p:nvSpPr>
        <p:spPr>
          <a:xfrm>
            <a:off x="4051598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438ECC5-2E14-4821-86BE-AB501E34C2BE}"/>
              </a:ext>
            </a:extLst>
          </p:cNvPr>
          <p:cNvSpPr/>
          <p:nvPr/>
        </p:nvSpPr>
        <p:spPr>
          <a:xfrm>
            <a:off x="4607427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CD150DF6-B9D8-4D87-B0DE-C8FC5A90DAA7}"/>
              </a:ext>
            </a:extLst>
          </p:cNvPr>
          <p:cNvSpPr/>
          <p:nvPr/>
        </p:nvSpPr>
        <p:spPr>
          <a:xfrm>
            <a:off x="2939942" y="5132610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CE1A334C-3023-4B64-ABA0-52D801BDF937}"/>
              </a:ext>
            </a:extLst>
          </p:cNvPr>
          <p:cNvSpPr/>
          <p:nvPr/>
        </p:nvSpPr>
        <p:spPr>
          <a:xfrm>
            <a:off x="5235175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92235919-1305-4FF2-97FF-6BA90B67B804}"/>
              </a:ext>
            </a:extLst>
          </p:cNvPr>
          <p:cNvSpPr/>
          <p:nvPr/>
        </p:nvSpPr>
        <p:spPr>
          <a:xfrm>
            <a:off x="5791003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18EFB89-B6AD-4361-9E7D-03AF7ACB0C5B}"/>
              </a:ext>
            </a:extLst>
          </p:cNvPr>
          <p:cNvSpPr/>
          <p:nvPr/>
        </p:nvSpPr>
        <p:spPr>
          <a:xfrm>
            <a:off x="6346831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C708681-F126-4F67-BF30-23F36049A8F0}"/>
              </a:ext>
            </a:extLst>
          </p:cNvPr>
          <p:cNvSpPr/>
          <p:nvPr/>
        </p:nvSpPr>
        <p:spPr>
          <a:xfrm>
            <a:off x="6902660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99FA8BC-B068-490F-A075-69064F88EDCB}"/>
              </a:ext>
            </a:extLst>
          </p:cNvPr>
          <p:cNvSpPr/>
          <p:nvPr/>
        </p:nvSpPr>
        <p:spPr>
          <a:xfrm>
            <a:off x="5235175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5CF19493-15C4-4511-8CC8-ACB9C72D0615}"/>
              </a:ext>
            </a:extLst>
          </p:cNvPr>
          <p:cNvSpPr/>
          <p:nvPr/>
        </p:nvSpPr>
        <p:spPr>
          <a:xfrm>
            <a:off x="5791003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E2E2CF6-54BC-41B7-AAC7-A96B9A59BFD7}"/>
              </a:ext>
            </a:extLst>
          </p:cNvPr>
          <p:cNvSpPr/>
          <p:nvPr/>
        </p:nvSpPr>
        <p:spPr>
          <a:xfrm>
            <a:off x="6346831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A2CA6524-BE7A-4977-8CBD-7A09C1E60848}"/>
              </a:ext>
            </a:extLst>
          </p:cNvPr>
          <p:cNvSpPr/>
          <p:nvPr/>
        </p:nvSpPr>
        <p:spPr>
          <a:xfrm>
            <a:off x="6902660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DF15BE21-FB43-4230-A56A-7FA343C28002}"/>
              </a:ext>
            </a:extLst>
          </p:cNvPr>
          <p:cNvSpPr/>
          <p:nvPr/>
        </p:nvSpPr>
        <p:spPr>
          <a:xfrm>
            <a:off x="5235175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70F1A386-BEA9-4B3C-9CA1-6259565A20BA}"/>
              </a:ext>
            </a:extLst>
          </p:cNvPr>
          <p:cNvSpPr/>
          <p:nvPr/>
        </p:nvSpPr>
        <p:spPr>
          <a:xfrm>
            <a:off x="5791003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E1DDE9A4-2C5F-455C-A55C-CFDBD5D3B522}"/>
              </a:ext>
            </a:extLst>
          </p:cNvPr>
          <p:cNvSpPr/>
          <p:nvPr/>
        </p:nvSpPr>
        <p:spPr>
          <a:xfrm>
            <a:off x="6346831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11AB9871-C5B0-43B7-9665-1DBF91C59B8D}"/>
              </a:ext>
            </a:extLst>
          </p:cNvPr>
          <p:cNvCxnSpPr/>
          <p:nvPr/>
        </p:nvCxnSpPr>
        <p:spPr>
          <a:xfrm flipV="1">
            <a:off x="3497241" y="4596318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5FDD307-44A4-4010-83EC-D32647172AEC}"/>
              </a:ext>
            </a:extLst>
          </p:cNvPr>
          <p:cNvCxnSpPr/>
          <p:nvPr/>
        </p:nvCxnSpPr>
        <p:spPr>
          <a:xfrm flipV="1">
            <a:off x="4052579" y="4596318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7252E854-90FE-447C-981B-A53160AEE92D}"/>
              </a:ext>
            </a:extLst>
          </p:cNvPr>
          <p:cNvCxnSpPr/>
          <p:nvPr/>
        </p:nvCxnSpPr>
        <p:spPr>
          <a:xfrm flipV="1">
            <a:off x="4607427" y="4596318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A67E46C-3364-4535-961C-9233B0CF8F20}"/>
              </a:ext>
            </a:extLst>
          </p:cNvPr>
          <p:cNvCxnSpPr/>
          <p:nvPr/>
        </p:nvCxnSpPr>
        <p:spPr>
          <a:xfrm flipV="1">
            <a:off x="2940432" y="5129032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1D108AC4-EC8D-4937-ABCB-67A0590C7D79}"/>
              </a:ext>
            </a:extLst>
          </p:cNvPr>
          <p:cNvSpPr txBox="1"/>
          <p:nvPr/>
        </p:nvSpPr>
        <p:spPr>
          <a:xfrm>
            <a:off x="8737347" y="3845912"/>
            <a:ext cx="545982" cy="707886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40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-</a:t>
            </a:r>
            <a:endParaRPr lang="en-GB" sz="4000" dirty="0">
              <a:latin typeface="Sassoon Infant Std" panose="020B0503020103030203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61A743A-D3AE-4ED6-801A-F58490B35F5E}"/>
              </a:ext>
            </a:extLst>
          </p:cNvPr>
          <p:cNvSpPr txBox="1"/>
          <p:nvPr/>
        </p:nvSpPr>
        <p:spPr>
          <a:xfrm>
            <a:off x="10003329" y="3941972"/>
            <a:ext cx="636699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4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C413FEF-EF1D-48BE-9107-AB652EC0A801}"/>
              </a:ext>
            </a:extLst>
          </p:cNvPr>
          <p:cNvSpPr/>
          <p:nvPr/>
        </p:nvSpPr>
        <p:spPr>
          <a:xfrm>
            <a:off x="10645371" y="3830188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2E71FBC-E51A-4E5D-B653-D1BA06FC7D72}"/>
              </a:ext>
            </a:extLst>
          </p:cNvPr>
          <p:cNvSpPr/>
          <p:nvPr/>
        </p:nvSpPr>
        <p:spPr>
          <a:xfrm>
            <a:off x="9283329" y="3830188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C7B8955F-8C51-4D40-B9E8-66A456FDA914}"/>
              </a:ext>
            </a:extLst>
          </p:cNvPr>
          <p:cNvSpPr/>
          <p:nvPr/>
        </p:nvSpPr>
        <p:spPr>
          <a:xfrm>
            <a:off x="8031884" y="3830188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6BF498C-E9C5-4AE9-A183-DA318F71791D}"/>
              </a:ext>
            </a:extLst>
          </p:cNvPr>
          <p:cNvSpPr txBox="1"/>
          <p:nvPr/>
        </p:nvSpPr>
        <p:spPr>
          <a:xfrm>
            <a:off x="8017347" y="3910918"/>
            <a:ext cx="7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17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C936C79-5A2B-4735-9BC4-0F8CDC42C187}"/>
              </a:ext>
            </a:extLst>
          </p:cNvPr>
          <p:cNvSpPr txBox="1"/>
          <p:nvPr/>
        </p:nvSpPr>
        <p:spPr>
          <a:xfrm>
            <a:off x="9283329" y="3905237"/>
            <a:ext cx="7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21ECEA8-7882-4524-B0CB-03160DFFDF69}"/>
              </a:ext>
            </a:extLst>
          </p:cNvPr>
          <p:cNvSpPr txBox="1"/>
          <p:nvPr/>
        </p:nvSpPr>
        <p:spPr>
          <a:xfrm>
            <a:off x="10653154" y="3905237"/>
            <a:ext cx="7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F0D9AB89-1BF4-4646-A19C-5F8D69DFA956}"/>
              </a:ext>
            </a:extLst>
          </p:cNvPr>
          <p:cNvCxnSpPr/>
          <p:nvPr/>
        </p:nvCxnSpPr>
        <p:spPr>
          <a:xfrm flipV="1">
            <a:off x="2939941" y="4603604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9FE7B972-F61E-4F12-BB4B-5BC1742FB6BF}"/>
              </a:ext>
            </a:extLst>
          </p:cNvPr>
          <p:cNvCxnSpPr/>
          <p:nvPr/>
        </p:nvCxnSpPr>
        <p:spPr>
          <a:xfrm flipV="1">
            <a:off x="4606915" y="4069122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1E4350E3-99C7-4464-9858-72B36A784B82}"/>
              </a:ext>
            </a:extLst>
          </p:cNvPr>
          <p:cNvSpPr txBox="1"/>
          <p:nvPr/>
        </p:nvSpPr>
        <p:spPr>
          <a:xfrm>
            <a:off x="447462" y="368551"/>
            <a:ext cx="88027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First there were 17 counters.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Then 6 were taken away.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now?</a:t>
            </a:r>
          </a:p>
        </p:txBody>
      </p:sp>
    </p:spTree>
    <p:extLst>
      <p:ext uri="{BB962C8B-B14F-4D97-AF65-F5344CB8AC3E}">
        <p14:creationId xmlns:p14="http://schemas.microsoft.com/office/powerpoint/2010/main" val="285706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6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FDA714C-5AB6-403B-8EA3-EF2531C80B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35937" y="2373609"/>
          <a:ext cx="6888123" cy="3317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6041">
                  <a:extLst>
                    <a:ext uri="{9D8B030D-6E8A-4147-A177-3AD203B41FA5}">
                      <a16:colId xmlns:a16="http://schemas.microsoft.com/office/drawing/2014/main" val="4066133544"/>
                    </a:ext>
                  </a:extLst>
                </a:gridCol>
                <a:gridCol w="2296041">
                  <a:extLst>
                    <a:ext uri="{9D8B030D-6E8A-4147-A177-3AD203B41FA5}">
                      <a16:colId xmlns:a16="http://schemas.microsoft.com/office/drawing/2014/main" val="1956900599"/>
                    </a:ext>
                  </a:extLst>
                </a:gridCol>
                <a:gridCol w="2296041">
                  <a:extLst>
                    <a:ext uri="{9D8B030D-6E8A-4147-A177-3AD203B41FA5}">
                      <a16:colId xmlns:a16="http://schemas.microsoft.com/office/drawing/2014/main" val="69918150"/>
                    </a:ext>
                  </a:extLst>
                </a:gridCol>
              </a:tblGrid>
              <a:tr h="499822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FIRST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THEN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NOW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074981"/>
                  </a:ext>
                </a:extLst>
              </a:tr>
              <a:tr h="279900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935685"/>
                  </a:ext>
                </a:extLst>
              </a:tr>
            </a:tbl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984793AB-62AB-4502-BD80-34B16E826065}"/>
              </a:ext>
            </a:extLst>
          </p:cNvPr>
          <p:cNvSpPr/>
          <p:nvPr/>
        </p:nvSpPr>
        <p:spPr>
          <a:xfrm>
            <a:off x="630801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8546703-C8D2-47BC-A49C-826B1790639B}"/>
              </a:ext>
            </a:extLst>
          </p:cNvPr>
          <p:cNvSpPr/>
          <p:nvPr/>
        </p:nvSpPr>
        <p:spPr>
          <a:xfrm>
            <a:off x="1186629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3DF7B02-B21E-4D76-BE02-0B54FCE85F0D}"/>
              </a:ext>
            </a:extLst>
          </p:cNvPr>
          <p:cNvSpPr/>
          <p:nvPr/>
        </p:nvSpPr>
        <p:spPr>
          <a:xfrm>
            <a:off x="1742457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0430452-89FA-4EA8-9B1E-B5EDA5464313}"/>
              </a:ext>
            </a:extLst>
          </p:cNvPr>
          <p:cNvSpPr/>
          <p:nvPr/>
        </p:nvSpPr>
        <p:spPr>
          <a:xfrm>
            <a:off x="2298286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4A32261-9AFA-42AC-960A-D544F37DDB9F}"/>
              </a:ext>
            </a:extLst>
          </p:cNvPr>
          <p:cNvSpPr/>
          <p:nvPr/>
        </p:nvSpPr>
        <p:spPr>
          <a:xfrm>
            <a:off x="630801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857E527-026F-447C-B703-B4D1C40E2F1E}"/>
              </a:ext>
            </a:extLst>
          </p:cNvPr>
          <p:cNvSpPr/>
          <p:nvPr/>
        </p:nvSpPr>
        <p:spPr>
          <a:xfrm>
            <a:off x="1186629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F8046B8-7868-4CFD-83D8-66C723DE9254}"/>
              </a:ext>
            </a:extLst>
          </p:cNvPr>
          <p:cNvSpPr/>
          <p:nvPr/>
        </p:nvSpPr>
        <p:spPr>
          <a:xfrm>
            <a:off x="1742457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861ACD9-E8F3-4D3F-B14C-990792CD2B98}"/>
              </a:ext>
            </a:extLst>
          </p:cNvPr>
          <p:cNvSpPr/>
          <p:nvPr/>
        </p:nvSpPr>
        <p:spPr>
          <a:xfrm>
            <a:off x="2298286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5D725EA-CF4B-4E0A-B095-91B3A2A2B850}"/>
              </a:ext>
            </a:extLst>
          </p:cNvPr>
          <p:cNvSpPr/>
          <p:nvPr/>
        </p:nvSpPr>
        <p:spPr>
          <a:xfrm>
            <a:off x="630801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DEBDEA9-AB27-4A34-92E4-7ED593937273}"/>
              </a:ext>
            </a:extLst>
          </p:cNvPr>
          <p:cNvSpPr/>
          <p:nvPr/>
        </p:nvSpPr>
        <p:spPr>
          <a:xfrm>
            <a:off x="1186629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6F58995-BE77-423D-8E13-F45114B3BC23}"/>
              </a:ext>
            </a:extLst>
          </p:cNvPr>
          <p:cNvSpPr/>
          <p:nvPr/>
        </p:nvSpPr>
        <p:spPr>
          <a:xfrm>
            <a:off x="1742457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EBF6664-C6D6-4B4C-933C-216EF76BB033}"/>
              </a:ext>
            </a:extLst>
          </p:cNvPr>
          <p:cNvSpPr/>
          <p:nvPr/>
        </p:nvSpPr>
        <p:spPr>
          <a:xfrm>
            <a:off x="2298286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3B44DC5-719B-4A98-A117-D574326708F0}"/>
              </a:ext>
            </a:extLst>
          </p:cNvPr>
          <p:cNvSpPr/>
          <p:nvPr/>
        </p:nvSpPr>
        <p:spPr>
          <a:xfrm>
            <a:off x="630801" y="46007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340ED88-BB72-44F6-AC84-933ACE5F18C8}"/>
              </a:ext>
            </a:extLst>
          </p:cNvPr>
          <p:cNvSpPr/>
          <p:nvPr/>
        </p:nvSpPr>
        <p:spPr>
          <a:xfrm>
            <a:off x="1186629" y="46007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EF9C978-F52D-4DE6-98B2-28AD8D9D5EE2}"/>
              </a:ext>
            </a:extLst>
          </p:cNvPr>
          <p:cNvSpPr/>
          <p:nvPr/>
        </p:nvSpPr>
        <p:spPr>
          <a:xfrm>
            <a:off x="1742457" y="46007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F9B79BE-B368-498C-A6D0-91BCE0D0FD81}"/>
              </a:ext>
            </a:extLst>
          </p:cNvPr>
          <p:cNvSpPr/>
          <p:nvPr/>
        </p:nvSpPr>
        <p:spPr>
          <a:xfrm>
            <a:off x="2298286" y="46007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2F6E2BE-D2EE-4642-9AAA-38000AA73E64}"/>
              </a:ext>
            </a:extLst>
          </p:cNvPr>
          <p:cNvSpPr/>
          <p:nvPr/>
        </p:nvSpPr>
        <p:spPr>
          <a:xfrm>
            <a:off x="630801" y="513521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B7D84D1-B3E5-46B8-909B-53A33DBFBDBA}"/>
              </a:ext>
            </a:extLst>
          </p:cNvPr>
          <p:cNvSpPr/>
          <p:nvPr/>
        </p:nvSpPr>
        <p:spPr>
          <a:xfrm>
            <a:off x="2939942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E25625F-24DE-4793-9170-521A983970A8}"/>
              </a:ext>
            </a:extLst>
          </p:cNvPr>
          <p:cNvSpPr/>
          <p:nvPr/>
        </p:nvSpPr>
        <p:spPr>
          <a:xfrm>
            <a:off x="3495770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00397F7-8912-4C1A-A41E-22369D193269}"/>
              </a:ext>
            </a:extLst>
          </p:cNvPr>
          <p:cNvSpPr/>
          <p:nvPr/>
        </p:nvSpPr>
        <p:spPr>
          <a:xfrm>
            <a:off x="4051598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339D6AD-EFC8-474C-A0D7-96DA2EB19576}"/>
              </a:ext>
            </a:extLst>
          </p:cNvPr>
          <p:cNvSpPr/>
          <p:nvPr/>
        </p:nvSpPr>
        <p:spPr>
          <a:xfrm>
            <a:off x="4607427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7CB91BC4-A5BF-456B-A14A-4B0D4B44CB6C}"/>
              </a:ext>
            </a:extLst>
          </p:cNvPr>
          <p:cNvSpPr/>
          <p:nvPr/>
        </p:nvSpPr>
        <p:spPr>
          <a:xfrm>
            <a:off x="2939942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D04A9520-C7A7-451D-85CB-5631AFF4D5C9}"/>
              </a:ext>
            </a:extLst>
          </p:cNvPr>
          <p:cNvSpPr/>
          <p:nvPr/>
        </p:nvSpPr>
        <p:spPr>
          <a:xfrm>
            <a:off x="3495770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634337D-B68D-498F-8B54-2E8A31CE1F28}"/>
              </a:ext>
            </a:extLst>
          </p:cNvPr>
          <p:cNvSpPr/>
          <p:nvPr/>
        </p:nvSpPr>
        <p:spPr>
          <a:xfrm>
            <a:off x="4051598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FB24EA9-B87D-45B5-A305-745945ABEF81}"/>
              </a:ext>
            </a:extLst>
          </p:cNvPr>
          <p:cNvSpPr/>
          <p:nvPr/>
        </p:nvSpPr>
        <p:spPr>
          <a:xfrm>
            <a:off x="4607427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99AA35F5-C97B-4D66-A26D-45AD50839B88}"/>
              </a:ext>
            </a:extLst>
          </p:cNvPr>
          <p:cNvSpPr/>
          <p:nvPr/>
        </p:nvSpPr>
        <p:spPr>
          <a:xfrm>
            <a:off x="2939942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C189713-EF2C-42A8-87E0-78CF9C83BB89}"/>
              </a:ext>
            </a:extLst>
          </p:cNvPr>
          <p:cNvSpPr/>
          <p:nvPr/>
        </p:nvSpPr>
        <p:spPr>
          <a:xfrm>
            <a:off x="3495770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DC5B492-AF67-4CAD-8C0C-B26A3493B036}"/>
              </a:ext>
            </a:extLst>
          </p:cNvPr>
          <p:cNvSpPr/>
          <p:nvPr/>
        </p:nvSpPr>
        <p:spPr>
          <a:xfrm>
            <a:off x="4051598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D8D5509-75B6-43D2-83F6-3E99ABAE214A}"/>
              </a:ext>
            </a:extLst>
          </p:cNvPr>
          <p:cNvSpPr/>
          <p:nvPr/>
        </p:nvSpPr>
        <p:spPr>
          <a:xfrm>
            <a:off x="4607427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FBE8F12-AE44-4323-A093-B999A09F12EE}"/>
              </a:ext>
            </a:extLst>
          </p:cNvPr>
          <p:cNvSpPr/>
          <p:nvPr/>
        </p:nvSpPr>
        <p:spPr>
          <a:xfrm>
            <a:off x="2939942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19D18F6-A420-4914-AD15-FBF4C2D2A957}"/>
              </a:ext>
            </a:extLst>
          </p:cNvPr>
          <p:cNvSpPr/>
          <p:nvPr/>
        </p:nvSpPr>
        <p:spPr>
          <a:xfrm>
            <a:off x="3495770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996ECFA-9DCC-4324-A18A-026F598719F7}"/>
              </a:ext>
            </a:extLst>
          </p:cNvPr>
          <p:cNvSpPr/>
          <p:nvPr/>
        </p:nvSpPr>
        <p:spPr>
          <a:xfrm>
            <a:off x="4051598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438ECC5-2E14-4821-86BE-AB501E34C2BE}"/>
              </a:ext>
            </a:extLst>
          </p:cNvPr>
          <p:cNvSpPr/>
          <p:nvPr/>
        </p:nvSpPr>
        <p:spPr>
          <a:xfrm>
            <a:off x="4607427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CD150DF6-B9D8-4D87-B0DE-C8FC5A90DAA7}"/>
              </a:ext>
            </a:extLst>
          </p:cNvPr>
          <p:cNvSpPr/>
          <p:nvPr/>
        </p:nvSpPr>
        <p:spPr>
          <a:xfrm>
            <a:off x="2939942" y="5132610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CE1A334C-3023-4B64-ABA0-52D801BDF937}"/>
              </a:ext>
            </a:extLst>
          </p:cNvPr>
          <p:cNvSpPr/>
          <p:nvPr/>
        </p:nvSpPr>
        <p:spPr>
          <a:xfrm>
            <a:off x="5235175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92235919-1305-4FF2-97FF-6BA90B67B804}"/>
              </a:ext>
            </a:extLst>
          </p:cNvPr>
          <p:cNvSpPr/>
          <p:nvPr/>
        </p:nvSpPr>
        <p:spPr>
          <a:xfrm>
            <a:off x="5791003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18EFB89-B6AD-4361-9E7D-03AF7ACB0C5B}"/>
              </a:ext>
            </a:extLst>
          </p:cNvPr>
          <p:cNvSpPr/>
          <p:nvPr/>
        </p:nvSpPr>
        <p:spPr>
          <a:xfrm>
            <a:off x="6346831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C708681-F126-4F67-BF30-23F36049A8F0}"/>
              </a:ext>
            </a:extLst>
          </p:cNvPr>
          <p:cNvSpPr/>
          <p:nvPr/>
        </p:nvSpPr>
        <p:spPr>
          <a:xfrm>
            <a:off x="6902660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99FA8BC-B068-490F-A075-69064F88EDCB}"/>
              </a:ext>
            </a:extLst>
          </p:cNvPr>
          <p:cNvSpPr/>
          <p:nvPr/>
        </p:nvSpPr>
        <p:spPr>
          <a:xfrm>
            <a:off x="5235175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5CF19493-15C4-4511-8CC8-ACB9C72D0615}"/>
              </a:ext>
            </a:extLst>
          </p:cNvPr>
          <p:cNvSpPr/>
          <p:nvPr/>
        </p:nvSpPr>
        <p:spPr>
          <a:xfrm>
            <a:off x="5791003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E2E2CF6-54BC-41B7-AAC7-A96B9A59BFD7}"/>
              </a:ext>
            </a:extLst>
          </p:cNvPr>
          <p:cNvSpPr/>
          <p:nvPr/>
        </p:nvSpPr>
        <p:spPr>
          <a:xfrm>
            <a:off x="6346831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A2CA6524-BE7A-4977-8CBD-7A09C1E60848}"/>
              </a:ext>
            </a:extLst>
          </p:cNvPr>
          <p:cNvSpPr/>
          <p:nvPr/>
        </p:nvSpPr>
        <p:spPr>
          <a:xfrm>
            <a:off x="6902660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DF15BE21-FB43-4230-A56A-7FA343C28002}"/>
              </a:ext>
            </a:extLst>
          </p:cNvPr>
          <p:cNvSpPr/>
          <p:nvPr/>
        </p:nvSpPr>
        <p:spPr>
          <a:xfrm>
            <a:off x="5235175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70F1A386-BEA9-4B3C-9CA1-6259565A20BA}"/>
              </a:ext>
            </a:extLst>
          </p:cNvPr>
          <p:cNvSpPr/>
          <p:nvPr/>
        </p:nvSpPr>
        <p:spPr>
          <a:xfrm>
            <a:off x="5791003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E1DDE9A4-2C5F-455C-A55C-CFDBD5D3B522}"/>
              </a:ext>
            </a:extLst>
          </p:cNvPr>
          <p:cNvSpPr/>
          <p:nvPr/>
        </p:nvSpPr>
        <p:spPr>
          <a:xfrm>
            <a:off x="6346831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B1A8EBBB-D95B-44C0-9253-3679699BA6D9}"/>
              </a:ext>
            </a:extLst>
          </p:cNvPr>
          <p:cNvSpPr/>
          <p:nvPr/>
        </p:nvSpPr>
        <p:spPr>
          <a:xfrm>
            <a:off x="6902660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5C87E2AA-8327-4EF6-AB55-9CF2582F4FE6}"/>
              </a:ext>
            </a:extLst>
          </p:cNvPr>
          <p:cNvSpPr/>
          <p:nvPr/>
        </p:nvSpPr>
        <p:spPr>
          <a:xfrm>
            <a:off x="5235175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11AB9871-C5B0-43B7-9665-1DBF91C59B8D}"/>
              </a:ext>
            </a:extLst>
          </p:cNvPr>
          <p:cNvCxnSpPr/>
          <p:nvPr/>
        </p:nvCxnSpPr>
        <p:spPr>
          <a:xfrm flipV="1">
            <a:off x="3497241" y="4596318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5FDD307-44A4-4010-83EC-D32647172AEC}"/>
              </a:ext>
            </a:extLst>
          </p:cNvPr>
          <p:cNvCxnSpPr/>
          <p:nvPr/>
        </p:nvCxnSpPr>
        <p:spPr>
          <a:xfrm flipV="1">
            <a:off x="4052579" y="4596318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7252E854-90FE-447C-981B-A53160AEE92D}"/>
              </a:ext>
            </a:extLst>
          </p:cNvPr>
          <p:cNvCxnSpPr/>
          <p:nvPr/>
        </p:nvCxnSpPr>
        <p:spPr>
          <a:xfrm flipV="1">
            <a:off x="4607427" y="4596318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>
            <a:extLst>
              <a:ext uri="{FF2B5EF4-FFF2-40B4-BE49-F238E27FC236}">
                <a16:creationId xmlns:a16="http://schemas.microsoft.com/office/drawing/2014/main" id="{70A5379A-F8FC-4612-950A-5CDFF34A2B96}"/>
              </a:ext>
            </a:extLst>
          </p:cNvPr>
          <p:cNvSpPr/>
          <p:nvPr/>
        </p:nvSpPr>
        <p:spPr>
          <a:xfrm>
            <a:off x="1180640" y="513346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740CFE45-F652-472D-BF1B-540984F983DD}"/>
              </a:ext>
            </a:extLst>
          </p:cNvPr>
          <p:cNvSpPr/>
          <p:nvPr/>
        </p:nvSpPr>
        <p:spPr>
          <a:xfrm>
            <a:off x="3495770" y="5132610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A67E46C-3364-4535-961C-9233B0CF8F20}"/>
              </a:ext>
            </a:extLst>
          </p:cNvPr>
          <p:cNvCxnSpPr/>
          <p:nvPr/>
        </p:nvCxnSpPr>
        <p:spPr>
          <a:xfrm flipV="1">
            <a:off x="2940432" y="5129032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CDE77409-25FF-4F6F-A3C1-77BBD7839DE9}"/>
              </a:ext>
            </a:extLst>
          </p:cNvPr>
          <p:cNvCxnSpPr/>
          <p:nvPr/>
        </p:nvCxnSpPr>
        <p:spPr>
          <a:xfrm flipV="1">
            <a:off x="3495770" y="5129032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1D108AC4-EC8D-4937-ABCB-67A0590C7D79}"/>
              </a:ext>
            </a:extLst>
          </p:cNvPr>
          <p:cNvSpPr txBox="1"/>
          <p:nvPr/>
        </p:nvSpPr>
        <p:spPr>
          <a:xfrm>
            <a:off x="8737347" y="3845912"/>
            <a:ext cx="545982" cy="707886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40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-</a:t>
            </a:r>
            <a:endParaRPr lang="en-GB" sz="4000" dirty="0">
              <a:latin typeface="Sassoon Infant Std" panose="020B0503020103030203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61A743A-D3AE-4ED6-801A-F58490B35F5E}"/>
              </a:ext>
            </a:extLst>
          </p:cNvPr>
          <p:cNvSpPr txBox="1"/>
          <p:nvPr/>
        </p:nvSpPr>
        <p:spPr>
          <a:xfrm>
            <a:off x="10003329" y="3941972"/>
            <a:ext cx="636699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4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C413FEF-EF1D-48BE-9107-AB652EC0A801}"/>
              </a:ext>
            </a:extLst>
          </p:cNvPr>
          <p:cNvSpPr/>
          <p:nvPr/>
        </p:nvSpPr>
        <p:spPr>
          <a:xfrm>
            <a:off x="10645371" y="3830188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2E71FBC-E51A-4E5D-B653-D1BA06FC7D72}"/>
              </a:ext>
            </a:extLst>
          </p:cNvPr>
          <p:cNvSpPr/>
          <p:nvPr/>
        </p:nvSpPr>
        <p:spPr>
          <a:xfrm>
            <a:off x="9283329" y="3830188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C7B8955F-8C51-4D40-B9E8-66A456FDA914}"/>
              </a:ext>
            </a:extLst>
          </p:cNvPr>
          <p:cNvSpPr/>
          <p:nvPr/>
        </p:nvSpPr>
        <p:spPr>
          <a:xfrm>
            <a:off x="8031884" y="3830188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6BF498C-E9C5-4AE9-A183-DA318F71791D}"/>
              </a:ext>
            </a:extLst>
          </p:cNvPr>
          <p:cNvSpPr txBox="1"/>
          <p:nvPr/>
        </p:nvSpPr>
        <p:spPr>
          <a:xfrm>
            <a:off x="8017347" y="3910918"/>
            <a:ext cx="7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C936C79-5A2B-4735-9BC4-0F8CDC42C187}"/>
              </a:ext>
            </a:extLst>
          </p:cNvPr>
          <p:cNvSpPr txBox="1"/>
          <p:nvPr/>
        </p:nvSpPr>
        <p:spPr>
          <a:xfrm>
            <a:off x="9283329" y="3905237"/>
            <a:ext cx="7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21ECEA8-7882-4524-B0CB-03160DFFDF69}"/>
              </a:ext>
            </a:extLst>
          </p:cNvPr>
          <p:cNvSpPr txBox="1"/>
          <p:nvPr/>
        </p:nvSpPr>
        <p:spPr>
          <a:xfrm>
            <a:off x="10653154" y="3905237"/>
            <a:ext cx="7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5978C87-BF6F-4D66-B31D-FAAFC4530F52}"/>
              </a:ext>
            </a:extLst>
          </p:cNvPr>
          <p:cNvSpPr txBox="1"/>
          <p:nvPr/>
        </p:nvSpPr>
        <p:spPr>
          <a:xfrm>
            <a:off x="447462" y="368551"/>
            <a:ext cx="88027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First there were 18 counters.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Then 5 were taken away.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now?</a:t>
            </a:r>
          </a:p>
        </p:txBody>
      </p:sp>
    </p:spTree>
    <p:extLst>
      <p:ext uri="{BB962C8B-B14F-4D97-AF65-F5344CB8AC3E}">
        <p14:creationId xmlns:p14="http://schemas.microsoft.com/office/powerpoint/2010/main" val="317370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8" grpId="0" animBg="1"/>
      <p:bldP spid="59" grpId="0" animBg="1"/>
      <p:bldP spid="6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FDA714C-5AB6-403B-8EA3-EF2531C80B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35937" y="2373609"/>
          <a:ext cx="6888123" cy="3317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6041">
                  <a:extLst>
                    <a:ext uri="{9D8B030D-6E8A-4147-A177-3AD203B41FA5}">
                      <a16:colId xmlns:a16="http://schemas.microsoft.com/office/drawing/2014/main" val="4066133544"/>
                    </a:ext>
                  </a:extLst>
                </a:gridCol>
                <a:gridCol w="2296041">
                  <a:extLst>
                    <a:ext uri="{9D8B030D-6E8A-4147-A177-3AD203B41FA5}">
                      <a16:colId xmlns:a16="http://schemas.microsoft.com/office/drawing/2014/main" val="1956900599"/>
                    </a:ext>
                  </a:extLst>
                </a:gridCol>
                <a:gridCol w="2296041">
                  <a:extLst>
                    <a:ext uri="{9D8B030D-6E8A-4147-A177-3AD203B41FA5}">
                      <a16:colId xmlns:a16="http://schemas.microsoft.com/office/drawing/2014/main" val="69918150"/>
                    </a:ext>
                  </a:extLst>
                </a:gridCol>
              </a:tblGrid>
              <a:tr h="499822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FIRST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THEN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NOW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074981"/>
                  </a:ext>
                </a:extLst>
              </a:tr>
              <a:tr h="279900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935685"/>
                  </a:ext>
                </a:extLst>
              </a:tr>
            </a:tbl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984793AB-62AB-4502-BD80-34B16E826065}"/>
              </a:ext>
            </a:extLst>
          </p:cNvPr>
          <p:cNvSpPr/>
          <p:nvPr/>
        </p:nvSpPr>
        <p:spPr>
          <a:xfrm>
            <a:off x="630801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8546703-C8D2-47BC-A49C-826B1790639B}"/>
              </a:ext>
            </a:extLst>
          </p:cNvPr>
          <p:cNvSpPr/>
          <p:nvPr/>
        </p:nvSpPr>
        <p:spPr>
          <a:xfrm>
            <a:off x="1186629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3DF7B02-B21E-4D76-BE02-0B54FCE85F0D}"/>
              </a:ext>
            </a:extLst>
          </p:cNvPr>
          <p:cNvSpPr/>
          <p:nvPr/>
        </p:nvSpPr>
        <p:spPr>
          <a:xfrm>
            <a:off x="1742457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0430452-89FA-4EA8-9B1E-B5EDA5464313}"/>
              </a:ext>
            </a:extLst>
          </p:cNvPr>
          <p:cNvSpPr/>
          <p:nvPr/>
        </p:nvSpPr>
        <p:spPr>
          <a:xfrm>
            <a:off x="2298286" y="29971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4A32261-9AFA-42AC-960A-D544F37DDB9F}"/>
              </a:ext>
            </a:extLst>
          </p:cNvPr>
          <p:cNvSpPr/>
          <p:nvPr/>
        </p:nvSpPr>
        <p:spPr>
          <a:xfrm>
            <a:off x="630801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857E527-026F-447C-B703-B4D1C40E2F1E}"/>
              </a:ext>
            </a:extLst>
          </p:cNvPr>
          <p:cNvSpPr/>
          <p:nvPr/>
        </p:nvSpPr>
        <p:spPr>
          <a:xfrm>
            <a:off x="1186629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F8046B8-7868-4CFD-83D8-66C723DE9254}"/>
              </a:ext>
            </a:extLst>
          </p:cNvPr>
          <p:cNvSpPr/>
          <p:nvPr/>
        </p:nvSpPr>
        <p:spPr>
          <a:xfrm>
            <a:off x="1742457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861ACD9-E8F3-4D3F-B14C-990792CD2B98}"/>
              </a:ext>
            </a:extLst>
          </p:cNvPr>
          <p:cNvSpPr/>
          <p:nvPr/>
        </p:nvSpPr>
        <p:spPr>
          <a:xfrm>
            <a:off x="2298286" y="35317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5D725EA-CF4B-4E0A-B095-91B3A2A2B850}"/>
              </a:ext>
            </a:extLst>
          </p:cNvPr>
          <p:cNvSpPr/>
          <p:nvPr/>
        </p:nvSpPr>
        <p:spPr>
          <a:xfrm>
            <a:off x="630801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DEBDEA9-AB27-4A34-92E4-7ED593937273}"/>
              </a:ext>
            </a:extLst>
          </p:cNvPr>
          <p:cNvSpPr/>
          <p:nvPr/>
        </p:nvSpPr>
        <p:spPr>
          <a:xfrm>
            <a:off x="1186629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6F58995-BE77-423D-8E13-F45114B3BC23}"/>
              </a:ext>
            </a:extLst>
          </p:cNvPr>
          <p:cNvSpPr/>
          <p:nvPr/>
        </p:nvSpPr>
        <p:spPr>
          <a:xfrm>
            <a:off x="1742457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EBF6664-C6D6-4B4C-933C-216EF76BB033}"/>
              </a:ext>
            </a:extLst>
          </p:cNvPr>
          <p:cNvSpPr/>
          <p:nvPr/>
        </p:nvSpPr>
        <p:spPr>
          <a:xfrm>
            <a:off x="2298286" y="40662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3B44DC5-719B-4A98-A117-D574326708F0}"/>
              </a:ext>
            </a:extLst>
          </p:cNvPr>
          <p:cNvSpPr/>
          <p:nvPr/>
        </p:nvSpPr>
        <p:spPr>
          <a:xfrm>
            <a:off x="630801" y="46007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340ED88-BB72-44F6-AC84-933ACE5F18C8}"/>
              </a:ext>
            </a:extLst>
          </p:cNvPr>
          <p:cNvSpPr/>
          <p:nvPr/>
        </p:nvSpPr>
        <p:spPr>
          <a:xfrm>
            <a:off x="1186629" y="46007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EF9C978-F52D-4DE6-98B2-28AD8D9D5EE2}"/>
              </a:ext>
            </a:extLst>
          </p:cNvPr>
          <p:cNvSpPr/>
          <p:nvPr/>
        </p:nvSpPr>
        <p:spPr>
          <a:xfrm>
            <a:off x="1742457" y="46007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F9B79BE-B368-498C-A6D0-91BCE0D0FD81}"/>
              </a:ext>
            </a:extLst>
          </p:cNvPr>
          <p:cNvSpPr/>
          <p:nvPr/>
        </p:nvSpPr>
        <p:spPr>
          <a:xfrm>
            <a:off x="2298286" y="46007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2F6E2BE-D2EE-4642-9AAA-38000AA73E64}"/>
              </a:ext>
            </a:extLst>
          </p:cNvPr>
          <p:cNvSpPr/>
          <p:nvPr/>
        </p:nvSpPr>
        <p:spPr>
          <a:xfrm>
            <a:off x="630801" y="513521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B7D84D1-B3E5-46B8-909B-53A33DBFBDBA}"/>
              </a:ext>
            </a:extLst>
          </p:cNvPr>
          <p:cNvSpPr/>
          <p:nvPr/>
        </p:nvSpPr>
        <p:spPr>
          <a:xfrm>
            <a:off x="2939942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E25625F-24DE-4793-9170-521A983970A8}"/>
              </a:ext>
            </a:extLst>
          </p:cNvPr>
          <p:cNvSpPr/>
          <p:nvPr/>
        </p:nvSpPr>
        <p:spPr>
          <a:xfrm>
            <a:off x="3495770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00397F7-8912-4C1A-A41E-22369D193269}"/>
              </a:ext>
            </a:extLst>
          </p:cNvPr>
          <p:cNvSpPr/>
          <p:nvPr/>
        </p:nvSpPr>
        <p:spPr>
          <a:xfrm>
            <a:off x="4051598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339D6AD-EFC8-474C-A0D7-96DA2EB19576}"/>
              </a:ext>
            </a:extLst>
          </p:cNvPr>
          <p:cNvSpPr/>
          <p:nvPr/>
        </p:nvSpPr>
        <p:spPr>
          <a:xfrm>
            <a:off x="4607427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7CB91BC4-A5BF-456B-A14A-4B0D4B44CB6C}"/>
              </a:ext>
            </a:extLst>
          </p:cNvPr>
          <p:cNvSpPr/>
          <p:nvPr/>
        </p:nvSpPr>
        <p:spPr>
          <a:xfrm>
            <a:off x="2939942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D04A9520-C7A7-451D-85CB-5631AFF4D5C9}"/>
              </a:ext>
            </a:extLst>
          </p:cNvPr>
          <p:cNvSpPr/>
          <p:nvPr/>
        </p:nvSpPr>
        <p:spPr>
          <a:xfrm>
            <a:off x="3495770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634337D-B68D-498F-8B54-2E8A31CE1F28}"/>
              </a:ext>
            </a:extLst>
          </p:cNvPr>
          <p:cNvSpPr/>
          <p:nvPr/>
        </p:nvSpPr>
        <p:spPr>
          <a:xfrm>
            <a:off x="4051598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FB24EA9-B87D-45B5-A305-745945ABEF81}"/>
              </a:ext>
            </a:extLst>
          </p:cNvPr>
          <p:cNvSpPr/>
          <p:nvPr/>
        </p:nvSpPr>
        <p:spPr>
          <a:xfrm>
            <a:off x="4607427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99AA35F5-C97B-4D66-A26D-45AD50839B88}"/>
              </a:ext>
            </a:extLst>
          </p:cNvPr>
          <p:cNvSpPr/>
          <p:nvPr/>
        </p:nvSpPr>
        <p:spPr>
          <a:xfrm>
            <a:off x="2939942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C189713-EF2C-42A8-87E0-78CF9C83BB89}"/>
              </a:ext>
            </a:extLst>
          </p:cNvPr>
          <p:cNvSpPr/>
          <p:nvPr/>
        </p:nvSpPr>
        <p:spPr>
          <a:xfrm>
            <a:off x="3495770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DC5B492-AF67-4CAD-8C0C-B26A3493B036}"/>
              </a:ext>
            </a:extLst>
          </p:cNvPr>
          <p:cNvSpPr/>
          <p:nvPr/>
        </p:nvSpPr>
        <p:spPr>
          <a:xfrm>
            <a:off x="4051598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D8D5509-75B6-43D2-83F6-3E99ABAE214A}"/>
              </a:ext>
            </a:extLst>
          </p:cNvPr>
          <p:cNvSpPr/>
          <p:nvPr/>
        </p:nvSpPr>
        <p:spPr>
          <a:xfrm>
            <a:off x="4607427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FBE8F12-AE44-4323-A093-B999A09F12EE}"/>
              </a:ext>
            </a:extLst>
          </p:cNvPr>
          <p:cNvSpPr/>
          <p:nvPr/>
        </p:nvSpPr>
        <p:spPr>
          <a:xfrm>
            <a:off x="2939942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19D18F6-A420-4914-AD15-FBF4C2D2A957}"/>
              </a:ext>
            </a:extLst>
          </p:cNvPr>
          <p:cNvSpPr/>
          <p:nvPr/>
        </p:nvSpPr>
        <p:spPr>
          <a:xfrm>
            <a:off x="3495770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996ECFA-9DCC-4324-A18A-026F598719F7}"/>
              </a:ext>
            </a:extLst>
          </p:cNvPr>
          <p:cNvSpPr/>
          <p:nvPr/>
        </p:nvSpPr>
        <p:spPr>
          <a:xfrm>
            <a:off x="4051598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438ECC5-2E14-4821-86BE-AB501E34C2BE}"/>
              </a:ext>
            </a:extLst>
          </p:cNvPr>
          <p:cNvSpPr/>
          <p:nvPr/>
        </p:nvSpPr>
        <p:spPr>
          <a:xfrm>
            <a:off x="4607427" y="45981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CD150DF6-B9D8-4D87-B0DE-C8FC5A90DAA7}"/>
              </a:ext>
            </a:extLst>
          </p:cNvPr>
          <p:cNvSpPr/>
          <p:nvPr/>
        </p:nvSpPr>
        <p:spPr>
          <a:xfrm>
            <a:off x="2939942" y="5132610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CE1A334C-3023-4B64-ABA0-52D801BDF937}"/>
              </a:ext>
            </a:extLst>
          </p:cNvPr>
          <p:cNvSpPr/>
          <p:nvPr/>
        </p:nvSpPr>
        <p:spPr>
          <a:xfrm>
            <a:off x="5235175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92235919-1305-4FF2-97FF-6BA90B67B804}"/>
              </a:ext>
            </a:extLst>
          </p:cNvPr>
          <p:cNvSpPr/>
          <p:nvPr/>
        </p:nvSpPr>
        <p:spPr>
          <a:xfrm>
            <a:off x="5791003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18EFB89-B6AD-4361-9E7D-03AF7ACB0C5B}"/>
              </a:ext>
            </a:extLst>
          </p:cNvPr>
          <p:cNvSpPr/>
          <p:nvPr/>
        </p:nvSpPr>
        <p:spPr>
          <a:xfrm>
            <a:off x="6346831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C708681-F126-4F67-BF30-23F36049A8F0}"/>
              </a:ext>
            </a:extLst>
          </p:cNvPr>
          <p:cNvSpPr/>
          <p:nvPr/>
        </p:nvSpPr>
        <p:spPr>
          <a:xfrm>
            <a:off x="6902660" y="29945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99FA8BC-B068-490F-A075-69064F88EDCB}"/>
              </a:ext>
            </a:extLst>
          </p:cNvPr>
          <p:cNvSpPr/>
          <p:nvPr/>
        </p:nvSpPr>
        <p:spPr>
          <a:xfrm>
            <a:off x="5235175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5CF19493-15C4-4511-8CC8-ACB9C72D0615}"/>
              </a:ext>
            </a:extLst>
          </p:cNvPr>
          <p:cNvSpPr/>
          <p:nvPr/>
        </p:nvSpPr>
        <p:spPr>
          <a:xfrm>
            <a:off x="5791003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E2E2CF6-54BC-41B7-AAC7-A96B9A59BFD7}"/>
              </a:ext>
            </a:extLst>
          </p:cNvPr>
          <p:cNvSpPr/>
          <p:nvPr/>
        </p:nvSpPr>
        <p:spPr>
          <a:xfrm>
            <a:off x="6346831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A2CA6524-BE7A-4977-8CBD-7A09C1E60848}"/>
              </a:ext>
            </a:extLst>
          </p:cNvPr>
          <p:cNvSpPr/>
          <p:nvPr/>
        </p:nvSpPr>
        <p:spPr>
          <a:xfrm>
            <a:off x="6902660" y="35291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DF15BE21-FB43-4230-A56A-7FA343C28002}"/>
              </a:ext>
            </a:extLst>
          </p:cNvPr>
          <p:cNvSpPr/>
          <p:nvPr/>
        </p:nvSpPr>
        <p:spPr>
          <a:xfrm>
            <a:off x="5235175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70F1A386-BEA9-4B3C-9CA1-6259565A20BA}"/>
              </a:ext>
            </a:extLst>
          </p:cNvPr>
          <p:cNvSpPr/>
          <p:nvPr/>
        </p:nvSpPr>
        <p:spPr>
          <a:xfrm>
            <a:off x="5791003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E1DDE9A4-2C5F-455C-A55C-CFDBD5D3B522}"/>
              </a:ext>
            </a:extLst>
          </p:cNvPr>
          <p:cNvSpPr/>
          <p:nvPr/>
        </p:nvSpPr>
        <p:spPr>
          <a:xfrm>
            <a:off x="6346831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B1A8EBBB-D95B-44C0-9253-3679699BA6D9}"/>
              </a:ext>
            </a:extLst>
          </p:cNvPr>
          <p:cNvSpPr/>
          <p:nvPr/>
        </p:nvSpPr>
        <p:spPr>
          <a:xfrm>
            <a:off x="6902660" y="40636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11AB9871-C5B0-43B7-9665-1DBF91C59B8D}"/>
              </a:ext>
            </a:extLst>
          </p:cNvPr>
          <p:cNvCxnSpPr/>
          <p:nvPr/>
        </p:nvCxnSpPr>
        <p:spPr>
          <a:xfrm flipV="1">
            <a:off x="3497241" y="4596318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5FDD307-44A4-4010-83EC-D32647172AEC}"/>
              </a:ext>
            </a:extLst>
          </p:cNvPr>
          <p:cNvCxnSpPr/>
          <p:nvPr/>
        </p:nvCxnSpPr>
        <p:spPr>
          <a:xfrm flipV="1">
            <a:off x="4052579" y="4596318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7252E854-90FE-447C-981B-A53160AEE92D}"/>
              </a:ext>
            </a:extLst>
          </p:cNvPr>
          <p:cNvCxnSpPr/>
          <p:nvPr/>
        </p:nvCxnSpPr>
        <p:spPr>
          <a:xfrm flipV="1">
            <a:off x="4607427" y="4596318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>
            <a:extLst>
              <a:ext uri="{FF2B5EF4-FFF2-40B4-BE49-F238E27FC236}">
                <a16:creationId xmlns:a16="http://schemas.microsoft.com/office/drawing/2014/main" id="{70A5379A-F8FC-4612-950A-5CDFF34A2B96}"/>
              </a:ext>
            </a:extLst>
          </p:cNvPr>
          <p:cNvSpPr/>
          <p:nvPr/>
        </p:nvSpPr>
        <p:spPr>
          <a:xfrm>
            <a:off x="1180640" y="513346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740CFE45-F652-472D-BF1B-540984F983DD}"/>
              </a:ext>
            </a:extLst>
          </p:cNvPr>
          <p:cNvSpPr/>
          <p:nvPr/>
        </p:nvSpPr>
        <p:spPr>
          <a:xfrm>
            <a:off x="3495770" y="5132610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A67E46C-3364-4535-961C-9233B0CF8F20}"/>
              </a:ext>
            </a:extLst>
          </p:cNvPr>
          <p:cNvCxnSpPr/>
          <p:nvPr/>
        </p:nvCxnSpPr>
        <p:spPr>
          <a:xfrm flipV="1">
            <a:off x="2940432" y="5129032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CDE77409-25FF-4F6F-A3C1-77BBD7839DE9}"/>
              </a:ext>
            </a:extLst>
          </p:cNvPr>
          <p:cNvCxnSpPr/>
          <p:nvPr/>
        </p:nvCxnSpPr>
        <p:spPr>
          <a:xfrm flipV="1">
            <a:off x="3495770" y="5129032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1D108AC4-EC8D-4937-ABCB-67A0590C7D79}"/>
              </a:ext>
            </a:extLst>
          </p:cNvPr>
          <p:cNvSpPr txBox="1"/>
          <p:nvPr/>
        </p:nvSpPr>
        <p:spPr>
          <a:xfrm>
            <a:off x="8737347" y="3845912"/>
            <a:ext cx="545982" cy="707886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40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-</a:t>
            </a:r>
            <a:endParaRPr lang="en-GB" sz="4000" dirty="0">
              <a:latin typeface="Sassoon Infant Std" panose="020B0503020103030203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61A743A-D3AE-4ED6-801A-F58490B35F5E}"/>
              </a:ext>
            </a:extLst>
          </p:cNvPr>
          <p:cNvSpPr txBox="1"/>
          <p:nvPr/>
        </p:nvSpPr>
        <p:spPr>
          <a:xfrm>
            <a:off x="10003329" y="3941972"/>
            <a:ext cx="636699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4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C413FEF-EF1D-48BE-9107-AB652EC0A801}"/>
              </a:ext>
            </a:extLst>
          </p:cNvPr>
          <p:cNvSpPr/>
          <p:nvPr/>
        </p:nvSpPr>
        <p:spPr>
          <a:xfrm>
            <a:off x="10645371" y="3830188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2E71FBC-E51A-4E5D-B653-D1BA06FC7D72}"/>
              </a:ext>
            </a:extLst>
          </p:cNvPr>
          <p:cNvSpPr/>
          <p:nvPr/>
        </p:nvSpPr>
        <p:spPr>
          <a:xfrm>
            <a:off x="9283329" y="3830188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C7B8955F-8C51-4D40-B9E8-66A456FDA914}"/>
              </a:ext>
            </a:extLst>
          </p:cNvPr>
          <p:cNvSpPr/>
          <p:nvPr/>
        </p:nvSpPr>
        <p:spPr>
          <a:xfrm>
            <a:off x="8031884" y="3830188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6BF498C-E9C5-4AE9-A183-DA318F71791D}"/>
              </a:ext>
            </a:extLst>
          </p:cNvPr>
          <p:cNvSpPr txBox="1"/>
          <p:nvPr/>
        </p:nvSpPr>
        <p:spPr>
          <a:xfrm>
            <a:off x="8017347" y="3910918"/>
            <a:ext cx="7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19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C936C79-5A2B-4735-9BC4-0F8CDC42C187}"/>
              </a:ext>
            </a:extLst>
          </p:cNvPr>
          <p:cNvSpPr txBox="1"/>
          <p:nvPr/>
        </p:nvSpPr>
        <p:spPr>
          <a:xfrm>
            <a:off x="9283329" y="3905237"/>
            <a:ext cx="7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21ECEA8-7882-4524-B0CB-03160DFFDF69}"/>
              </a:ext>
            </a:extLst>
          </p:cNvPr>
          <p:cNvSpPr txBox="1"/>
          <p:nvPr/>
        </p:nvSpPr>
        <p:spPr>
          <a:xfrm>
            <a:off x="10653154" y="3905237"/>
            <a:ext cx="7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6470F8CF-C205-448A-86F7-737275BF4AB8}"/>
              </a:ext>
            </a:extLst>
          </p:cNvPr>
          <p:cNvSpPr/>
          <p:nvPr/>
        </p:nvSpPr>
        <p:spPr>
          <a:xfrm>
            <a:off x="1736253" y="513275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9AF8E37F-ECD1-48AA-B0AA-94BF917A1D24}"/>
              </a:ext>
            </a:extLst>
          </p:cNvPr>
          <p:cNvSpPr/>
          <p:nvPr/>
        </p:nvSpPr>
        <p:spPr>
          <a:xfrm>
            <a:off x="4055206" y="512917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DABFD56A-209A-40A3-9200-ED0F4A9FC4DD}"/>
              </a:ext>
            </a:extLst>
          </p:cNvPr>
          <p:cNvCxnSpPr/>
          <p:nvPr/>
        </p:nvCxnSpPr>
        <p:spPr>
          <a:xfrm flipV="1">
            <a:off x="4045394" y="5129032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AFA67CF8-168C-4542-8107-E8BD51EAA31D}"/>
              </a:ext>
            </a:extLst>
          </p:cNvPr>
          <p:cNvCxnSpPr/>
          <p:nvPr/>
        </p:nvCxnSpPr>
        <p:spPr>
          <a:xfrm flipV="1">
            <a:off x="2939941" y="4596318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8C0673D2-7793-4B69-8E11-B90AA95D65E1}"/>
              </a:ext>
            </a:extLst>
          </p:cNvPr>
          <p:cNvSpPr txBox="1"/>
          <p:nvPr/>
        </p:nvSpPr>
        <p:spPr>
          <a:xfrm>
            <a:off x="447462" y="368551"/>
            <a:ext cx="88027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First there were 19 counters.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Then 7 were taken away.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now?</a:t>
            </a:r>
          </a:p>
        </p:txBody>
      </p:sp>
    </p:spTree>
    <p:extLst>
      <p:ext uri="{BB962C8B-B14F-4D97-AF65-F5344CB8AC3E}">
        <p14:creationId xmlns:p14="http://schemas.microsoft.com/office/powerpoint/2010/main" val="425086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8" grpId="0" animBg="1"/>
      <p:bldP spid="59" grpId="0" animBg="1"/>
      <p:bldP spid="69" grpId="0"/>
      <p:bldP spid="70" grpId="0" animBg="1"/>
      <p:bldP spid="7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FDA714C-5AB6-403B-8EA3-EF2531C80B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35937" y="2343333"/>
          <a:ext cx="6888123" cy="3317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6041">
                  <a:extLst>
                    <a:ext uri="{9D8B030D-6E8A-4147-A177-3AD203B41FA5}">
                      <a16:colId xmlns:a16="http://schemas.microsoft.com/office/drawing/2014/main" val="4066133544"/>
                    </a:ext>
                  </a:extLst>
                </a:gridCol>
                <a:gridCol w="2296041">
                  <a:extLst>
                    <a:ext uri="{9D8B030D-6E8A-4147-A177-3AD203B41FA5}">
                      <a16:colId xmlns:a16="http://schemas.microsoft.com/office/drawing/2014/main" val="1956900599"/>
                    </a:ext>
                  </a:extLst>
                </a:gridCol>
                <a:gridCol w="2296041">
                  <a:extLst>
                    <a:ext uri="{9D8B030D-6E8A-4147-A177-3AD203B41FA5}">
                      <a16:colId xmlns:a16="http://schemas.microsoft.com/office/drawing/2014/main" val="69918150"/>
                    </a:ext>
                  </a:extLst>
                </a:gridCol>
              </a:tblGrid>
              <a:tr h="499822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FIRST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THEN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NOW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074981"/>
                  </a:ext>
                </a:extLst>
              </a:tr>
              <a:tr h="279900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935685"/>
                  </a:ext>
                </a:extLst>
              </a:tr>
            </a:tbl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984793AB-62AB-4502-BD80-34B16E826065}"/>
              </a:ext>
            </a:extLst>
          </p:cNvPr>
          <p:cNvSpPr/>
          <p:nvPr/>
        </p:nvSpPr>
        <p:spPr>
          <a:xfrm>
            <a:off x="630801" y="2966923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8546703-C8D2-47BC-A49C-826B1790639B}"/>
              </a:ext>
            </a:extLst>
          </p:cNvPr>
          <p:cNvSpPr/>
          <p:nvPr/>
        </p:nvSpPr>
        <p:spPr>
          <a:xfrm>
            <a:off x="1186629" y="2966923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3DF7B02-B21E-4D76-BE02-0B54FCE85F0D}"/>
              </a:ext>
            </a:extLst>
          </p:cNvPr>
          <p:cNvSpPr/>
          <p:nvPr/>
        </p:nvSpPr>
        <p:spPr>
          <a:xfrm>
            <a:off x="1742457" y="2966923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0430452-89FA-4EA8-9B1E-B5EDA5464313}"/>
              </a:ext>
            </a:extLst>
          </p:cNvPr>
          <p:cNvSpPr/>
          <p:nvPr/>
        </p:nvSpPr>
        <p:spPr>
          <a:xfrm>
            <a:off x="2298286" y="2966923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4A32261-9AFA-42AC-960A-D544F37DDB9F}"/>
              </a:ext>
            </a:extLst>
          </p:cNvPr>
          <p:cNvSpPr/>
          <p:nvPr/>
        </p:nvSpPr>
        <p:spPr>
          <a:xfrm>
            <a:off x="630801" y="3501426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857E527-026F-447C-B703-B4D1C40E2F1E}"/>
              </a:ext>
            </a:extLst>
          </p:cNvPr>
          <p:cNvSpPr/>
          <p:nvPr/>
        </p:nvSpPr>
        <p:spPr>
          <a:xfrm>
            <a:off x="1186629" y="3501426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F8046B8-7868-4CFD-83D8-66C723DE9254}"/>
              </a:ext>
            </a:extLst>
          </p:cNvPr>
          <p:cNvSpPr/>
          <p:nvPr/>
        </p:nvSpPr>
        <p:spPr>
          <a:xfrm>
            <a:off x="1742457" y="3501426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861ACD9-E8F3-4D3F-B14C-990792CD2B98}"/>
              </a:ext>
            </a:extLst>
          </p:cNvPr>
          <p:cNvSpPr/>
          <p:nvPr/>
        </p:nvSpPr>
        <p:spPr>
          <a:xfrm>
            <a:off x="2298286" y="3501426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5D725EA-CF4B-4E0A-B095-91B3A2A2B850}"/>
              </a:ext>
            </a:extLst>
          </p:cNvPr>
          <p:cNvSpPr/>
          <p:nvPr/>
        </p:nvSpPr>
        <p:spPr>
          <a:xfrm>
            <a:off x="630801" y="403592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DEBDEA9-AB27-4A34-92E4-7ED593937273}"/>
              </a:ext>
            </a:extLst>
          </p:cNvPr>
          <p:cNvSpPr/>
          <p:nvPr/>
        </p:nvSpPr>
        <p:spPr>
          <a:xfrm>
            <a:off x="1186629" y="403592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6F58995-BE77-423D-8E13-F45114B3BC23}"/>
              </a:ext>
            </a:extLst>
          </p:cNvPr>
          <p:cNvSpPr/>
          <p:nvPr/>
        </p:nvSpPr>
        <p:spPr>
          <a:xfrm>
            <a:off x="1742457" y="403592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EBF6664-C6D6-4B4C-933C-216EF76BB033}"/>
              </a:ext>
            </a:extLst>
          </p:cNvPr>
          <p:cNvSpPr/>
          <p:nvPr/>
        </p:nvSpPr>
        <p:spPr>
          <a:xfrm>
            <a:off x="2298286" y="403592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3B44DC5-719B-4A98-A117-D574326708F0}"/>
              </a:ext>
            </a:extLst>
          </p:cNvPr>
          <p:cNvSpPr/>
          <p:nvPr/>
        </p:nvSpPr>
        <p:spPr>
          <a:xfrm>
            <a:off x="630801" y="457043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340ED88-BB72-44F6-AC84-933ACE5F18C8}"/>
              </a:ext>
            </a:extLst>
          </p:cNvPr>
          <p:cNvSpPr/>
          <p:nvPr/>
        </p:nvSpPr>
        <p:spPr>
          <a:xfrm>
            <a:off x="1186629" y="457043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EF9C978-F52D-4DE6-98B2-28AD8D9D5EE2}"/>
              </a:ext>
            </a:extLst>
          </p:cNvPr>
          <p:cNvSpPr/>
          <p:nvPr/>
        </p:nvSpPr>
        <p:spPr>
          <a:xfrm>
            <a:off x="1742457" y="457043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F9B79BE-B368-498C-A6D0-91BCE0D0FD81}"/>
              </a:ext>
            </a:extLst>
          </p:cNvPr>
          <p:cNvSpPr/>
          <p:nvPr/>
        </p:nvSpPr>
        <p:spPr>
          <a:xfrm>
            <a:off x="2298286" y="457043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2F6E2BE-D2EE-4642-9AAA-38000AA73E64}"/>
              </a:ext>
            </a:extLst>
          </p:cNvPr>
          <p:cNvSpPr/>
          <p:nvPr/>
        </p:nvSpPr>
        <p:spPr>
          <a:xfrm>
            <a:off x="630801" y="510493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B7D84D1-B3E5-46B8-909B-53A33DBFBDBA}"/>
              </a:ext>
            </a:extLst>
          </p:cNvPr>
          <p:cNvSpPr/>
          <p:nvPr/>
        </p:nvSpPr>
        <p:spPr>
          <a:xfrm>
            <a:off x="2939942" y="296432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E25625F-24DE-4793-9170-521A983970A8}"/>
              </a:ext>
            </a:extLst>
          </p:cNvPr>
          <p:cNvSpPr/>
          <p:nvPr/>
        </p:nvSpPr>
        <p:spPr>
          <a:xfrm>
            <a:off x="3495770" y="296432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00397F7-8912-4C1A-A41E-22369D193269}"/>
              </a:ext>
            </a:extLst>
          </p:cNvPr>
          <p:cNvSpPr/>
          <p:nvPr/>
        </p:nvSpPr>
        <p:spPr>
          <a:xfrm>
            <a:off x="4051598" y="296432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339D6AD-EFC8-474C-A0D7-96DA2EB19576}"/>
              </a:ext>
            </a:extLst>
          </p:cNvPr>
          <p:cNvSpPr/>
          <p:nvPr/>
        </p:nvSpPr>
        <p:spPr>
          <a:xfrm>
            <a:off x="4607427" y="296432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7CB91BC4-A5BF-456B-A14A-4B0D4B44CB6C}"/>
              </a:ext>
            </a:extLst>
          </p:cNvPr>
          <p:cNvSpPr/>
          <p:nvPr/>
        </p:nvSpPr>
        <p:spPr>
          <a:xfrm>
            <a:off x="2939942" y="349882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D04A9520-C7A7-451D-85CB-5631AFF4D5C9}"/>
              </a:ext>
            </a:extLst>
          </p:cNvPr>
          <p:cNvSpPr/>
          <p:nvPr/>
        </p:nvSpPr>
        <p:spPr>
          <a:xfrm>
            <a:off x="3495770" y="349882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634337D-B68D-498F-8B54-2E8A31CE1F28}"/>
              </a:ext>
            </a:extLst>
          </p:cNvPr>
          <p:cNvSpPr/>
          <p:nvPr/>
        </p:nvSpPr>
        <p:spPr>
          <a:xfrm>
            <a:off x="4051598" y="349882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FB24EA9-B87D-45B5-A305-745945ABEF81}"/>
              </a:ext>
            </a:extLst>
          </p:cNvPr>
          <p:cNvSpPr/>
          <p:nvPr/>
        </p:nvSpPr>
        <p:spPr>
          <a:xfrm>
            <a:off x="4607427" y="349882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99AA35F5-C97B-4D66-A26D-45AD50839B88}"/>
              </a:ext>
            </a:extLst>
          </p:cNvPr>
          <p:cNvSpPr/>
          <p:nvPr/>
        </p:nvSpPr>
        <p:spPr>
          <a:xfrm>
            <a:off x="2939942" y="403332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C189713-EF2C-42A8-87E0-78CF9C83BB89}"/>
              </a:ext>
            </a:extLst>
          </p:cNvPr>
          <p:cNvSpPr/>
          <p:nvPr/>
        </p:nvSpPr>
        <p:spPr>
          <a:xfrm>
            <a:off x="3495770" y="403332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DC5B492-AF67-4CAD-8C0C-B26A3493B036}"/>
              </a:ext>
            </a:extLst>
          </p:cNvPr>
          <p:cNvSpPr/>
          <p:nvPr/>
        </p:nvSpPr>
        <p:spPr>
          <a:xfrm>
            <a:off x="4051598" y="403332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D8D5509-75B6-43D2-83F6-3E99ABAE214A}"/>
              </a:ext>
            </a:extLst>
          </p:cNvPr>
          <p:cNvSpPr/>
          <p:nvPr/>
        </p:nvSpPr>
        <p:spPr>
          <a:xfrm>
            <a:off x="4607427" y="403332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19D18F6-A420-4914-AD15-FBF4C2D2A957}"/>
              </a:ext>
            </a:extLst>
          </p:cNvPr>
          <p:cNvSpPr/>
          <p:nvPr/>
        </p:nvSpPr>
        <p:spPr>
          <a:xfrm>
            <a:off x="3495770" y="456783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996ECFA-9DCC-4324-A18A-026F598719F7}"/>
              </a:ext>
            </a:extLst>
          </p:cNvPr>
          <p:cNvSpPr/>
          <p:nvPr/>
        </p:nvSpPr>
        <p:spPr>
          <a:xfrm>
            <a:off x="4051598" y="456783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438ECC5-2E14-4821-86BE-AB501E34C2BE}"/>
              </a:ext>
            </a:extLst>
          </p:cNvPr>
          <p:cNvSpPr/>
          <p:nvPr/>
        </p:nvSpPr>
        <p:spPr>
          <a:xfrm>
            <a:off x="4607427" y="456783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CD150DF6-B9D8-4D87-B0DE-C8FC5A90DAA7}"/>
              </a:ext>
            </a:extLst>
          </p:cNvPr>
          <p:cNvSpPr/>
          <p:nvPr/>
        </p:nvSpPr>
        <p:spPr>
          <a:xfrm>
            <a:off x="2939942" y="510233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CE1A334C-3023-4B64-ABA0-52D801BDF937}"/>
              </a:ext>
            </a:extLst>
          </p:cNvPr>
          <p:cNvSpPr/>
          <p:nvPr/>
        </p:nvSpPr>
        <p:spPr>
          <a:xfrm>
            <a:off x="5235175" y="296432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92235919-1305-4FF2-97FF-6BA90B67B804}"/>
              </a:ext>
            </a:extLst>
          </p:cNvPr>
          <p:cNvSpPr/>
          <p:nvPr/>
        </p:nvSpPr>
        <p:spPr>
          <a:xfrm>
            <a:off x="5791003" y="296432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18EFB89-B6AD-4361-9E7D-03AF7ACB0C5B}"/>
              </a:ext>
            </a:extLst>
          </p:cNvPr>
          <p:cNvSpPr/>
          <p:nvPr/>
        </p:nvSpPr>
        <p:spPr>
          <a:xfrm>
            <a:off x="6346831" y="296432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C708681-F126-4F67-BF30-23F36049A8F0}"/>
              </a:ext>
            </a:extLst>
          </p:cNvPr>
          <p:cNvSpPr/>
          <p:nvPr/>
        </p:nvSpPr>
        <p:spPr>
          <a:xfrm>
            <a:off x="6902660" y="296432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99FA8BC-B068-490F-A075-69064F88EDCB}"/>
              </a:ext>
            </a:extLst>
          </p:cNvPr>
          <p:cNvSpPr/>
          <p:nvPr/>
        </p:nvSpPr>
        <p:spPr>
          <a:xfrm>
            <a:off x="5235175" y="349882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5CF19493-15C4-4511-8CC8-ACB9C72D0615}"/>
              </a:ext>
            </a:extLst>
          </p:cNvPr>
          <p:cNvSpPr/>
          <p:nvPr/>
        </p:nvSpPr>
        <p:spPr>
          <a:xfrm>
            <a:off x="5791003" y="349882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E2E2CF6-54BC-41B7-AAC7-A96B9A59BFD7}"/>
              </a:ext>
            </a:extLst>
          </p:cNvPr>
          <p:cNvSpPr/>
          <p:nvPr/>
        </p:nvSpPr>
        <p:spPr>
          <a:xfrm>
            <a:off x="6346831" y="349882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A2CA6524-BE7A-4977-8CBD-7A09C1E60848}"/>
              </a:ext>
            </a:extLst>
          </p:cNvPr>
          <p:cNvSpPr/>
          <p:nvPr/>
        </p:nvSpPr>
        <p:spPr>
          <a:xfrm>
            <a:off x="6902660" y="349882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DF15BE21-FB43-4230-A56A-7FA343C28002}"/>
              </a:ext>
            </a:extLst>
          </p:cNvPr>
          <p:cNvSpPr/>
          <p:nvPr/>
        </p:nvSpPr>
        <p:spPr>
          <a:xfrm>
            <a:off x="5235175" y="403332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70F1A386-BEA9-4B3C-9CA1-6259565A20BA}"/>
              </a:ext>
            </a:extLst>
          </p:cNvPr>
          <p:cNvSpPr/>
          <p:nvPr/>
        </p:nvSpPr>
        <p:spPr>
          <a:xfrm>
            <a:off x="5791003" y="403332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E1DDE9A4-2C5F-455C-A55C-CFDBD5D3B522}"/>
              </a:ext>
            </a:extLst>
          </p:cNvPr>
          <p:cNvSpPr/>
          <p:nvPr/>
        </p:nvSpPr>
        <p:spPr>
          <a:xfrm>
            <a:off x="6346831" y="403332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B1A8EBBB-D95B-44C0-9253-3679699BA6D9}"/>
              </a:ext>
            </a:extLst>
          </p:cNvPr>
          <p:cNvSpPr/>
          <p:nvPr/>
        </p:nvSpPr>
        <p:spPr>
          <a:xfrm>
            <a:off x="6902660" y="403332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5C87E2AA-8327-4EF6-AB55-9CF2582F4FE6}"/>
              </a:ext>
            </a:extLst>
          </p:cNvPr>
          <p:cNvSpPr/>
          <p:nvPr/>
        </p:nvSpPr>
        <p:spPr>
          <a:xfrm>
            <a:off x="5235175" y="456783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11AB9871-C5B0-43B7-9665-1DBF91C59B8D}"/>
              </a:ext>
            </a:extLst>
          </p:cNvPr>
          <p:cNvCxnSpPr/>
          <p:nvPr/>
        </p:nvCxnSpPr>
        <p:spPr>
          <a:xfrm flipV="1">
            <a:off x="3497241" y="4566042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5FDD307-44A4-4010-83EC-D32647172AEC}"/>
              </a:ext>
            </a:extLst>
          </p:cNvPr>
          <p:cNvCxnSpPr/>
          <p:nvPr/>
        </p:nvCxnSpPr>
        <p:spPr>
          <a:xfrm flipV="1">
            <a:off x="4052579" y="4566042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7252E854-90FE-447C-981B-A53160AEE92D}"/>
              </a:ext>
            </a:extLst>
          </p:cNvPr>
          <p:cNvCxnSpPr/>
          <p:nvPr/>
        </p:nvCxnSpPr>
        <p:spPr>
          <a:xfrm flipV="1">
            <a:off x="4607427" y="4566042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>
            <a:extLst>
              <a:ext uri="{FF2B5EF4-FFF2-40B4-BE49-F238E27FC236}">
                <a16:creationId xmlns:a16="http://schemas.microsoft.com/office/drawing/2014/main" id="{70A5379A-F8FC-4612-950A-5CDFF34A2B96}"/>
              </a:ext>
            </a:extLst>
          </p:cNvPr>
          <p:cNvSpPr/>
          <p:nvPr/>
        </p:nvSpPr>
        <p:spPr>
          <a:xfrm>
            <a:off x="1180640" y="5103193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740CFE45-F652-472D-BF1B-540984F983DD}"/>
              </a:ext>
            </a:extLst>
          </p:cNvPr>
          <p:cNvSpPr/>
          <p:nvPr/>
        </p:nvSpPr>
        <p:spPr>
          <a:xfrm>
            <a:off x="3495770" y="510233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A67E46C-3364-4535-961C-9233B0CF8F20}"/>
              </a:ext>
            </a:extLst>
          </p:cNvPr>
          <p:cNvCxnSpPr/>
          <p:nvPr/>
        </p:nvCxnSpPr>
        <p:spPr>
          <a:xfrm flipV="1">
            <a:off x="2940432" y="5098756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CDE77409-25FF-4F6F-A3C1-77BBD7839DE9}"/>
              </a:ext>
            </a:extLst>
          </p:cNvPr>
          <p:cNvCxnSpPr/>
          <p:nvPr/>
        </p:nvCxnSpPr>
        <p:spPr>
          <a:xfrm flipV="1">
            <a:off x="3495770" y="5098756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1D108AC4-EC8D-4937-ABCB-67A0590C7D79}"/>
              </a:ext>
            </a:extLst>
          </p:cNvPr>
          <p:cNvSpPr txBox="1"/>
          <p:nvPr/>
        </p:nvSpPr>
        <p:spPr>
          <a:xfrm>
            <a:off x="8737347" y="3779304"/>
            <a:ext cx="545982" cy="707886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4000" dirty="0">
                <a:latin typeface="Sassoon Infant Std" panose="020B0503020103030203" pitchFamily="34" charset="0"/>
                <a:cs typeface="Times New Roman" panose="02020603050405020304" pitchFamily="18" charset="0"/>
              </a:rPr>
              <a:t>-</a:t>
            </a:r>
            <a:endParaRPr lang="en-GB" sz="4000" dirty="0">
              <a:latin typeface="Sassoon Infant Std" panose="020B0503020103030203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61A743A-D3AE-4ED6-801A-F58490B35F5E}"/>
              </a:ext>
            </a:extLst>
          </p:cNvPr>
          <p:cNvSpPr txBox="1"/>
          <p:nvPr/>
        </p:nvSpPr>
        <p:spPr>
          <a:xfrm>
            <a:off x="10003329" y="3875364"/>
            <a:ext cx="636699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400" dirty="0">
                <a:latin typeface="Sassoon Infant Std" panose="020B0503020103030203" pitchFamily="34" charset="0"/>
              </a:rPr>
              <a:t>=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C413FEF-EF1D-48BE-9107-AB652EC0A801}"/>
              </a:ext>
            </a:extLst>
          </p:cNvPr>
          <p:cNvSpPr/>
          <p:nvPr/>
        </p:nvSpPr>
        <p:spPr>
          <a:xfrm>
            <a:off x="10645371" y="3763580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2E71FBC-E51A-4E5D-B653-D1BA06FC7D72}"/>
              </a:ext>
            </a:extLst>
          </p:cNvPr>
          <p:cNvSpPr/>
          <p:nvPr/>
        </p:nvSpPr>
        <p:spPr>
          <a:xfrm>
            <a:off x="9283329" y="3763580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C7B8955F-8C51-4D40-B9E8-66A456FDA914}"/>
              </a:ext>
            </a:extLst>
          </p:cNvPr>
          <p:cNvSpPr/>
          <p:nvPr/>
        </p:nvSpPr>
        <p:spPr>
          <a:xfrm>
            <a:off x="8031884" y="3763580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6BF498C-E9C5-4AE9-A183-DA318F71791D}"/>
              </a:ext>
            </a:extLst>
          </p:cNvPr>
          <p:cNvSpPr txBox="1"/>
          <p:nvPr/>
        </p:nvSpPr>
        <p:spPr>
          <a:xfrm>
            <a:off x="8017347" y="3844310"/>
            <a:ext cx="7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C936C79-5A2B-4735-9BC4-0F8CDC42C187}"/>
              </a:ext>
            </a:extLst>
          </p:cNvPr>
          <p:cNvSpPr txBox="1"/>
          <p:nvPr/>
        </p:nvSpPr>
        <p:spPr>
          <a:xfrm>
            <a:off x="9283329" y="3838629"/>
            <a:ext cx="7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21ECEA8-7882-4524-B0CB-03160DFFDF69}"/>
              </a:ext>
            </a:extLst>
          </p:cNvPr>
          <p:cNvSpPr txBox="1"/>
          <p:nvPr/>
        </p:nvSpPr>
        <p:spPr>
          <a:xfrm>
            <a:off x="10653154" y="3838629"/>
            <a:ext cx="7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6470F8CF-C205-448A-86F7-737275BF4AB8}"/>
              </a:ext>
            </a:extLst>
          </p:cNvPr>
          <p:cNvSpPr/>
          <p:nvPr/>
        </p:nvSpPr>
        <p:spPr>
          <a:xfrm>
            <a:off x="1736253" y="510248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8651AE0D-FFAE-4E8E-AB39-6C6801D1AD87}"/>
              </a:ext>
            </a:extLst>
          </p:cNvPr>
          <p:cNvSpPr/>
          <p:nvPr/>
        </p:nvSpPr>
        <p:spPr>
          <a:xfrm>
            <a:off x="2298286" y="510233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9AF8E37F-ECD1-48AA-B0AA-94BF917A1D24}"/>
              </a:ext>
            </a:extLst>
          </p:cNvPr>
          <p:cNvSpPr/>
          <p:nvPr/>
        </p:nvSpPr>
        <p:spPr>
          <a:xfrm>
            <a:off x="4055206" y="5098903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5F7703B2-4A2A-4C2B-BB92-F3F90BF0198B}"/>
              </a:ext>
            </a:extLst>
          </p:cNvPr>
          <p:cNvSpPr/>
          <p:nvPr/>
        </p:nvSpPr>
        <p:spPr>
          <a:xfrm>
            <a:off x="4607427" y="5098756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52BF8976-ED5D-450E-AC57-273FB5D06F04}"/>
              </a:ext>
            </a:extLst>
          </p:cNvPr>
          <p:cNvCxnSpPr/>
          <p:nvPr/>
        </p:nvCxnSpPr>
        <p:spPr>
          <a:xfrm flipV="1">
            <a:off x="4052579" y="5098756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8B80B100-D5C7-41A6-857C-DD9D20676C5E}"/>
              </a:ext>
            </a:extLst>
          </p:cNvPr>
          <p:cNvCxnSpPr/>
          <p:nvPr/>
        </p:nvCxnSpPr>
        <p:spPr>
          <a:xfrm flipV="1">
            <a:off x="4607427" y="5098756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FCD6C5E4-19B4-4D08-9E7F-74B6F36D10AE}"/>
              </a:ext>
            </a:extLst>
          </p:cNvPr>
          <p:cNvSpPr/>
          <p:nvPr/>
        </p:nvSpPr>
        <p:spPr>
          <a:xfrm rot="16200000">
            <a:off x="3972514" y="3967601"/>
            <a:ext cx="548475" cy="1628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225CBA5F-F660-44C4-A831-A915F7A338C7}"/>
              </a:ext>
            </a:extLst>
          </p:cNvPr>
          <p:cNvSpPr/>
          <p:nvPr/>
        </p:nvSpPr>
        <p:spPr>
          <a:xfrm rot="16200000">
            <a:off x="3703715" y="4216319"/>
            <a:ext cx="548475" cy="222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628CA08F-EE6D-4641-8DF8-1AB790DB42B1}"/>
              </a:ext>
            </a:extLst>
          </p:cNvPr>
          <p:cNvSpPr/>
          <p:nvPr/>
        </p:nvSpPr>
        <p:spPr>
          <a:xfrm>
            <a:off x="2939942" y="456783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90332C9F-FF72-4789-BD3F-95684291A3BF}"/>
              </a:ext>
            </a:extLst>
          </p:cNvPr>
          <p:cNvSpPr/>
          <p:nvPr/>
        </p:nvSpPr>
        <p:spPr>
          <a:xfrm>
            <a:off x="3495770" y="456783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00BB395B-0F82-4413-ABBF-3CA16C09A7AF}"/>
              </a:ext>
            </a:extLst>
          </p:cNvPr>
          <p:cNvSpPr/>
          <p:nvPr/>
        </p:nvSpPr>
        <p:spPr>
          <a:xfrm>
            <a:off x="4051598" y="456783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C039EE47-22E1-45C5-A50A-E9B7C108C799}"/>
              </a:ext>
            </a:extLst>
          </p:cNvPr>
          <p:cNvSpPr/>
          <p:nvPr/>
        </p:nvSpPr>
        <p:spPr>
          <a:xfrm>
            <a:off x="4607427" y="456783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1B4ED38F-997C-4489-9AE1-92A813E8DA44}"/>
              </a:ext>
            </a:extLst>
          </p:cNvPr>
          <p:cNvSpPr/>
          <p:nvPr/>
        </p:nvSpPr>
        <p:spPr>
          <a:xfrm>
            <a:off x="2939942" y="510233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F14BEC66-29B4-4A1B-807D-FA640FE9191B}"/>
              </a:ext>
            </a:extLst>
          </p:cNvPr>
          <p:cNvCxnSpPr/>
          <p:nvPr/>
        </p:nvCxnSpPr>
        <p:spPr>
          <a:xfrm flipV="1">
            <a:off x="3497241" y="4566042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8EB7B0C-CC4C-4982-9804-4D622B32CCD5}"/>
              </a:ext>
            </a:extLst>
          </p:cNvPr>
          <p:cNvCxnSpPr/>
          <p:nvPr/>
        </p:nvCxnSpPr>
        <p:spPr>
          <a:xfrm flipV="1">
            <a:off x="4052579" y="4566042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1035D717-2011-42E8-B7CA-09AF18E8519B}"/>
              </a:ext>
            </a:extLst>
          </p:cNvPr>
          <p:cNvCxnSpPr/>
          <p:nvPr/>
        </p:nvCxnSpPr>
        <p:spPr>
          <a:xfrm flipV="1">
            <a:off x="4607427" y="4566042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Oval 87">
            <a:extLst>
              <a:ext uri="{FF2B5EF4-FFF2-40B4-BE49-F238E27FC236}">
                <a16:creationId xmlns:a16="http://schemas.microsoft.com/office/drawing/2014/main" id="{2E521102-11EC-48E1-84C1-921706FC054D}"/>
              </a:ext>
            </a:extLst>
          </p:cNvPr>
          <p:cNvSpPr/>
          <p:nvPr/>
        </p:nvSpPr>
        <p:spPr>
          <a:xfrm>
            <a:off x="3495770" y="510233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6CFE1482-115B-4FCD-95DC-3D3F0AA689D0}"/>
              </a:ext>
            </a:extLst>
          </p:cNvPr>
          <p:cNvCxnSpPr/>
          <p:nvPr/>
        </p:nvCxnSpPr>
        <p:spPr>
          <a:xfrm flipV="1">
            <a:off x="2940432" y="5098756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FEB78B3D-476E-43B8-8BD1-EA8EE5060583}"/>
              </a:ext>
            </a:extLst>
          </p:cNvPr>
          <p:cNvCxnSpPr/>
          <p:nvPr/>
        </p:nvCxnSpPr>
        <p:spPr>
          <a:xfrm flipV="1">
            <a:off x="3495770" y="5098756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Oval 90">
            <a:extLst>
              <a:ext uri="{FF2B5EF4-FFF2-40B4-BE49-F238E27FC236}">
                <a16:creationId xmlns:a16="http://schemas.microsoft.com/office/drawing/2014/main" id="{01F87E76-1881-4EA3-AA23-482645BDAAC2}"/>
              </a:ext>
            </a:extLst>
          </p:cNvPr>
          <p:cNvSpPr/>
          <p:nvPr/>
        </p:nvSpPr>
        <p:spPr>
          <a:xfrm>
            <a:off x="4055206" y="5098903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FEF62B42-C04E-45D6-910F-D7C46F9F7F22}"/>
              </a:ext>
            </a:extLst>
          </p:cNvPr>
          <p:cNvCxnSpPr/>
          <p:nvPr/>
        </p:nvCxnSpPr>
        <p:spPr>
          <a:xfrm flipV="1">
            <a:off x="4045394" y="5098756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Oval 93">
            <a:extLst>
              <a:ext uri="{FF2B5EF4-FFF2-40B4-BE49-F238E27FC236}">
                <a16:creationId xmlns:a16="http://schemas.microsoft.com/office/drawing/2014/main" id="{7FD63668-8165-4E91-8EFC-B70DD2961C0B}"/>
              </a:ext>
            </a:extLst>
          </p:cNvPr>
          <p:cNvSpPr/>
          <p:nvPr/>
        </p:nvSpPr>
        <p:spPr>
          <a:xfrm>
            <a:off x="4604800" y="510253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B50F92C0-A93A-4562-AE61-1472D97D5B15}"/>
              </a:ext>
            </a:extLst>
          </p:cNvPr>
          <p:cNvCxnSpPr/>
          <p:nvPr/>
        </p:nvCxnSpPr>
        <p:spPr>
          <a:xfrm flipV="1">
            <a:off x="4604800" y="5098756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7ECFB821-B2A6-432A-A24B-DE7E0035D9AF}"/>
              </a:ext>
            </a:extLst>
          </p:cNvPr>
          <p:cNvSpPr txBox="1"/>
          <p:nvPr/>
        </p:nvSpPr>
        <p:spPr>
          <a:xfrm>
            <a:off x="447462" y="368551"/>
            <a:ext cx="88027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First there were 20 counters.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Then 7 were taken away.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now?</a:t>
            </a:r>
          </a:p>
        </p:txBody>
      </p:sp>
    </p:spTree>
    <p:extLst>
      <p:ext uri="{BB962C8B-B14F-4D97-AF65-F5344CB8AC3E}">
        <p14:creationId xmlns:p14="http://schemas.microsoft.com/office/powerpoint/2010/main" val="313688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8" grpId="0" animBg="1"/>
      <p:bldP spid="59" grpId="0" animBg="1"/>
      <p:bldP spid="69" grpId="0"/>
      <p:bldP spid="70" grpId="0" animBg="1"/>
      <p:bldP spid="71" grpId="0" animBg="1"/>
      <p:bldP spid="72" grpId="0" animBg="1"/>
      <p:bldP spid="73" grpId="0" animBg="1"/>
      <p:bldP spid="76" grpId="0" animBg="1"/>
      <p:bldP spid="77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8" grpId="0" animBg="1"/>
      <p:bldP spid="91" grpId="0" animBg="1"/>
      <p:bldP spid="9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986D7E0-5B7E-4F31-9B3E-8E351BB52DFC}"/>
              </a:ext>
            </a:extLst>
          </p:cNvPr>
          <p:cNvGrpSpPr/>
          <p:nvPr/>
        </p:nvGrpSpPr>
        <p:grpSpPr>
          <a:xfrm>
            <a:off x="10827548" y="-20453"/>
            <a:ext cx="1364451" cy="711954"/>
            <a:chOff x="10827548" y="-20453"/>
            <a:chExt cx="1364451" cy="711954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3911E6D1-C199-4483-B4E8-C1CC75323E6A}"/>
                </a:ext>
              </a:extLst>
            </p:cNvPr>
            <p:cNvSpPr/>
            <p:nvPr/>
          </p:nvSpPr>
          <p:spPr>
            <a:xfrm>
              <a:off x="10827548" y="-20453"/>
              <a:ext cx="1364451" cy="711954"/>
            </a:xfrm>
            <a:prstGeom prst="teardrop">
              <a:avLst/>
            </a:prstGeom>
            <a:solidFill>
              <a:srgbClr val="55768F"/>
            </a:solidFill>
            <a:ln>
              <a:solidFill>
                <a:srgbClr val="5576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>
                <a:solidFill>
                  <a:schemeClr val="bg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E55CC1-A0EA-4319-B9C4-7AC546EC106D}"/>
                </a:ext>
              </a:extLst>
            </p:cNvPr>
            <p:cNvSpPr txBox="1"/>
            <p:nvPr/>
          </p:nvSpPr>
          <p:spPr>
            <a:xfrm>
              <a:off x="10973408" y="166247"/>
              <a:ext cx="11560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>
                  <a:solidFill>
                    <a:schemeClr val="bg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Reasoning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30646FE6-22C5-458F-A3B8-5F9E65E13AC0}"/>
              </a:ext>
            </a:extLst>
          </p:cNvPr>
          <p:cNvSpPr txBox="1"/>
          <p:nvPr/>
        </p:nvSpPr>
        <p:spPr>
          <a:xfrm>
            <a:off x="337127" y="345776"/>
            <a:ext cx="10299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Which calculation represents the table below?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7BEF4BDE-6E84-4EEF-99C2-FE9A9B57198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32827" y="1361109"/>
          <a:ext cx="6888123" cy="3317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6041">
                  <a:extLst>
                    <a:ext uri="{9D8B030D-6E8A-4147-A177-3AD203B41FA5}">
                      <a16:colId xmlns:a16="http://schemas.microsoft.com/office/drawing/2014/main" val="4066133544"/>
                    </a:ext>
                  </a:extLst>
                </a:gridCol>
                <a:gridCol w="2296041">
                  <a:extLst>
                    <a:ext uri="{9D8B030D-6E8A-4147-A177-3AD203B41FA5}">
                      <a16:colId xmlns:a16="http://schemas.microsoft.com/office/drawing/2014/main" val="1956900599"/>
                    </a:ext>
                  </a:extLst>
                </a:gridCol>
                <a:gridCol w="2296041">
                  <a:extLst>
                    <a:ext uri="{9D8B030D-6E8A-4147-A177-3AD203B41FA5}">
                      <a16:colId xmlns:a16="http://schemas.microsoft.com/office/drawing/2014/main" val="69918150"/>
                    </a:ext>
                  </a:extLst>
                </a:gridCol>
              </a:tblGrid>
              <a:tr h="499822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FIRST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THEN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NOW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074981"/>
                  </a:ext>
                </a:extLst>
              </a:tr>
              <a:tr h="279900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935685"/>
                  </a:ext>
                </a:extLst>
              </a:tr>
            </a:tbl>
          </a:graphicData>
        </a:graphic>
      </p:graphicFrame>
      <p:sp>
        <p:nvSpPr>
          <p:cNvPr id="16" name="Oval 15">
            <a:extLst>
              <a:ext uri="{FF2B5EF4-FFF2-40B4-BE49-F238E27FC236}">
                <a16:creationId xmlns:a16="http://schemas.microsoft.com/office/drawing/2014/main" id="{3CB87CB3-2E52-4DBB-96A2-E3ED5F308FB9}"/>
              </a:ext>
            </a:extLst>
          </p:cNvPr>
          <p:cNvSpPr/>
          <p:nvPr/>
        </p:nvSpPr>
        <p:spPr>
          <a:xfrm>
            <a:off x="727691" y="19846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B6808F5-EDCE-4FAE-ACF0-31F97CB68557}"/>
              </a:ext>
            </a:extLst>
          </p:cNvPr>
          <p:cNvSpPr/>
          <p:nvPr/>
        </p:nvSpPr>
        <p:spPr>
          <a:xfrm>
            <a:off x="1283519" y="19846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1CF0295-6FB8-41A9-A26C-77ECD080B54F}"/>
              </a:ext>
            </a:extLst>
          </p:cNvPr>
          <p:cNvSpPr/>
          <p:nvPr/>
        </p:nvSpPr>
        <p:spPr>
          <a:xfrm>
            <a:off x="1839347" y="19846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D2117DB-B8C0-420F-9D0F-53EEA40676CB}"/>
              </a:ext>
            </a:extLst>
          </p:cNvPr>
          <p:cNvSpPr/>
          <p:nvPr/>
        </p:nvSpPr>
        <p:spPr>
          <a:xfrm>
            <a:off x="2395176" y="198469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12A115A-CEC1-4E44-A2B8-DF1687101F15}"/>
              </a:ext>
            </a:extLst>
          </p:cNvPr>
          <p:cNvSpPr/>
          <p:nvPr/>
        </p:nvSpPr>
        <p:spPr>
          <a:xfrm>
            <a:off x="727691" y="25192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EC46B31-3F2A-44B4-ADE1-23C64C827D40}"/>
              </a:ext>
            </a:extLst>
          </p:cNvPr>
          <p:cNvSpPr/>
          <p:nvPr/>
        </p:nvSpPr>
        <p:spPr>
          <a:xfrm>
            <a:off x="1283519" y="25192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0D10525-F686-45E4-A3BE-6F09B3B2A30E}"/>
              </a:ext>
            </a:extLst>
          </p:cNvPr>
          <p:cNvSpPr/>
          <p:nvPr/>
        </p:nvSpPr>
        <p:spPr>
          <a:xfrm>
            <a:off x="1839347" y="25192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E8C84A7-B4BF-4FE0-A97B-F544324449ED}"/>
              </a:ext>
            </a:extLst>
          </p:cNvPr>
          <p:cNvSpPr/>
          <p:nvPr/>
        </p:nvSpPr>
        <p:spPr>
          <a:xfrm>
            <a:off x="2395176" y="2519202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4CD854C-8A0B-4D55-96CE-CA7A5A1257EC}"/>
              </a:ext>
            </a:extLst>
          </p:cNvPr>
          <p:cNvSpPr/>
          <p:nvPr/>
        </p:nvSpPr>
        <p:spPr>
          <a:xfrm>
            <a:off x="727691" y="30537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0D809C7E-0CB6-4521-84A1-EE19867BD0AF}"/>
              </a:ext>
            </a:extLst>
          </p:cNvPr>
          <p:cNvSpPr/>
          <p:nvPr/>
        </p:nvSpPr>
        <p:spPr>
          <a:xfrm>
            <a:off x="1283519" y="30537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2D8FD7F-741A-4056-989C-CDD42D8D1EBE}"/>
              </a:ext>
            </a:extLst>
          </p:cNvPr>
          <p:cNvSpPr/>
          <p:nvPr/>
        </p:nvSpPr>
        <p:spPr>
          <a:xfrm>
            <a:off x="1839347" y="30537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DDFCCA7D-3ADB-4ECB-B980-81E9DF26889A}"/>
              </a:ext>
            </a:extLst>
          </p:cNvPr>
          <p:cNvSpPr/>
          <p:nvPr/>
        </p:nvSpPr>
        <p:spPr>
          <a:xfrm>
            <a:off x="2395176" y="3053705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ABB22C6-B7F4-4540-B637-2BBEFF60BB3F}"/>
              </a:ext>
            </a:extLst>
          </p:cNvPr>
          <p:cNvSpPr/>
          <p:nvPr/>
        </p:nvSpPr>
        <p:spPr>
          <a:xfrm>
            <a:off x="727691" y="35882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7EA4CDA-9F53-4410-8831-7FEC112D3639}"/>
              </a:ext>
            </a:extLst>
          </p:cNvPr>
          <p:cNvSpPr/>
          <p:nvPr/>
        </p:nvSpPr>
        <p:spPr>
          <a:xfrm>
            <a:off x="1283519" y="35882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8203CD2-6FA6-406B-8DEE-49E03933445E}"/>
              </a:ext>
            </a:extLst>
          </p:cNvPr>
          <p:cNvSpPr/>
          <p:nvPr/>
        </p:nvSpPr>
        <p:spPr>
          <a:xfrm>
            <a:off x="1839347" y="35882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2594D2C6-BC63-417A-B7F7-4FA8A1F1DB4A}"/>
              </a:ext>
            </a:extLst>
          </p:cNvPr>
          <p:cNvSpPr/>
          <p:nvPr/>
        </p:nvSpPr>
        <p:spPr>
          <a:xfrm>
            <a:off x="2395176" y="358820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0A1B305-CBEA-404E-A012-4891830D3BAB}"/>
              </a:ext>
            </a:extLst>
          </p:cNvPr>
          <p:cNvSpPr/>
          <p:nvPr/>
        </p:nvSpPr>
        <p:spPr>
          <a:xfrm>
            <a:off x="727691" y="412271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8C1ED41-8ABE-44B5-899E-2F19BD6A506E}"/>
              </a:ext>
            </a:extLst>
          </p:cNvPr>
          <p:cNvSpPr/>
          <p:nvPr/>
        </p:nvSpPr>
        <p:spPr>
          <a:xfrm>
            <a:off x="3036832" y="19820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904D7FD-DAA0-439E-9090-FAC170A0CA7F}"/>
              </a:ext>
            </a:extLst>
          </p:cNvPr>
          <p:cNvSpPr/>
          <p:nvPr/>
        </p:nvSpPr>
        <p:spPr>
          <a:xfrm>
            <a:off x="3592660" y="19820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EBA1C048-E858-4643-90DF-466FF2446710}"/>
              </a:ext>
            </a:extLst>
          </p:cNvPr>
          <p:cNvSpPr/>
          <p:nvPr/>
        </p:nvSpPr>
        <p:spPr>
          <a:xfrm>
            <a:off x="4148488" y="19820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C303718-298A-4D59-BF9D-684A3A96AEA9}"/>
              </a:ext>
            </a:extLst>
          </p:cNvPr>
          <p:cNvSpPr/>
          <p:nvPr/>
        </p:nvSpPr>
        <p:spPr>
          <a:xfrm>
            <a:off x="4704317" y="19820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B5694C22-EF12-44FD-B1C4-E3A4F10C7E0F}"/>
              </a:ext>
            </a:extLst>
          </p:cNvPr>
          <p:cNvSpPr/>
          <p:nvPr/>
        </p:nvSpPr>
        <p:spPr>
          <a:xfrm>
            <a:off x="3036832" y="25166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2F38DAF-882F-4DBD-B2C3-C33A305F8F52}"/>
              </a:ext>
            </a:extLst>
          </p:cNvPr>
          <p:cNvSpPr/>
          <p:nvPr/>
        </p:nvSpPr>
        <p:spPr>
          <a:xfrm>
            <a:off x="3592660" y="25166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1A948434-937F-4558-A1DC-ED3F0312C892}"/>
              </a:ext>
            </a:extLst>
          </p:cNvPr>
          <p:cNvSpPr/>
          <p:nvPr/>
        </p:nvSpPr>
        <p:spPr>
          <a:xfrm>
            <a:off x="4148488" y="25166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EE22776E-6766-4358-81B8-7E1CCDC2BF38}"/>
              </a:ext>
            </a:extLst>
          </p:cNvPr>
          <p:cNvSpPr/>
          <p:nvPr/>
        </p:nvSpPr>
        <p:spPr>
          <a:xfrm>
            <a:off x="4704317" y="25166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C0CC502F-BBF9-4702-8AF0-92FBCCE27F31}"/>
              </a:ext>
            </a:extLst>
          </p:cNvPr>
          <p:cNvSpPr/>
          <p:nvPr/>
        </p:nvSpPr>
        <p:spPr>
          <a:xfrm>
            <a:off x="3036832" y="30511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36B61803-EB53-4119-9C55-865D8E5FAB82}"/>
              </a:ext>
            </a:extLst>
          </p:cNvPr>
          <p:cNvSpPr/>
          <p:nvPr/>
        </p:nvSpPr>
        <p:spPr>
          <a:xfrm>
            <a:off x="3592660" y="30511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F1E594FB-6A67-469F-939D-0291B50EAE37}"/>
              </a:ext>
            </a:extLst>
          </p:cNvPr>
          <p:cNvSpPr/>
          <p:nvPr/>
        </p:nvSpPr>
        <p:spPr>
          <a:xfrm>
            <a:off x="4148488" y="30511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2EA76E88-4460-43C9-AC5F-ECEE90FE5285}"/>
              </a:ext>
            </a:extLst>
          </p:cNvPr>
          <p:cNvSpPr/>
          <p:nvPr/>
        </p:nvSpPr>
        <p:spPr>
          <a:xfrm>
            <a:off x="4704317" y="30511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6E73E88-6DC6-4584-A336-B59C83C68A20}"/>
              </a:ext>
            </a:extLst>
          </p:cNvPr>
          <p:cNvSpPr/>
          <p:nvPr/>
        </p:nvSpPr>
        <p:spPr>
          <a:xfrm>
            <a:off x="3036832" y="35856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86D25D46-A5E4-49B1-AC45-2B4FF76A7975}"/>
              </a:ext>
            </a:extLst>
          </p:cNvPr>
          <p:cNvSpPr/>
          <p:nvPr/>
        </p:nvSpPr>
        <p:spPr>
          <a:xfrm>
            <a:off x="3592660" y="35856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4F057FF-CE6E-4E7B-986B-81695AB6D09C}"/>
              </a:ext>
            </a:extLst>
          </p:cNvPr>
          <p:cNvSpPr/>
          <p:nvPr/>
        </p:nvSpPr>
        <p:spPr>
          <a:xfrm>
            <a:off x="4148488" y="35856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DAC23872-D3A0-43C5-A7F9-6B4EBC66E4C3}"/>
              </a:ext>
            </a:extLst>
          </p:cNvPr>
          <p:cNvSpPr/>
          <p:nvPr/>
        </p:nvSpPr>
        <p:spPr>
          <a:xfrm>
            <a:off x="4704317" y="35856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96DA3206-1EE3-4DA4-B9F1-811E0DF0C4EC}"/>
              </a:ext>
            </a:extLst>
          </p:cNvPr>
          <p:cNvSpPr/>
          <p:nvPr/>
        </p:nvSpPr>
        <p:spPr>
          <a:xfrm>
            <a:off x="3036832" y="4120110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A11A971F-5DE2-4368-AC83-64C0217A7D4F}"/>
              </a:ext>
            </a:extLst>
          </p:cNvPr>
          <p:cNvSpPr/>
          <p:nvPr/>
        </p:nvSpPr>
        <p:spPr>
          <a:xfrm>
            <a:off x="5332065" y="19820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70CBF499-F180-4432-9728-219D6D4EDB23}"/>
              </a:ext>
            </a:extLst>
          </p:cNvPr>
          <p:cNvSpPr/>
          <p:nvPr/>
        </p:nvSpPr>
        <p:spPr>
          <a:xfrm>
            <a:off x="5887893" y="19820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4CF20960-6A8E-4748-B0A8-6ABF9FA5FFF5}"/>
              </a:ext>
            </a:extLst>
          </p:cNvPr>
          <p:cNvSpPr/>
          <p:nvPr/>
        </p:nvSpPr>
        <p:spPr>
          <a:xfrm>
            <a:off x="6443721" y="19820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56EADF2-2FEE-4791-AE93-D520EC6AC242}"/>
              </a:ext>
            </a:extLst>
          </p:cNvPr>
          <p:cNvSpPr/>
          <p:nvPr/>
        </p:nvSpPr>
        <p:spPr>
          <a:xfrm>
            <a:off x="6999550" y="1982098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133BFC34-2751-474F-9371-9B1DFD683409}"/>
              </a:ext>
            </a:extLst>
          </p:cNvPr>
          <p:cNvSpPr/>
          <p:nvPr/>
        </p:nvSpPr>
        <p:spPr>
          <a:xfrm>
            <a:off x="5332065" y="25166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19C24955-E2FA-4F1B-B8DD-527381453C47}"/>
              </a:ext>
            </a:extLst>
          </p:cNvPr>
          <p:cNvSpPr/>
          <p:nvPr/>
        </p:nvSpPr>
        <p:spPr>
          <a:xfrm>
            <a:off x="5887893" y="25166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68E79966-8AD7-4239-809A-F685552303BB}"/>
              </a:ext>
            </a:extLst>
          </p:cNvPr>
          <p:cNvSpPr/>
          <p:nvPr/>
        </p:nvSpPr>
        <p:spPr>
          <a:xfrm>
            <a:off x="6443721" y="25166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2E930B8E-4B7A-453A-9859-91D0B05933F5}"/>
              </a:ext>
            </a:extLst>
          </p:cNvPr>
          <p:cNvSpPr/>
          <p:nvPr/>
        </p:nvSpPr>
        <p:spPr>
          <a:xfrm>
            <a:off x="6999550" y="2516601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B73696EC-776B-43BE-BAD6-65090EE6FA1A}"/>
              </a:ext>
            </a:extLst>
          </p:cNvPr>
          <p:cNvSpPr/>
          <p:nvPr/>
        </p:nvSpPr>
        <p:spPr>
          <a:xfrm>
            <a:off x="5332065" y="30511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8ED29AD6-E64B-40EF-A43C-864E4EC1934D}"/>
              </a:ext>
            </a:extLst>
          </p:cNvPr>
          <p:cNvSpPr/>
          <p:nvPr/>
        </p:nvSpPr>
        <p:spPr>
          <a:xfrm>
            <a:off x="5887893" y="30511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C9D7DA8D-C5CD-4C05-B9AD-99BD918B16E2}"/>
              </a:ext>
            </a:extLst>
          </p:cNvPr>
          <p:cNvSpPr/>
          <p:nvPr/>
        </p:nvSpPr>
        <p:spPr>
          <a:xfrm>
            <a:off x="6443721" y="30511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4E6923C5-CEA1-436F-9CDB-29351136C02F}"/>
              </a:ext>
            </a:extLst>
          </p:cNvPr>
          <p:cNvSpPr/>
          <p:nvPr/>
        </p:nvSpPr>
        <p:spPr>
          <a:xfrm>
            <a:off x="6999550" y="305110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5527572E-0D60-4A61-AA15-AC29E0C4E1F8}"/>
              </a:ext>
            </a:extLst>
          </p:cNvPr>
          <p:cNvSpPr/>
          <p:nvPr/>
        </p:nvSpPr>
        <p:spPr>
          <a:xfrm>
            <a:off x="5332065" y="358560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01653580-033C-41A5-8A1B-2905FAAF2463}"/>
              </a:ext>
            </a:extLst>
          </p:cNvPr>
          <p:cNvCxnSpPr/>
          <p:nvPr/>
        </p:nvCxnSpPr>
        <p:spPr>
          <a:xfrm flipV="1">
            <a:off x="3594131" y="3583818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E6D168C-44A7-4DA9-B730-6487F86981E6}"/>
              </a:ext>
            </a:extLst>
          </p:cNvPr>
          <p:cNvCxnSpPr/>
          <p:nvPr/>
        </p:nvCxnSpPr>
        <p:spPr>
          <a:xfrm flipV="1">
            <a:off x="4149469" y="3583818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55111FBC-1E29-45AB-9659-E614282CF42C}"/>
              </a:ext>
            </a:extLst>
          </p:cNvPr>
          <p:cNvCxnSpPr/>
          <p:nvPr/>
        </p:nvCxnSpPr>
        <p:spPr>
          <a:xfrm flipV="1">
            <a:off x="4704317" y="3583818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>
            <a:extLst>
              <a:ext uri="{FF2B5EF4-FFF2-40B4-BE49-F238E27FC236}">
                <a16:creationId xmlns:a16="http://schemas.microsoft.com/office/drawing/2014/main" id="{021DF956-B4F1-465D-8539-1F9C2C9532E2}"/>
              </a:ext>
            </a:extLst>
          </p:cNvPr>
          <p:cNvSpPr/>
          <p:nvPr/>
        </p:nvSpPr>
        <p:spPr>
          <a:xfrm>
            <a:off x="1277530" y="4120969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1A2A558F-BC91-4F2D-B42E-8EA6AA37A5A3}"/>
              </a:ext>
            </a:extLst>
          </p:cNvPr>
          <p:cNvSpPr/>
          <p:nvPr/>
        </p:nvSpPr>
        <p:spPr>
          <a:xfrm>
            <a:off x="3592660" y="4120110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BC863488-548A-4186-86A2-59D711875225}"/>
              </a:ext>
            </a:extLst>
          </p:cNvPr>
          <p:cNvCxnSpPr/>
          <p:nvPr/>
        </p:nvCxnSpPr>
        <p:spPr>
          <a:xfrm flipV="1">
            <a:off x="3037322" y="4116532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52A5ADE1-6499-4FC6-9CA1-632F367AAD85}"/>
              </a:ext>
            </a:extLst>
          </p:cNvPr>
          <p:cNvCxnSpPr/>
          <p:nvPr/>
        </p:nvCxnSpPr>
        <p:spPr>
          <a:xfrm flipV="1">
            <a:off x="3592660" y="4116532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2405664-9189-47E3-AAE6-89C81AE5F86C}"/>
              </a:ext>
            </a:extLst>
          </p:cNvPr>
          <p:cNvSpPr/>
          <p:nvPr/>
        </p:nvSpPr>
        <p:spPr>
          <a:xfrm>
            <a:off x="7832416" y="1317519"/>
            <a:ext cx="32287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A)   18 – 6 = 12</a:t>
            </a:r>
            <a:endParaRPr lang="en-GB" sz="3600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0E2991B5-9640-46C5-9584-C049C16A7B13}"/>
              </a:ext>
            </a:extLst>
          </p:cNvPr>
          <p:cNvSpPr/>
          <p:nvPr/>
        </p:nvSpPr>
        <p:spPr>
          <a:xfrm>
            <a:off x="7832416" y="2647482"/>
            <a:ext cx="31967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B)   18 – 5 = 13</a:t>
            </a:r>
            <a:endParaRPr lang="en-GB" sz="3600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42DB660E-6696-4333-B24B-2F443CF9CA20}"/>
              </a:ext>
            </a:extLst>
          </p:cNvPr>
          <p:cNvSpPr/>
          <p:nvPr/>
        </p:nvSpPr>
        <p:spPr>
          <a:xfrm>
            <a:off x="7832416" y="3977445"/>
            <a:ext cx="31245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C)   18 – 7 = 11</a:t>
            </a:r>
            <a:endParaRPr lang="en-GB" sz="36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325F435-BDED-4A84-B375-FADD652D1303}"/>
              </a:ext>
            </a:extLst>
          </p:cNvPr>
          <p:cNvSpPr txBox="1"/>
          <p:nvPr/>
        </p:nvSpPr>
        <p:spPr>
          <a:xfrm>
            <a:off x="205891" y="5530266"/>
            <a:ext cx="11772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Can you write a story to represent this?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6446D19F-7898-4261-8B6C-B79B046AC8F8}"/>
              </a:ext>
            </a:extLst>
          </p:cNvPr>
          <p:cNvSpPr/>
          <p:nvPr/>
        </p:nvSpPr>
        <p:spPr>
          <a:xfrm>
            <a:off x="11029125" y="2611886"/>
            <a:ext cx="6286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  <a:sym typeface="Wingdings" panose="05000000000000000000" pitchFamily="2" charset="2"/>
              </a:rPr>
              <a:t></a:t>
            </a:r>
            <a:endParaRPr lang="en-GB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415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453"/>
            <a:ext cx="12191999" cy="6998429"/>
          </a:xfrm>
          <a:prstGeom prst="rect">
            <a:avLst/>
          </a:prstGeom>
        </p:spPr>
      </p:pic>
      <p:sp>
        <p:nvSpPr>
          <p:cNvPr id="19" name="Teardrop 18">
            <a:extLst>
              <a:ext uri="{FF2B5EF4-FFF2-40B4-BE49-F238E27FC236}">
                <a16:creationId xmlns:a16="http://schemas.microsoft.com/office/drawing/2014/main" id="{93EA6C46-450F-40A0-A879-4DB9E6DF13C3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EECD3B-FF9F-463F-BC7A-BC129A0AB541}"/>
              </a:ext>
            </a:extLst>
          </p:cNvPr>
          <p:cNvSpPr txBox="1"/>
          <p:nvPr/>
        </p:nvSpPr>
        <p:spPr>
          <a:xfrm>
            <a:off x="390574" y="313489"/>
            <a:ext cx="105354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Kat’s answer in the NOW box is between 10 and 12.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is her calculation?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413D4D-02B3-4A7E-B710-C5D7A4D9A087}"/>
              </a:ext>
            </a:extLst>
          </p:cNvPr>
          <p:cNvSpPr txBox="1"/>
          <p:nvPr/>
        </p:nvSpPr>
        <p:spPr>
          <a:xfrm>
            <a:off x="390572" y="5449826"/>
            <a:ext cx="11119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Kat’s calculation is 17 – 6 = 11.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221436D-DDD5-46D6-AF7C-295BCE9EC8C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506111" y="1566594"/>
          <a:ext cx="6888123" cy="3317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6041">
                  <a:extLst>
                    <a:ext uri="{9D8B030D-6E8A-4147-A177-3AD203B41FA5}">
                      <a16:colId xmlns:a16="http://schemas.microsoft.com/office/drawing/2014/main" val="4066133544"/>
                    </a:ext>
                  </a:extLst>
                </a:gridCol>
                <a:gridCol w="2296041">
                  <a:extLst>
                    <a:ext uri="{9D8B030D-6E8A-4147-A177-3AD203B41FA5}">
                      <a16:colId xmlns:a16="http://schemas.microsoft.com/office/drawing/2014/main" val="1956900599"/>
                    </a:ext>
                  </a:extLst>
                </a:gridCol>
                <a:gridCol w="2296041">
                  <a:extLst>
                    <a:ext uri="{9D8B030D-6E8A-4147-A177-3AD203B41FA5}">
                      <a16:colId xmlns:a16="http://schemas.microsoft.com/office/drawing/2014/main" val="69918150"/>
                    </a:ext>
                  </a:extLst>
                </a:gridCol>
              </a:tblGrid>
              <a:tr h="499822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FIRST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THEN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NOW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074981"/>
                  </a:ext>
                </a:extLst>
              </a:tr>
              <a:tr h="279900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935685"/>
                  </a:ext>
                </a:extLst>
              </a:tr>
            </a:tbl>
          </a:graphicData>
        </a:graphic>
      </p:graphicFrame>
      <p:sp>
        <p:nvSpPr>
          <p:cNvPr id="11" name="Oval 10">
            <a:extLst>
              <a:ext uri="{FF2B5EF4-FFF2-40B4-BE49-F238E27FC236}">
                <a16:creationId xmlns:a16="http://schemas.microsoft.com/office/drawing/2014/main" id="{7C7830B5-DF92-4F48-BD41-7056EA2A08CC}"/>
              </a:ext>
            </a:extLst>
          </p:cNvPr>
          <p:cNvSpPr/>
          <p:nvPr/>
        </p:nvSpPr>
        <p:spPr>
          <a:xfrm>
            <a:off x="2600975" y="219018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D10AC6F-0168-41DF-B52A-1BFCD4B5A1B4}"/>
              </a:ext>
            </a:extLst>
          </p:cNvPr>
          <p:cNvSpPr/>
          <p:nvPr/>
        </p:nvSpPr>
        <p:spPr>
          <a:xfrm>
            <a:off x="3156803" y="219018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EE51CAF-7943-43AD-B75B-8A0809FD4741}"/>
              </a:ext>
            </a:extLst>
          </p:cNvPr>
          <p:cNvSpPr/>
          <p:nvPr/>
        </p:nvSpPr>
        <p:spPr>
          <a:xfrm>
            <a:off x="3712631" y="219018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957766C-383F-45EF-AD4D-FDDFF4FF08A9}"/>
              </a:ext>
            </a:extLst>
          </p:cNvPr>
          <p:cNvSpPr/>
          <p:nvPr/>
        </p:nvSpPr>
        <p:spPr>
          <a:xfrm>
            <a:off x="4268460" y="2190184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F809BB-86D5-43EA-A97B-0090ACD28622}"/>
              </a:ext>
            </a:extLst>
          </p:cNvPr>
          <p:cNvSpPr/>
          <p:nvPr/>
        </p:nvSpPr>
        <p:spPr>
          <a:xfrm>
            <a:off x="2600975" y="272468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1B03844-E362-443E-B2BE-9D08CEC9973A}"/>
              </a:ext>
            </a:extLst>
          </p:cNvPr>
          <p:cNvSpPr/>
          <p:nvPr/>
        </p:nvSpPr>
        <p:spPr>
          <a:xfrm>
            <a:off x="3156803" y="272468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F1C82ED-60A0-4629-BB93-9B4B4C3F03E8}"/>
              </a:ext>
            </a:extLst>
          </p:cNvPr>
          <p:cNvSpPr/>
          <p:nvPr/>
        </p:nvSpPr>
        <p:spPr>
          <a:xfrm>
            <a:off x="3712631" y="272468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8800A72-4D1A-4CB4-B96A-826C1E4E82E8}"/>
              </a:ext>
            </a:extLst>
          </p:cNvPr>
          <p:cNvSpPr/>
          <p:nvPr/>
        </p:nvSpPr>
        <p:spPr>
          <a:xfrm>
            <a:off x="4268460" y="2724687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2D2A5E2-57CB-4A8C-AA06-1797EB56AD3A}"/>
              </a:ext>
            </a:extLst>
          </p:cNvPr>
          <p:cNvSpPr/>
          <p:nvPr/>
        </p:nvSpPr>
        <p:spPr>
          <a:xfrm>
            <a:off x="2600975" y="3259190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F29641D-5275-4CCD-8D14-415D9BA6FDE5}"/>
              </a:ext>
            </a:extLst>
          </p:cNvPr>
          <p:cNvSpPr/>
          <p:nvPr/>
        </p:nvSpPr>
        <p:spPr>
          <a:xfrm>
            <a:off x="3156803" y="3259190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47EAB14-8FF6-42FF-8B49-D9497925B89E}"/>
              </a:ext>
            </a:extLst>
          </p:cNvPr>
          <p:cNvSpPr/>
          <p:nvPr/>
        </p:nvSpPr>
        <p:spPr>
          <a:xfrm>
            <a:off x="3712631" y="3259190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D70FC9E-AABB-460D-8D8F-AF2EA50E76B4}"/>
              </a:ext>
            </a:extLst>
          </p:cNvPr>
          <p:cNvSpPr/>
          <p:nvPr/>
        </p:nvSpPr>
        <p:spPr>
          <a:xfrm>
            <a:off x="4268460" y="3259190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349D366-86E0-49DF-8EB8-AADFF95F9DB9}"/>
              </a:ext>
            </a:extLst>
          </p:cNvPr>
          <p:cNvSpPr/>
          <p:nvPr/>
        </p:nvSpPr>
        <p:spPr>
          <a:xfrm>
            <a:off x="2600975" y="3793693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4483DC45-A748-4443-847A-32A2FB89A9C8}"/>
              </a:ext>
            </a:extLst>
          </p:cNvPr>
          <p:cNvSpPr/>
          <p:nvPr/>
        </p:nvSpPr>
        <p:spPr>
          <a:xfrm>
            <a:off x="3156803" y="3793693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A4117CF3-8636-4D4D-8E93-FC180893D112}"/>
              </a:ext>
            </a:extLst>
          </p:cNvPr>
          <p:cNvSpPr/>
          <p:nvPr/>
        </p:nvSpPr>
        <p:spPr>
          <a:xfrm>
            <a:off x="3712631" y="3793693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98DBB1CD-9767-4F88-A4D4-7D7BA78E8D90}"/>
              </a:ext>
            </a:extLst>
          </p:cNvPr>
          <p:cNvSpPr/>
          <p:nvPr/>
        </p:nvSpPr>
        <p:spPr>
          <a:xfrm>
            <a:off x="4268460" y="3793693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7F98A9AE-475D-4BE6-949B-6A231658E271}"/>
              </a:ext>
            </a:extLst>
          </p:cNvPr>
          <p:cNvSpPr/>
          <p:nvPr/>
        </p:nvSpPr>
        <p:spPr>
          <a:xfrm>
            <a:off x="2600975" y="4328196"/>
            <a:ext cx="432000" cy="432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0D26A20-14D0-4B73-9C19-B20F4357A431}"/>
              </a:ext>
            </a:extLst>
          </p:cNvPr>
          <p:cNvSpPr/>
          <p:nvPr/>
        </p:nvSpPr>
        <p:spPr>
          <a:xfrm>
            <a:off x="7183135" y="2200344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452B4C4-1816-4749-9270-B8D1C7CEE220}"/>
              </a:ext>
            </a:extLst>
          </p:cNvPr>
          <p:cNvSpPr/>
          <p:nvPr/>
        </p:nvSpPr>
        <p:spPr>
          <a:xfrm>
            <a:off x="7738963" y="2200344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58758D1-0FF9-41ED-B2B0-06D712030B04}"/>
              </a:ext>
            </a:extLst>
          </p:cNvPr>
          <p:cNvSpPr/>
          <p:nvPr/>
        </p:nvSpPr>
        <p:spPr>
          <a:xfrm>
            <a:off x="8294791" y="2200344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78F7C92-4F54-4667-ACF4-B0A549EAF9C7}"/>
              </a:ext>
            </a:extLst>
          </p:cNvPr>
          <p:cNvSpPr/>
          <p:nvPr/>
        </p:nvSpPr>
        <p:spPr>
          <a:xfrm>
            <a:off x="8850620" y="2200344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B9CD959-BEC4-4D28-88A3-41D5DF4F5F33}"/>
              </a:ext>
            </a:extLst>
          </p:cNvPr>
          <p:cNvSpPr/>
          <p:nvPr/>
        </p:nvSpPr>
        <p:spPr>
          <a:xfrm>
            <a:off x="7183135" y="2734847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487B6051-39A4-4AA3-BAC1-5AF6B6FF5E30}"/>
              </a:ext>
            </a:extLst>
          </p:cNvPr>
          <p:cNvSpPr/>
          <p:nvPr/>
        </p:nvSpPr>
        <p:spPr>
          <a:xfrm>
            <a:off x="7738963" y="2734847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D1255CA1-8396-4A0E-AAA4-1749FF6F0FB9}"/>
              </a:ext>
            </a:extLst>
          </p:cNvPr>
          <p:cNvSpPr/>
          <p:nvPr/>
        </p:nvSpPr>
        <p:spPr>
          <a:xfrm>
            <a:off x="8294791" y="2734847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5DC04223-34E2-4D62-9AAC-AB64AB831ED3}"/>
              </a:ext>
            </a:extLst>
          </p:cNvPr>
          <p:cNvSpPr/>
          <p:nvPr/>
        </p:nvSpPr>
        <p:spPr>
          <a:xfrm>
            <a:off x="8850620" y="2734847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717AA44E-F3B1-4DE6-A967-7AA99FBEF08D}"/>
              </a:ext>
            </a:extLst>
          </p:cNvPr>
          <p:cNvSpPr/>
          <p:nvPr/>
        </p:nvSpPr>
        <p:spPr>
          <a:xfrm>
            <a:off x="7183135" y="3269350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DC6EC99-6B15-47EA-807F-5E8281A6149C}"/>
              </a:ext>
            </a:extLst>
          </p:cNvPr>
          <p:cNvSpPr/>
          <p:nvPr/>
        </p:nvSpPr>
        <p:spPr>
          <a:xfrm>
            <a:off x="7738963" y="3269350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C512946-E8F4-46CE-A3A0-123B82531185}"/>
              </a:ext>
            </a:extLst>
          </p:cNvPr>
          <p:cNvSpPr/>
          <p:nvPr/>
        </p:nvSpPr>
        <p:spPr>
          <a:xfrm>
            <a:off x="8294791" y="3269350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77FA1CB6-CE12-427D-9297-87314DE6F27D}"/>
              </a:ext>
            </a:extLst>
          </p:cNvPr>
          <p:cNvSpPr/>
          <p:nvPr/>
        </p:nvSpPr>
        <p:spPr>
          <a:xfrm>
            <a:off x="4890497" y="2190184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A72CDDE1-2988-47AA-98C4-93A94FB5CAEE}"/>
              </a:ext>
            </a:extLst>
          </p:cNvPr>
          <p:cNvSpPr/>
          <p:nvPr/>
        </p:nvSpPr>
        <p:spPr>
          <a:xfrm>
            <a:off x="5446325" y="2190184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8592B7C1-DCA2-45C4-9430-85446FFD125F}"/>
              </a:ext>
            </a:extLst>
          </p:cNvPr>
          <p:cNvSpPr/>
          <p:nvPr/>
        </p:nvSpPr>
        <p:spPr>
          <a:xfrm>
            <a:off x="6002153" y="2190184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9490E32E-AC4A-4F86-B89F-1BFE0FC74B61}"/>
              </a:ext>
            </a:extLst>
          </p:cNvPr>
          <p:cNvSpPr/>
          <p:nvPr/>
        </p:nvSpPr>
        <p:spPr>
          <a:xfrm>
            <a:off x="6557982" y="2190184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5F9708BA-501C-4CFE-87CE-DAA3AE4E8F2E}"/>
              </a:ext>
            </a:extLst>
          </p:cNvPr>
          <p:cNvSpPr/>
          <p:nvPr/>
        </p:nvSpPr>
        <p:spPr>
          <a:xfrm>
            <a:off x="4890497" y="2724687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AC542708-1339-4D67-BD73-71895F09F3E2}"/>
              </a:ext>
            </a:extLst>
          </p:cNvPr>
          <p:cNvSpPr/>
          <p:nvPr/>
        </p:nvSpPr>
        <p:spPr>
          <a:xfrm>
            <a:off x="5446325" y="2724687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1801BAA-7407-4B0E-B28E-5B1495AE450C}"/>
              </a:ext>
            </a:extLst>
          </p:cNvPr>
          <p:cNvSpPr/>
          <p:nvPr/>
        </p:nvSpPr>
        <p:spPr>
          <a:xfrm>
            <a:off x="6002153" y="2724687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B8451341-90B3-4F81-8A43-A5E645F27886}"/>
              </a:ext>
            </a:extLst>
          </p:cNvPr>
          <p:cNvSpPr/>
          <p:nvPr/>
        </p:nvSpPr>
        <p:spPr>
          <a:xfrm>
            <a:off x="6557982" y="2724687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23EE6FD-BC1D-464E-B35E-748F1C340621}"/>
              </a:ext>
            </a:extLst>
          </p:cNvPr>
          <p:cNvSpPr/>
          <p:nvPr/>
        </p:nvSpPr>
        <p:spPr>
          <a:xfrm>
            <a:off x="4890497" y="3259190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AFD65EE0-C93B-444A-99F8-9B8469780947}"/>
              </a:ext>
            </a:extLst>
          </p:cNvPr>
          <p:cNvSpPr/>
          <p:nvPr/>
        </p:nvSpPr>
        <p:spPr>
          <a:xfrm>
            <a:off x="5446325" y="3259190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B5EEBDEF-6AB5-49A2-95B2-21751C014260}"/>
              </a:ext>
            </a:extLst>
          </p:cNvPr>
          <p:cNvSpPr/>
          <p:nvPr/>
        </p:nvSpPr>
        <p:spPr>
          <a:xfrm>
            <a:off x="6002153" y="3259190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A5983510-35C2-4F81-869E-17076C551901}"/>
              </a:ext>
            </a:extLst>
          </p:cNvPr>
          <p:cNvSpPr/>
          <p:nvPr/>
        </p:nvSpPr>
        <p:spPr>
          <a:xfrm>
            <a:off x="6557982" y="3259190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676CB1F7-CDC0-4144-BAE6-5166C3369930}"/>
              </a:ext>
            </a:extLst>
          </p:cNvPr>
          <p:cNvSpPr/>
          <p:nvPr/>
        </p:nvSpPr>
        <p:spPr>
          <a:xfrm>
            <a:off x="4890497" y="3793693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03016E85-A74A-4ECD-98CA-A41B8957AF7C}"/>
              </a:ext>
            </a:extLst>
          </p:cNvPr>
          <p:cNvSpPr/>
          <p:nvPr/>
        </p:nvSpPr>
        <p:spPr>
          <a:xfrm>
            <a:off x="5446325" y="3793693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DC58E478-4F6F-4673-AB76-35752451C233}"/>
              </a:ext>
            </a:extLst>
          </p:cNvPr>
          <p:cNvSpPr/>
          <p:nvPr/>
        </p:nvSpPr>
        <p:spPr>
          <a:xfrm>
            <a:off x="6002153" y="3793693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B3556760-8602-4131-98E2-C9573E6424CD}"/>
              </a:ext>
            </a:extLst>
          </p:cNvPr>
          <p:cNvSpPr/>
          <p:nvPr/>
        </p:nvSpPr>
        <p:spPr>
          <a:xfrm>
            <a:off x="6557982" y="3793693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5E8C61B-5B8A-4EA7-A970-AD4E7A2A81B2}"/>
              </a:ext>
            </a:extLst>
          </p:cNvPr>
          <p:cNvSpPr/>
          <p:nvPr/>
        </p:nvSpPr>
        <p:spPr>
          <a:xfrm>
            <a:off x="4890497" y="4328196"/>
            <a:ext cx="432000" cy="432000"/>
          </a:xfrm>
          <a:prstGeom prst="ellipse">
            <a:avLst/>
          </a:prstGeom>
          <a:solidFill>
            <a:srgbClr val="FF9F9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7F67421-7D44-47F8-BE7B-95B816AFFB57}"/>
              </a:ext>
            </a:extLst>
          </p:cNvPr>
          <p:cNvCxnSpPr/>
          <p:nvPr/>
        </p:nvCxnSpPr>
        <p:spPr>
          <a:xfrm flipV="1">
            <a:off x="5447306" y="3793693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2BD008BE-6AD9-4C31-A97D-7A619B9D106F}"/>
              </a:ext>
            </a:extLst>
          </p:cNvPr>
          <p:cNvCxnSpPr/>
          <p:nvPr/>
        </p:nvCxnSpPr>
        <p:spPr>
          <a:xfrm flipV="1">
            <a:off x="6002644" y="3793693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96B3101D-56DE-459A-8628-FB88ACF8689E}"/>
              </a:ext>
            </a:extLst>
          </p:cNvPr>
          <p:cNvCxnSpPr/>
          <p:nvPr/>
        </p:nvCxnSpPr>
        <p:spPr>
          <a:xfrm flipV="1">
            <a:off x="6557492" y="3793693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7564F969-2F9D-452A-A511-2BE3E37F8BEC}"/>
              </a:ext>
            </a:extLst>
          </p:cNvPr>
          <p:cNvCxnSpPr/>
          <p:nvPr/>
        </p:nvCxnSpPr>
        <p:spPr>
          <a:xfrm flipV="1">
            <a:off x="4890497" y="4326407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9CBD340A-8D90-4D6F-9E65-A53EC3EACCF3}"/>
              </a:ext>
            </a:extLst>
          </p:cNvPr>
          <p:cNvCxnSpPr/>
          <p:nvPr/>
        </p:nvCxnSpPr>
        <p:spPr>
          <a:xfrm flipV="1">
            <a:off x="6551874" y="3262651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F5CF6DCE-63DB-4C06-821F-686D390391D9}"/>
              </a:ext>
            </a:extLst>
          </p:cNvPr>
          <p:cNvCxnSpPr/>
          <p:nvPr/>
        </p:nvCxnSpPr>
        <p:spPr>
          <a:xfrm flipV="1">
            <a:off x="4890497" y="3791904"/>
            <a:ext cx="432000" cy="43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862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CBE848-1E89-481C-BF3A-B759C8D3C8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C0499EF7-E86B-465C-80AA-72F6D0FBBC31}"/>
              </a:ext>
            </a:extLst>
          </p:cNvPr>
          <p:cNvSpPr txBox="1"/>
          <p:nvPr/>
        </p:nvSpPr>
        <p:spPr>
          <a:xfrm>
            <a:off x="4146481" y="1734901"/>
            <a:ext cx="7950199" cy="353943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and _____ make _____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is made of _____ and _____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+ _____ = _____	    _____ + _____ = _____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- _____ = _____	   _____ - _____ = _____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7BCDF47-3D7A-4EA1-8EA6-FBB3E914E56E}"/>
              </a:ext>
            </a:extLst>
          </p:cNvPr>
          <p:cNvSpPr txBox="1"/>
          <p:nvPr/>
        </p:nvSpPr>
        <p:spPr>
          <a:xfrm>
            <a:off x="4190118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F73AF1D-8E4E-4CA3-9EBB-E51160727E94}"/>
              </a:ext>
            </a:extLst>
          </p:cNvPr>
          <p:cNvSpPr txBox="1"/>
          <p:nvPr/>
        </p:nvSpPr>
        <p:spPr>
          <a:xfrm>
            <a:off x="5411332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0790954-99B4-4035-95F4-E16DD0E59BD1}"/>
              </a:ext>
            </a:extLst>
          </p:cNvPr>
          <p:cNvSpPr txBox="1"/>
          <p:nvPr/>
        </p:nvSpPr>
        <p:spPr>
          <a:xfrm>
            <a:off x="8177126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ABAC621-CD51-4D92-9F44-F577EA8EB5E8}"/>
              </a:ext>
            </a:extLst>
          </p:cNvPr>
          <p:cNvSpPr txBox="1"/>
          <p:nvPr/>
        </p:nvSpPr>
        <p:spPr>
          <a:xfrm>
            <a:off x="9398340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7A82603-F0BF-4A1A-92D7-F34E4C5E2607}"/>
              </a:ext>
            </a:extLst>
          </p:cNvPr>
          <p:cNvSpPr txBox="1"/>
          <p:nvPr/>
        </p:nvSpPr>
        <p:spPr>
          <a:xfrm>
            <a:off x="6798124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DCBA3F2-C4A9-4B4A-A526-57BEC074994B}"/>
              </a:ext>
            </a:extLst>
          </p:cNvPr>
          <p:cNvSpPr txBox="1"/>
          <p:nvPr/>
        </p:nvSpPr>
        <p:spPr>
          <a:xfrm>
            <a:off x="10805992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EF80D56-8C99-4CBF-A790-A04C81A43FBA}"/>
              </a:ext>
            </a:extLst>
          </p:cNvPr>
          <p:cNvSpPr txBox="1"/>
          <p:nvPr/>
        </p:nvSpPr>
        <p:spPr>
          <a:xfrm>
            <a:off x="4190118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55836E3-17AB-4B41-A91C-E50E4978A05A}"/>
              </a:ext>
            </a:extLst>
          </p:cNvPr>
          <p:cNvSpPr txBox="1"/>
          <p:nvPr/>
        </p:nvSpPr>
        <p:spPr>
          <a:xfrm>
            <a:off x="5534644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753914F-E8E7-491F-8E1F-942CC8D45776}"/>
              </a:ext>
            </a:extLst>
          </p:cNvPr>
          <p:cNvSpPr txBox="1"/>
          <p:nvPr/>
        </p:nvSpPr>
        <p:spPr>
          <a:xfrm>
            <a:off x="8311600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E165632-93D7-491B-9242-3EDFDB2A7608}"/>
              </a:ext>
            </a:extLst>
          </p:cNvPr>
          <p:cNvSpPr txBox="1"/>
          <p:nvPr/>
        </p:nvSpPr>
        <p:spPr>
          <a:xfrm>
            <a:off x="9650645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2795EC5-BC4C-400A-ADD8-D3B92BA198CF}"/>
              </a:ext>
            </a:extLst>
          </p:cNvPr>
          <p:cNvSpPr txBox="1"/>
          <p:nvPr/>
        </p:nvSpPr>
        <p:spPr>
          <a:xfrm>
            <a:off x="6875783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18B5E7F-20C7-4F06-8904-D021CE989D07}"/>
              </a:ext>
            </a:extLst>
          </p:cNvPr>
          <p:cNvSpPr txBox="1"/>
          <p:nvPr/>
        </p:nvSpPr>
        <p:spPr>
          <a:xfrm>
            <a:off x="10989690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F71C82A-389F-4E81-9262-92C11C9CE22D}"/>
              </a:ext>
            </a:extLst>
          </p:cNvPr>
          <p:cNvSpPr txBox="1"/>
          <p:nvPr/>
        </p:nvSpPr>
        <p:spPr>
          <a:xfrm>
            <a:off x="4191585" y="1734901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3FF158F-C369-47FD-B737-35E655C21623}"/>
              </a:ext>
            </a:extLst>
          </p:cNvPr>
          <p:cNvSpPr txBox="1"/>
          <p:nvPr/>
        </p:nvSpPr>
        <p:spPr>
          <a:xfrm>
            <a:off x="5958934" y="1734901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8A5EB00-97F6-474E-A2DC-1CC58A194AAC}"/>
              </a:ext>
            </a:extLst>
          </p:cNvPr>
          <p:cNvSpPr txBox="1"/>
          <p:nvPr/>
        </p:nvSpPr>
        <p:spPr>
          <a:xfrm>
            <a:off x="8010708" y="1734901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A6EA5E6-9739-42B5-876B-085503B8F22A}"/>
              </a:ext>
            </a:extLst>
          </p:cNvPr>
          <p:cNvSpPr txBox="1"/>
          <p:nvPr/>
        </p:nvSpPr>
        <p:spPr>
          <a:xfrm>
            <a:off x="4190118" y="267865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C097134-33C4-43A5-A2A4-C63C7B722937}"/>
              </a:ext>
            </a:extLst>
          </p:cNvPr>
          <p:cNvSpPr txBox="1"/>
          <p:nvPr/>
        </p:nvSpPr>
        <p:spPr>
          <a:xfrm>
            <a:off x="7209041" y="267865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3C5DD86-76C1-4968-8E35-74DA044BD5EA}"/>
              </a:ext>
            </a:extLst>
          </p:cNvPr>
          <p:cNvSpPr txBox="1"/>
          <p:nvPr/>
        </p:nvSpPr>
        <p:spPr>
          <a:xfrm>
            <a:off x="8957418" y="267865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38CCD3-7F99-48E3-AAF0-F8951010ABDB}"/>
              </a:ext>
            </a:extLst>
          </p:cNvPr>
          <p:cNvSpPr txBox="1"/>
          <p:nvPr/>
        </p:nvSpPr>
        <p:spPr>
          <a:xfrm>
            <a:off x="390298" y="389559"/>
            <a:ext cx="93089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Create bonds to 20 using the two sets of frames. </a:t>
            </a:r>
          </a:p>
        </p:txBody>
      </p:sp>
    </p:spTree>
    <p:extLst>
      <p:ext uri="{BB962C8B-B14F-4D97-AF65-F5344CB8AC3E}">
        <p14:creationId xmlns:p14="http://schemas.microsoft.com/office/powerpoint/2010/main" val="361629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3B078F4-5BED-4233-90D3-B17889B532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C0499EF7-E86B-465C-80AA-72F6D0FBBC31}"/>
              </a:ext>
            </a:extLst>
          </p:cNvPr>
          <p:cNvSpPr txBox="1"/>
          <p:nvPr/>
        </p:nvSpPr>
        <p:spPr>
          <a:xfrm>
            <a:off x="4146481" y="1734901"/>
            <a:ext cx="7950199" cy="353943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and _____ make _____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is made of _____ and _____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+ _____ = _____	    _____ + _____ = _____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- _____ = _____	   _____ - _____ = _____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7BCDF47-3D7A-4EA1-8EA6-FBB3E914E56E}"/>
              </a:ext>
            </a:extLst>
          </p:cNvPr>
          <p:cNvSpPr txBox="1"/>
          <p:nvPr/>
        </p:nvSpPr>
        <p:spPr>
          <a:xfrm>
            <a:off x="4190118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F73AF1D-8E4E-4CA3-9EBB-E51160727E94}"/>
              </a:ext>
            </a:extLst>
          </p:cNvPr>
          <p:cNvSpPr txBox="1"/>
          <p:nvPr/>
        </p:nvSpPr>
        <p:spPr>
          <a:xfrm>
            <a:off x="5411332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0790954-99B4-4035-95F4-E16DD0E59BD1}"/>
              </a:ext>
            </a:extLst>
          </p:cNvPr>
          <p:cNvSpPr txBox="1"/>
          <p:nvPr/>
        </p:nvSpPr>
        <p:spPr>
          <a:xfrm>
            <a:off x="8177126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ABAC621-CD51-4D92-9F44-F577EA8EB5E8}"/>
              </a:ext>
            </a:extLst>
          </p:cNvPr>
          <p:cNvSpPr txBox="1"/>
          <p:nvPr/>
        </p:nvSpPr>
        <p:spPr>
          <a:xfrm>
            <a:off x="9398340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7A82603-F0BF-4A1A-92D7-F34E4C5E2607}"/>
              </a:ext>
            </a:extLst>
          </p:cNvPr>
          <p:cNvSpPr txBox="1"/>
          <p:nvPr/>
        </p:nvSpPr>
        <p:spPr>
          <a:xfrm>
            <a:off x="6798124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DCBA3F2-C4A9-4B4A-A526-57BEC074994B}"/>
              </a:ext>
            </a:extLst>
          </p:cNvPr>
          <p:cNvSpPr txBox="1"/>
          <p:nvPr/>
        </p:nvSpPr>
        <p:spPr>
          <a:xfrm>
            <a:off x="10805992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EF80D56-8C99-4CBF-A790-A04C81A43FBA}"/>
              </a:ext>
            </a:extLst>
          </p:cNvPr>
          <p:cNvSpPr txBox="1"/>
          <p:nvPr/>
        </p:nvSpPr>
        <p:spPr>
          <a:xfrm>
            <a:off x="4190118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55836E3-17AB-4B41-A91C-E50E4978A05A}"/>
              </a:ext>
            </a:extLst>
          </p:cNvPr>
          <p:cNvSpPr txBox="1"/>
          <p:nvPr/>
        </p:nvSpPr>
        <p:spPr>
          <a:xfrm>
            <a:off x="5534644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753914F-E8E7-491F-8E1F-942CC8D45776}"/>
              </a:ext>
            </a:extLst>
          </p:cNvPr>
          <p:cNvSpPr txBox="1"/>
          <p:nvPr/>
        </p:nvSpPr>
        <p:spPr>
          <a:xfrm>
            <a:off x="8311600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E165632-93D7-491B-9242-3EDFDB2A7608}"/>
              </a:ext>
            </a:extLst>
          </p:cNvPr>
          <p:cNvSpPr txBox="1"/>
          <p:nvPr/>
        </p:nvSpPr>
        <p:spPr>
          <a:xfrm>
            <a:off x="9650645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2795EC5-BC4C-400A-ADD8-D3B92BA198CF}"/>
              </a:ext>
            </a:extLst>
          </p:cNvPr>
          <p:cNvSpPr txBox="1"/>
          <p:nvPr/>
        </p:nvSpPr>
        <p:spPr>
          <a:xfrm>
            <a:off x="6875783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18B5E7F-20C7-4F06-8904-D021CE989D07}"/>
              </a:ext>
            </a:extLst>
          </p:cNvPr>
          <p:cNvSpPr txBox="1"/>
          <p:nvPr/>
        </p:nvSpPr>
        <p:spPr>
          <a:xfrm>
            <a:off x="10989690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F71C82A-389F-4E81-9262-92C11C9CE22D}"/>
              </a:ext>
            </a:extLst>
          </p:cNvPr>
          <p:cNvSpPr txBox="1"/>
          <p:nvPr/>
        </p:nvSpPr>
        <p:spPr>
          <a:xfrm>
            <a:off x="4191585" y="1734901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3FF158F-C369-47FD-B737-35E655C21623}"/>
              </a:ext>
            </a:extLst>
          </p:cNvPr>
          <p:cNvSpPr txBox="1"/>
          <p:nvPr/>
        </p:nvSpPr>
        <p:spPr>
          <a:xfrm>
            <a:off x="5958934" y="1734901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8A5EB00-97F6-474E-A2DC-1CC58A194AAC}"/>
              </a:ext>
            </a:extLst>
          </p:cNvPr>
          <p:cNvSpPr txBox="1"/>
          <p:nvPr/>
        </p:nvSpPr>
        <p:spPr>
          <a:xfrm>
            <a:off x="8010708" y="1734901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A6EA5E6-9739-42B5-876B-085503B8F22A}"/>
              </a:ext>
            </a:extLst>
          </p:cNvPr>
          <p:cNvSpPr txBox="1"/>
          <p:nvPr/>
        </p:nvSpPr>
        <p:spPr>
          <a:xfrm>
            <a:off x="4190118" y="2700427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C097134-33C4-43A5-A2A4-C63C7B722937}"/>
              </a:ext>
            </a:extLst>
          </p:cNvPr>
          <p:cNvSpPr txBox="1"/>
          <p:nvPr/>
        </p:nvSpPr>
        <p:spPr>
          <a:xfrm>
            <a:off x="7209041" y="2700427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3C5DD86-76C1-4968-8E35-74DA044BD5EA}"/>
              </a:ext>
            </a:extLst>
          </p:cNvPr>
          <p:cNvSpPr txBox="1"/>
          <p:nvPr/>
        </p:nvSpPr>
        <p:spPr>
          <a:xfrm>
            <a:off x="8957418" y="2700427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EC42B01-7640-4865-8889-84AA01267EBE}"/>
              </a:ext>
            </a:extLst>
          </p:cNvPr>
          <p:cNvSpPr txBox="1"/>
          <p:nvPr/>
        </p:nvSpPr>
        <p:spPr>
          <a:xfrm>
            <a:off x="390298" y="389559"/>
            <a:ext cx="93089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Create bonds to 20 using the two sets of frames. </a:t>
            </a:r>
          </a:p>
        </p:txBody>
      </p:sp>
    </p:spTree>
    <p:extLst>
      <p:ext uri="{BB962C8B-B14F-4D97-AF65-F5344CB8AC3E}">
        <p14:creationId xmlns:p14="http://schemas.microsoft.com/office/powerpoint/2010/main" val="235458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913147-F235-4EC4-9249-78232F21FC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C0499EF7-E86B-465C-80AA-72F6D0FBBC31}"/>
              </a:ext>
            </a:extLst>
          </p:cNvPr>
          <p:cNvSpPr txBox="1"/>
          <p:nvPr/>
        </p:nvSpPr>
        <p:spPr>
          <a:xfrm>
            <a:off x="4146481" y="1734901"/>
            <a:ext cx="7950199" cy="353943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and _____ make _____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is made of _____ and _____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+ _____ = _____	    _____ + _____ = _____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- _____ = _____	   _____ - _____ = _____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7BCDF47-3D7A-4EA1-8EA6-FBB3E914E56E}"/>
              </a:ext>
            </a:extLst>
          </p:cNvPr>
          <p:cNvSpPr txBox="1"/>
          <p:nvPr/>
        </p:nvSpPr>
        <p:spPr>
          <a:xfrm>
            <a:off x="4190118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F73AF1D-8E4E-4CA3-9EBB-E51160727E94}"/>
              </a:ext>
            </a:extLst>
          </p:cNvPr>
          <p:cNvSpPr txBox="1"/>
          <p:nvPr/>
        </p:nvSpPr>
        <p:spPr>
          <a:xfrm>
            <a:off x="5411332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0790954-99B4-4035-95F4-E16DD0E59BD1}"/>
              </a:ext>
            </a:extLst>
          </p:cNvPr>
          <p:cNvSpPr txBox="1"/>
          <p:nvPr/>
        </p:nvSpPr>
        <p:spPr>
          <a:xfrm>
            <a:off x="8177126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ABAC621-CD51-4D92-9F44-F577EA8EB5E8}"/>
              </a:ext>
            </a:extLst>
          </p:cNvPr>
          <p:cNvSpPr txBox="1"/>
          <p:nvPr/>
        </p:nvSpPr>
        <p:spPr>
          <a:xfrm>
            <a:off x="9398340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18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7A82603-F0BF-4A1A-92D7-F34E4C5E2607}"/>
              </a:ext>
            </a:extLst>
          </p:cNvPr>
          <p:cNvSpPr txBox="1"/>
          <p:nvPr/>
        </p:nvSpPr>
        <p:spPr>
          <a:xfrm>
            <a:off x="6798124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18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DCBA3F2-C4A9-4B4A-A526-57BEC074994B}"/>
              </a:ext>
            </a:extLst>
          </p:cNvPr>
          <p:cNvSpPr txBox="1"/>
          <p:nvPr/>
        </p:nvSpPr>
        <p:spPr>
          <a:xfrm>
            <a:off x="10805992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EF80D56-8C99-4CBF-A790-A04C81A43FBA}"/>
              </a:ext>
            </a:extLst>
          </p:cNvPr>
          <p:cNvSpPr txBox="1"/>
          <p:nvPr/>
        </p:nvSpPr>
        <p:spPr>
          <a:xfrm>
            <a:off x="4190118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55836E3-17AB-4B41-A91C-E50E4978A05A}"/>
              </a:ext>
            </a:extLst>
          </p:cNvPr>
          <p:cNvSpPr txBox="1"/>
          <p:nvPr/>
        </p:nvSpPr>
        <p:spPr>
          <a:xfrm>
            <a:off x="5534644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18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753914F-E8E7-491F-8E1F-942CC8D45776}"/>
              </a:ext>
            </a:extLst>
          </p:cNvPr>
          <p:cNvSpPr txBox="1"/>
          <p:nvPr/>
        </p:nvSpPr>
        <p:spPr>
          <a:xfrm>
            <a:off x="8311600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18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E165632-93D7-491B-9242-3EDFDB2A7608}"/>
              </a:ext>
            </a:extLst>
          </p:cNvPr>
          <p:cNvSpPr txBox="1"/>
          <p:nvPr/>
        </p:nvSpPr>
        <p:spPr>
          <a:xfrm>
            <a:off x="9650645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2795EC5-BC4C-400A-ADD8-D3B92BA198CF}"/>
              </a:ext>
            </a:extLst>
          </p:cNvPr>
          <p:cNvSpPr txBox="1"/>
          <p:nvPr/>
        </p:nvSpPr>
        <p:spPr>
          <a:xfrm>
            <a:off x="6875783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18B5E7F-20C7-4F06-8904-D021CE989D07}"/>
              </a:ext>
            </a:extLst>
          </p:cNvPr>
          <p:cNvSpPr txBox="1"/>
          <p:nvPr/>
        </p:nvSpPr>
        <p:spPr>
          <a:xfrm>
            <a:off x="10989690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F71C82A-389F-4E81-9262-92C11C9CE22D}"/>
              </a:ext>
            </a:extLst>
          </p:cNvPr>
          <p:cNvSpPr txBox="1"/>
          <p:nvPr/>
        </p:nvSpPr>
        <p:spPr>
          <a:xfrm>
            <a:off x="4191585" y="1734901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3FF158F-C369-47FD-B737-35E655C21623}"/>
              </a:ext>
            </a:extLst>
          </p:cNvPr>
          <p:cNvSpPr txBox="1"/>
          <p:nvPr/>
        </p:nvSpPr>
        <p:spPr>
          <a:xfrm>
            <a:off x="5958934" y="1734901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18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8A5EB00-97F6-474E-A2DC-1CC58A194AAC}"/>
              </a:ext>
            </a:extLst>
          </p:cNvPr>
          <p:cNvSpPr txBox="1"/>
          <p:nvPr/>
        </p:nvSpPr>
        <p:spPr>
          <a:xfrm>
            <a:off x="8010708" y="1734901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A6EA5E6-9739-42B5-876B-085503B8F22A}"/>
              </a:ext>
            </a:extLst>
          </p:cNvPr>
          <p:cNvSpPr txBox="1"/>
          <p:nvPr/>
        </p:nvSpPr>
        <p:spPr>
          <a:xfrm>
            <a:off x="4190118" y="2700427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C097134-33C4-43A5-A2A4-C63C7B722937}"/>
              </a:ext>
            </a:extLst>
          </p:cNvPr>
          <p:cNvSpPr txBox="1"/>
          <p:nvPr/>
        </p:nvSpPr>
        <p:spPr>
          <a:xfrm>
            <a:off x="7209041" y="2700427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3C5DD86-76C1-4968-8E35-74DA044BD5EA}"/>
              </a:ext>
            </a:extLst>
          </p:cNvPr>
          <p:cNvSpPr txBox="1"/>
          <p:nvPr/>
        </p:nvSpPr>
        <p:spPr>
          <a:xfrm>
            <a:off x="8957418" y="2700427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716AD54-955F-4A0C-A9EA-5221F0556F7D}"/>
              </a:ext>
            </a:extLst>
          </p:cNvPr>
          <p:cNvSpPr txBox="1"/>
          <p:nvPr/>
        </p:nvSpPr>
        <p:spPr>
          <a:xfrm>
            <a:off x="390298" y="389559"/>
            <a:ext cx="93089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Create bonds to 20 using the two sets of frames. </a:t>
            </a:r>
          </a:p>
        </p:txBody>
      </p:sp>
    </p:spTree>
    <p:extLst>
      <p:ext uri="{BB962C8B-B14F-4D97-AF65-F5344CB8AC3E}">
        <p14:creationId xmlns:p14="http://schemas.microsoft.com/office/powerpoint/2010/main" val="43501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765DD72-3DF8-4243-9699-87C6C53B75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C0499EF7-E86B-465C-80AA-72F6D0FBBC31}"/>
              </a:ext>
            </a:extLst>
          </p:cNvPr>
          <p:cNvSpPr txBox="1"/>
          <p:nvPr/>
        </p:nvSpPr>
        <p:spPr>
          <a:xfrm>
            <a:off x="4146481" y="1734901"/>
            <a:ext cx="7950199" cy="353943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and _____ make _____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is made of _____ and _____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+ _____ = _____	    _____ + _____ = _____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- _____ = _____	   _____ - _____ = _____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7BCDF47-3D7A-4EA1-8EA6-FBB3E914E56E}"/>
              </a:ext>
            </a:extLst>
          </p:cNvPr>
          <p:cNvSpPr txBox="1"/>
          <p:nvPr/>
        </p:nvSpPr>
        <p:spPr>
          <a:xfrm>
            <a:off x="4190118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F73AF1D-8E4E-4CA3-9EBB-E51160727E94}"/>
              </a:ext>
            </a:extLst>
          </p:cNvPr>
          <p:cNvSpPr txBox="1"/>
          <p:nvPr/>
        </p:nvSpPr>
        <p:spPr>
          <a:xfrm>
            <a:off x="5411332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0790954-99B4-4035-95F4-E16DD0E59BD1}"/>
              </a:ext>
            </a:extLst>
          </p:cNvPr>
          <p:cNvSpPr txBox="1"/>
          <p:nvPr/>
        </p:nvSpPr>
        <p:spPr>
          <a:xfrm>
            <a:off x="8177126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ABAC621-CD51-4D92-9F44-F577EA8EB5E8}"/>
              </a:ext>
            </a:extLst>
          </p:cNvPr>
          <p:cNvSpPr txBox="1"/>
          <p:nvPr/>
        </p:nvSpPr>
        <p:spPr>
          <a:xfrm>
            <a:off x="9398340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7A82603-F0BF-4A1A-92D7-F34E4C5E2607}"/>
              </a:ext>
            </a:extLst>
          </p:cNvPr>
          <p:cNvSpPr txBox="1"/>
          <p:nvPr/>
        </p:nvSpPr>
        <p:spPr>
          <a:xfrm>
            <a:off x="6798124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DCBA3F2-C4A9-4B4A-A526-57BEC074994B}"/>
              </a:ext>
            </a:extLst>
          </p:cNvPr>
          <p:cNvSpPr txBox="1"/>
          <p:nvPr/>
        </p:nvSpPr>
        <p:spPr>
          <a:xfrm>
            <a:off x="10805992" y="462329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EF80D56-8C99-4CBF-A790-A04C81A43FBA}"/>
              </a:ext>
            </a:extLst>
          </p:cNvPr>
          <p:cNvSpPr txBox="1"/>
          <p:nvPr/>
        </p:nvSpPr>
        <p:spPr>
          <a:xfrm>
            <a:off x="4190118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55836E3-17AB-4B41-A91C-E50E4978A05A}"/>
              </a:ext>
            </a:extLst>
          </p:cNvPr>
          <p:cNvSpPr txBox="1"/>
          <p:nvPr/>
        </p:nvSpPr>
        <p:spPr>
          <a:xfrm>
            <a:off x="5534644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753914F-E8E7-491F-8E1F-942CC8D45776}"/>
              </a:ext>
            </a:extLst>
          </p:cNvPr>
          <p:cNvSpPr txBox="1"/>
          <p:nvPr/>
        </p:nvSpPr>
        <p:spPr>
          <a:xfrm>
            <a:off x="8311600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E165632-93D7-491B-9242-3EDFDB2A7608}"/>
              </a:ext>
            </a:extLst>
          </p:cNvPr>
          <p:cNvSpPr txBox="1"/>
          <p:nvPr/>
        </p:nvSpPr>
        <p:spPr>
          <a:xfrm>
            <a:off x="9650645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2795EC5-BC4C-400A-ADD8-D3B92BA198CF}"/>
              </a:ext>
            </a:extLst>
          </p:cNvPr>
          <p:cNvSpPr txBox="1"/>
          <p:nvPr/>
        </p:nvSpPr>
        <p:spPr>
          <a:xfrm>
            <a:off x="6875783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18B5E7F-20C7-4F06-8904-D021CE989D07}"/>
              </a:ext>
            </a:extLst>
          </p:cNvPr>
          <p:cNvSpPr txBox="1"/>
          <p:nvPr/>
        </p:nvSpPr>
        <p:spPr>
          <a:xfrm>
            <a:off x="10989690" y="3665018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F71C82A-389F-4E81-9262-92C11C9CE22D}"/>
              </a:ext>
            </a:extLst>
          </p:cNvPr>
          <p:cNvSpPr txBox="1"/>
          <p:nvPr/>
        </p:nvSpPr>
        <p:spPr>
          <a:xfrm>
            <a:off x="4191585" y="1734901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3FF158F-C369-47FD-B737-35E655C21623}"/>
              </a:ext>
            </a:extLst>
          </p:cNvPr>
          <p:cNvSpPr txBox="1"/>
          <p:nvPr/>
        </p:nvSpPr>
        <p:spPr>
          <a:xfrm>
            <a:off x="5958934" y="1734901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8A5EB00-97F6-474E-A2DC-1CC58A194AAC}"/>
              </a:ext>
            </a:extLst>
          </p:cNvPr>
          <p:cNvSpPr txBox="1"/>
          <p:nvPr/>
        </p:nvSpPr>
        <p:spPr>
          <a:xfrm>
            <a:off x="8010708" y="1734901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A6EA5E6-9739-42B5-876B-085503B8F22A}"/>
              </a:ext>
            </a:extLst>
          </p:cNvPr>
          <p:cNvSpPr txBox="1"/>
          <p:nvPr/>
        </p:nvSpPr>
        <p:spPr>
          <a:xfrm>
            <a:off x="4190118" y="267865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C097134-33C4-43A5-A2A4-C63C7B722937}"/>
              </a:ext>
            </a:extLst>
          </p:cNvPr>
          <p:cNvSpPr txBox="1"/>
          <p:nvPr/>
        </p:nvSpPr>
        <p:spPr>
          <a:xfrm>
            <a:off x="7209041" y="267865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3C5DD86-76C1-4968-8E35-74DA044BD5EA}"/>
              </a:ext>
            </a:extLst>
          </p:cNvPr>
          <p:cNvSpPr txBox="1"/>
          <p:nvPr/>
        </p:nvSpPr>
        <p:spPr>
          <a:xfrm>
            <a:off x="8957418" y="2678655"/>
            <a:ext cx="881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65FE7DE-9761-42B1-881A-DC283767129F}"/>
              </a:ext>
            </a:extLst>
          </p:cNvPr>
          <p:cNvSpPr txBox="1"/>
          <p:nvPr/>
        </p:nvSpPr>
        <p:spPr>
          <a:xfrm>
            <a:off x="390298" y="389559"/>
            <a:ext cx="93089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Create bonds to 20 using the two sets of frames. </a:t>
            </a:r>
          </a:p>
        </p:txBody>
      </p:sp>
    </p:spTree>
    <p:extLst>
      <p:ext uri="{BB962C8B-B14F-4D97-AF65-F5344CB8AC3E}">
        <p14:creationId xmlns:p14="http://schemas.microsoft.com/office/powerpoint/2010/main" val="211760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51DFD740-6E6F-416F-AB89-F349BD5F2FFE}"/>
              </a:ext>
            </a:extLst>
          </p:cNvPr>
          <p:cNvGrpSpPr/>
          <p:nvPr/>
        </p:nvGrpSpPr>
        <p:grpSpPr>
          <a:xfrm>
            <a:off x="10827548" y="-20453"/>
            <a:ext cx="1364451" cy="711954"/>
            <a:chOff x="10827548" y="-20453"/>
            <a:chExt cx="1364451" cy="711954"/>
          </a:xfrm>
        </p:grpSpPr>
        <p:sp>
          <p:nvSpPr>
            <p:cNvPr id="33" name="Teardrop 32">
              <a:extLst>
                <a:ext uri="{FF2B5EF4-FFF2-40B4-BE49-F238E27FC236}">
                  <a16:creationId xmlns:a16="http://schemas.microsoft.com/office/drawing/2014/main" id="{3E4BFA6D-2961-46DB-BE9D-DA3581542C25}"/>
                </a:ext>
              </a:extLst>
            </p:cNvPr>
            <p:cNvSpPr/>
            <p:nvPr/>
          </p:nvSpPr>
          <p:spPr>
            <a:xfrm>
              <a:off x="10827548" y="-20453"/>
              <a:ext cx="1364451" cy="711954"/>
            </a:xfrm>
            <a:prstGeom prst="teardrop">
              <a:avLst/>
            </a:prstGeom>
            <a:solidFill>
              <a:srgbClr val="55768F"/>
            </a:solidFill>
            <a:ln>
              <a:solidFill>
                <a:srgbClr val="5576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>
                <a:solidFill>
                  <a:schemeClr val="bg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90A388B-A95B-4A45-9125-42F2C455C169}"/>
                </a:ext>
              </a:extLst>
            </p:cNvPr>
            <p:cNvSpPr txBox="1"/>
            <p:nvPr/>
          </p:nvSpPr>
          <p:spPr>
            <a:xfrm>
              <a:off x="10973408" y="166247"/>
              <a:ext cx="11560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>
                  <a:solidFill>
                    <a:schemeClr val="bg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Reasoning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B22CA5F6-8F78-44AD-8898-BE6DF8CB8992}"/>
              </a:ext>
            </a:extLst>
          </p:cNvPr>
          <p:cNvSpPr txBox="1"/>
          <p:nvPr/>
        </p:nvSpPr>
        <p:spPr>
          <a:xfrm>
            <a:off x="343155" y="229306"/>
            <a:ext cx="100853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 number frames represent the number sentences represent a bond to 20.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34EF3DE0-CE48-4484-AA37-DEEC8EAE194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3623530" y="2977127"/>
            <a:ext cx="857940" cy="85835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B0EE654-EE0D-4ED0-BF87-A93F910E29D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44358" y="2121309"/>
            <a:ext cx="854687" cy="171396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5C3846AF-628F-44C6-A14E-6244680CAAB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02027" y="1698964"/>
            <a:ext cx="854688" cy="2136309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C80E16A4-9AFB-4021-A934-D49D1F204C49}"/>
              </a:ext>
            </a:extLst>
          </p:cNvPr>
          <p:cNvSpPr txBox="1"/>
          <p:nvPr/>
        </p:nvSpPr>
        <p:spPr>
          <a:xfrm>
            <a:off x="343155" y="4396299"/>
            <a:ext cx="62135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True or false? Explain how you know.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36AD1AF-61F8-4222-94C5-1E82BDDA3BF5}"/>
              </a:ext>
            </a:extLst>
          </p:cNvPr>
          <p:cNvSpPr txBox="1"/>
          <p:nvPr/>
        </p:nvSpPr>
        <p:spPr>
          <a:xfrm>
            <a:off x="343155" y="4913654"/>
            <a:ext cx="11402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False, the number frames show 4 and 18. This makes 22 (not 20).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78041A-0FF5-416D-B345-442985F6F31A}"/>
              </a:ext>
            </a:extLst>
          </p:cNvPr>
          <p:cNvSpPr txBox="1"/>
          <p:nvPr/>
        </p:nvSpPr>
        <p:spPr>
          <a:xfrm>
            <a:off x="4824232" y="2999454"/>
            <a:ext cx="5352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+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03BC47-3EAB-47AE-BB6E-189BBDCAF964}"/>
              </a:ext>
            </a:extLst>
          </p:cNvPr>
          <p:cNvSpPr txBox="1"/>
          <p:nvPr/>
        </p:nvSpPr>
        <p:spPr>
          <a:xfrm>
            <a:off x="343154" y="5964618"/>
            <a:ext cx="11402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Change the 8-piece to a 6-piece or the 4-piece to a 2-piece.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B08CEE3-B373-43EC-9790-C8CB2585AFBD}"/>
              </a:ext>
            </a:extLst>
          </p:cNvPr>
          <p:cNvSpPr txBox="1"/>
          <p:nvPr/>
        </p:nvSpPr>
        <p:spPr>
          <a:xfrm>
            <a:off x="343155" y="5450022"/>
            <a:ext cx="10085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could this be corrected?</a:t>
            </a:r>
          </a:p>
        </p:txBody>
      </p:sp>
    </p:spTree>
    <p:extLst>
      <p:ext uri="{BB962C8B-B14F-4D97-AF65-F5344CB8AC3E}">
        <p14:creationId xmlns:p14="http://schemas.microsoft.com/office/powerpoint/2010/main" val="198479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10233</TotalTime>
  <Words>1833</Words>
  <Application>Microsoft Office PowerPoint</Application>
  <PresentationFormat>Widescreen</PresentationFormat>
  <Paragraphs>835</Paragraphs>
  <Slides>46</Slides>
  <Notes>42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7" baseType="lpstr">
      <vt:lpstr>Yu Gothic UI</vt:lpstr>
      <vt:lpstr>Arial</vt:lpstr>
      <vt:lpstr>Calibri</vt:lpstr>
      <vt:lpstr>Calibri Light</vt:lpstr>
      <vt:lpstr>KG Red Hands Outline</vt:lpstr>
      <vt:lpstr>Sassoon Infant Std</vt:lpstr>
      <vt:lpstr>Segoe UI Semibold</vt:lpstr>
      <vt:lpstr>Times New Roman</vt:lpstr>
      <vt:lpstr>Wingdings</vt:lpstr>
      <vt:lpstr>ZWAdobeF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1 - PRESENTATION - Addition &amp; Subtraction - Week 1</dc:title>
  <dc:creator>PRIMARY STARS EDUCATION</dc:creator>
  <cp:lastModifiedBy>Chelsea Joy</cp:lastModifiedBy>
  <cp:revision>460</cp:revision>
  <dcterms:created xsi:type="dcterms:W3CDTF">2018-08-10T10:44:35Z</dcterms:created>
  <dcterms:modified xsi:type="dcterms:W3CDTF">2021-01-08T14:00:32Z</dcterms:modified>
</cp:coreProperties>
</file>