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40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9B119E0-1BAC-47B3-A9FF-47F7DEC4D195}" type="datetimeFigureOut">
              <a:rPr lang="en-GB" smtClean="0"/>
              <a:t>06/01/2017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24FE0B-53A1-4C29-9600-6AAA617A086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662950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24FE0B-53A1-4C29-9600-6AAA617A086E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885015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DB4306-6118-4D7A-92B1-B76EB09D27DF}" type="datetimeFigureOut">
              <a:rPr lang="en-GB" smtClean="0"/>
              <a:t>06/01/2017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29379-2848-4084-97F9-999DBD38072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326935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DB4306-6118-4D7A-92B1-B76EB09D27DF}" type="datetimeFigureOut">
              <a:rPr lang="en-GB" smtClean="0"/>
              <a:t>06/01/2017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29379-2848-4084-97F9-999DBD38072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122382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DB4306-6118-4D7A-92B1-B76EB09D27DF}" type="datetimeFigureOut">
              <a:rPr lang="en-GB" smtClean="0"/>
              <a:t>06/01/2017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29379-2848-4084-97F9-999DBD38072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241294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DB4306-6118-4D7A-92B1-B76EB09D27DF}" type="datetimeFigureOut">
              <a:rPr lang="en-GB" smtClean="0"/>
              <a:t>06/01/2017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29379-2848-4084-97F9-999DBD38072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698997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DB4306-6118-4D7A-92B1-B76EB09D27DF}" type="datetimeFigureOut">
              <a:rPr lang="en-GB" smtClean="0"/>
              <a:t>06/01/2017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29379-2848-4084-97F9-999DBD38072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397101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DB4306-6118-4D7A-92B1-B76EB09D27DF}" type="datetimeFigureOut">
              <a:rPr lang="en-GB" smtClean="0"/>
              <a:t>06/01/2017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29379-2848-4084-97F9-999DBD38072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473904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DB4306-6118-4D7A-92B1-B76EB09D27DF}" type="datetimeFigureOut">
              <a:rPr lang="en-GB" smtClean="0"/>
              <a:t>06/01/2017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29379-2848-4084-97F9-999DBD38072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603192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DB4306-6118-4D7A-92B1-B76EB09D27DF}" type="datetimeFigureOut">
              <a:rPr lang="en-GB" smtClean="0"/>
              <a:t>06/01/2017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29379-2848-4084-97F9-999DBD38072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663526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DB4306-6118-4D7A-92B1-B76EB09D27DF}" type="datetimeFigureOut">
              <a:rPr lang="en-GB" smtClean="0"/>
              <a:t>06/01/2017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29379-2848-4084-97F9-999DBD38072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0955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DB4306-6118-4D7A-92B1-B76EB09D27DF}" type="datetimeFigureOut">
              <a:rPr lang="en-GB" smtClean="0"/>
              <a:t>06/01/2017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29379-2848-4084-97F9-999DBD38072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278078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DB4306-6118-4D7A-92B1-B76EB09D27DF}" type="datetimeFigureOut">
              <a:rPr lang="en-GB" smtClean="0"/>
              <a:t>06/01/2017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29379-2848-4084-97F9-999DBD38072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712713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DB4306-6118-4D7A-92B1-B76EB09D27DF}" type="datetimeFigureOut">
              <a:rPr lang="en-GB" smtClean="0"/>
              <a:t>06/01/2017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D29379-2848-4084-97F9-999DBD38072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890274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3.png"/><Relationship Id="rId5" Type="http://schemas.openxmlformats.org/officeDocument/2006/relationships/image" Target="../media/image2.jpeg"/><Relationship Id="rId4" Type="http://schemas.openxmlformats.org/officeDocument/2006/relationships/hyperlink" Target="https://www.google.co.uk/url?sa=i&amp;rct=j&amp;q=&amp;esrc=s&amp;source=images&amp;cd=&amp;cad=rja&amp;uact=8&amp;ved=0ahUKEwjlyr-5pq3RAhXCbBoKHXh6BggQjRwIBw&amp;url=https%3A%2F%2Fwww.entrepreneur.com%2Farticle%2F239117&amp;bvm=bv.142059868,d.ZGg&amp;psig=AFQjCNE84rFtMwGX-35raA2nn3Ya470Neg&amp;ust=1483784574115782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3.png"/><Relationship Id="rId5" Type="http://schemas.openxmlformats.org/officeDocument/2006/relationships/image" Target="../media/image2.jpeg"/><Relationship Id="rId4" Type="http://schemas.openxmlformats.org/officeDocument/2006/relationships/hyperlink" Target="https://www.google.co.uk/url?sa=i&amp;rct=j&amp;q=&amp;esrc=s&amp;source=images&amp;cd=&amp;cad=rja&amp;uact=8&amp;ved=0ahUKEwjlyr-5pq3RAhXCbBoKHXh6BggQjRwIBw&amp;url=https%3A%2F%2Fwww.entrepreneur.com%2Farticle%2F239117&amp;bvm=bv.142059868,d.ZGg&amp;psig=AFQjCNE84rFtMwGX-35raA2nn3Ya470Neg&amp;ust=1483784574115782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588"/>
            <a:ext cx="9144000" cy="68534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ounded Rectangle 3"/>
          <p:cNvSpPr/>
          <p:nvPr/>
        </p:nvSpPr>
        <p:spPr>
          <a:xfrm>
            <a:off x="1115616" y="332656"/>
            <a:ext cx="6624736" cy="1872208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YOU HAVE </a:t>
            </a:r>
            <a:r>
              <a:rPr lang="en-GB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r>
              <a:rPr lang="en-GB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MINUTES TO ANSWER AS MANY QUESTIONS AS POSSIBLE</a:t>
            </a:r>
          </a:p>
        </p:txBody>
      </p:sp>
    </p:spTree>
    <p:extLst>
      <p:ext uri="{BB962C8B-B14F-4D97-AF65-F5344CB8AC3E}">
        <p14:creationId xmlns:p14="http://schemas.microsoft.com/office/powerpoint/2010/main" val="1391818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Image result for measure photo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"/>
            <a:ext cx="9209272" cy="68580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AutoShape 23" descr="Image result for data photo"/>
          <p:cNvSpPr>
            <a:spLocks noChangeAspect="1" noChangeArrowheads="1"/>
          </p:cNvSpPr>
          <p:nvPr/>
        </p:nvSpPr>
        <p:spPr bwMode="auto">
          <a:xfrm>
            <a:off x="0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173" name="MS900388269[1]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4499993" y="6493879"/>
            <a:ext cx="144016" cy="144016"/>
          </a:xfrm>
          <a:prstGeom prst="rect">
            <a:avLst/>
          </a:prstGeom>
        </p:spPr>
      </p:pic>
      <p:sp>
        <p:nvSpPr>
          <p:cNvPr id="174" name="Rectangle 173"/>
          <p:cNvSpPr>
            <a:spLocks noChangeArrowheads="1"/>
          </p:cNvSpPr>
          <p:nvPr/>
        </p:nvSpPr>
        <p:spPr bwMode="auto">
          <a:xfrm>
            <a:off x="1008063" y="6453336"/>
            <a:ext cx="6659562" cy="252413"/>
          </a:xfrm>
          <a:prstGeom prst="rect">
            <a:avLst/>
          </a:prstGeom>
          <a:gradFill rotWithShape="1">
            <a:gsLst>
              <a:gs pos="0">
                <a:srgbClr val="FFFF66"/>
              </a:gs>
              <a:gs pos="100000">
                <a:srgbClr val="FF3300"/>
              </a:gs>
            </a:gsLst>
            <a:lin ang="0" scaled="1"/>
          </a:gradFill>
          <a:ln w="2857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GB"/>
          </a:p>
        </p:txBody>
      </p:sp>
      <p:sp>
        <p:nvSpPr>
          <p:cNvPr id="175" name="Rectangle 174"/>
          <p:cNvSpPr>
            <a:spLocks noChangeArrowheads="1"/>
          </p:cNvSpPr>
          <p:nvPr/>
        </p:nvSpPr>
        <p:spPr bwMode="auto">
          <a:xfrm>
            <a:off x="1008063" y="6453336"/>
            <a:ext cx="6659562" cy="252413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GB"/>
          </a:p>
        </p:txBody>
      </p:sp>
      <p:sp>
        <p:nvSpPr>
          <p:cNvPr id="6" name="TextBox 5"/>
          <p:cNvSpPr txBox="1"/>
          <p:nvPr/>
        </p:nvSpPr>
        <p:spPr>
          <a:xfrm>
            <a:off x="71492" y="79464"/>
            <a:ext cx="5724644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 smtClean="0"/>
              <a:t>Convert the units of measure – Length</a:t>
            </a:r>
          </a:p>
          <a:p>
            <a:pPr defTabSz="236538"/>
            <a:r>
              <a:rPr lang="en-GB" b="1" dirty="0" smtClean="0"/>
              <a:t>	Remember  	10mm = 1cm</a:t>
            </a:r>
          </a:p>
          <a:p>
            <a:pPr defTabSz="236538"/>
            <a:r>
              <a:rPr lang="en-GB" b="1" dirty="0"/>
              <a:t>	</a:t>
            </a:r>
            <a:r>
              <a:rPr lang="en-GB" b="1" dirty="0" smtClean="0"/>
              <a:t>					100cm = 1m</a:t>
            </a:r>
          </a:p>
          <a:p>
            <a:pPr defTabSz="236538"/>
            <a:r>
              <a:rPr lang="en-GB" b="1" dirty="0"/>
              <a:t>	</a:t>
            </a:r>
            <a:r>
              <a:rPr lang="en-GB" b="1" dirty="0" smtClean="0"/>
              <a:t>					1000m = 1km</a:t>
            </a:r>
          </a:p>
          <a:p>
            <a:pPr>
              <a:tabLst>
                <a:tab pos="2152650" algn="l"/>
              </a:tabLst>
            </a:pPr>
            <a:r>
              <a:rPr lang="en-GB" b="1" dirty="0"/>
              <a:t>	</a:t>
            </a:r>
            <a:r>
              <a:rPr lang="en-GB" b="1" dirty="0" smtClean="0"/>
              <a:t>				</a:t>
            </a:r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7679119"/>
              </p:ext>
            </p:extLst>
          </p:nvPr>
        </p:nvGraphicFramePr>
        <p:xfrm>
          <a:off x="2339752" y="1556788"/>
          <a:ext cx="5040560" cy="4464500"/>
        </p:xfrm>
        <a:graphic>
          <a:graphicData uri="http://schemas.openxmlformats.org/drawingml/2006/table">
            <a:tbl>
              <a:tblPr firstRow="1" firstCol="1" bandRow="1"/>
              <a:tblGrid>
                <a:gridCol w="5040560"/>
              </a:tblGrid>
              <a:tr h="44645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8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1) 3cm </a:t>
                      </a:r>
                      <a:r>
                        <a:rPr lang="en-GB" sz="18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= __________ mm </a:t>
                      </a:r>
                      <a:endParaRPr lang="en-GB" sz="14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4645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8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2) 6km </a:t>
                      </a:r>
                      <a:r>
                        <a:rPr lang="en-GB" sz="18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= __________ m </a:t>
                      </a:r>
                      <a:endParaRPr lang="en-GB" sz="14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4645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8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3) 5.8km </a:t>
                      </a:r>
                      <a:r>
                        <a:rPr lang="en-GB" sz="18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= __________ m </a:t>
                      </a:r>
                      <a:endParaRPr lang="en-GB" sz="14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4645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8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4) 6.193km </a:t>
                      </a:r>
                      <a:r>
                        <a:rPr lang="en-GB" sz="18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= __________ m </a:t>
                      </a:r>
                      <a:endParaRPr lang="en-GB" sz="14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4645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8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5) 4.56m </a:t>
                      </a:r>
                      <a:r>
                        <a:rPr lang="en-GB" sz="18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= __________ cm</a:t>
                      </a:r>
                      <a:endParaRPr lang="en-GB" sz="14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4645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8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6) 30mm </a:t>
                      </a:r>
                      <a:r>
                        <a:rPr lang="en-GB" sz="18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= _________ cm </a:t>
                      </a:r>
                      <a:endParaRPr lang="en-GB" sz="14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4645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8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7) 9000m </a:t>
                      </a:r>
                      <a:r>
                        <a:rPr lang="en-GB" sz="18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= __________ km </a:t>
                      </a:r>
                      <a:endParaRPr lang="en-GB" sz="14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4645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8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8)</a:t>
                      </a:r>
                      <a:r>
                        <a:rPr lang="en-GB" sz="1800" baseline="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GB" sz="18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5500m </a:t>
                      </a:r>
                      <a:r>
                        <a:rPr lang="en-GB" sz="18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= _________ km</a:t>
                      </a:r>
                      <a:endParaRPr lang="en-GB" sz="14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4645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8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9) 656cm </a:t>
                      </a:r>
                      <a:r>
                        <a:rPr lang="en-GB" sz="18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= _________ m </a:t>
                      </a:r>
                      <a:endParaRPr lang="en-GB" sz="14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4645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8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10) 1122cm </a:t>
                      </a:r>
                      <a:r>
                        <a:rPr lang="en-GB" sz="18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= _________ m </a:t>
                      </a:r>
                      <a:endParaRPr lang="en-GB" sz="14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71807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00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7048" fill="hold"/>
                                        <p:tgtEl>
                                          <p:spTgt spid="17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3"/>
                </p:tgtEl>
              </p:cMediaNode>
            </p:audio>
          </p:childTnLst>
        </p:cTn>
      </p:par>
    </p:tnLst>
    <p:bldLst>
      <p:bldP spid="17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Image result for measure photo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"/>
            <a:ext cx="9209272" cy="68580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AutoShape 23" descr="Image result for data photo"/>
          <p:cNvSpPr>
            <a:spLocks noChangeAspect="1" noChangeArrowheads="1"/>
          </p:cNvSpPr>
          <p:nvPr/>
        </p:nvSpPr>
        <p:spPr bwMode="auto">
          <a:xfrm>
            <a:off x="0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173" name="MS900388269[1]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4499993" y="6493879"/>
            <a:ext cx="144016" cy="144016"/>
          </a:xfrm>
          <a:prstGeom prst="rect">
            <a:avLst/>
          </a:prstGeom>
        </p:spPr>
      </p:pic>
      <p:sp>
        <p:nvSpPr>
          <p:cNvPr id="174" name="Rectangle 173"/>
          <p:cNvSpPr>
            <a:spLocks noChangeArrowheads="1"/>
          </p:cNvSpPr>
          <p:nvPr/>
        </p:nvSpPr>
        <p:spPr bwMode="auto">
          <a:xfrm>
            <a:off x="1008063" y="6453336"/>
            <a:ext cx="6659562" cy="252413"/>
          </a:xfrm>
          <a:prstGeom prst="rect">
            <a:avLst/>
          </a:prstGeom>
          <a:gradFill rotWithShape="1">
            <a:gsLst>
              <a:gs pos="0">
                <a:srgbClr val="FFFF66"/>
              </a:gs>
              <a:gs pos="100000">
                <a:srgbClr val="FF3300"/>
              </a:gs>
            </a:gsLst>
            <a:lin ang="0" scaled="1"/>
          </a:gradFill>
          <a:ln w="2857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GB"/>
          </a:p>
        </p:txBody>
      </p:sp>
      <p:sp>
        <p:nvSpPr>
          <p:cNvPr id="175" name="Rectangle 174"/>
          <p:cNvSpPr>
            <a:spLocks noChangeArrowheads="1"/>
          </p:cNvSpPr>
          <p:nvPr/>
        </p:nvSpPr>
        <p:spPr bwMode="auto">
          <a:xfrm>
            <a:off x="1008063" y="6453336"/>
            <a:ext cx="6659562" cy="252413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GB"/>
          </a:p>
        </p:txBody>
      </p:sp>
      <p:sp>
        <p:nvSpPr>
          <p:cNvPr id="6" name="TextBox 5"/>
          <p:cNvSpPr txBox="1"/>
          <p:nvPr/>
        </p:nvSpPr>
        <p:spPr>
          <a:xfrm>
            <a:off x="71492" y="79464"/>
            <a:ext cx="5724644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 smtClean="0"/>
              <a:t>Convert the units of measure – Length</a:t>
            </a:r>
          </a:p>
          <a:p>
            <a:pPr defTabSz="236538"/>
            <a:r>
              <a:rPr lang="en-GB" b="1" dirty="0" smtClean="0"/>
              <a:t>	Remember  	10mm = 1cm</a:t>
            </a:r>
          </a:p>
          <a:p>
            <a:pPr defTabSz="236538"/>
            <a:r>
              <a:rPr lang="en-GB" b="1" dirty="0"/>
              <a:t>	</a:t>
            </a:r>
            <a:r>
              <a:rPr lang="en-GB" b="1" dirty="0" smtClean="0"/>
              <a:t>					100cm = 1m</a:t>
            </a:r>
          </a:p>
          <a:p>
            <a:pPr defTabSz="236538"/>
            <a:r>
              <a:rPr lang="en-GB" b="1" dirty="0"/>
              <a:t>	</a:t>
            </a:r>
            <a:r>
              <a:rPr lang="en-GB" b="1" dirty="0" smtClean="0"/>
              <a:t>					1000m = 1km</a:t>
            </a:r>
          </a:p>
          <a:p>
            <a:pPr>
              <a:tabLst>
                <a:tab pos="2152650" algn="l"/>
              </a:tabLst>
            </a:pPr>
            <a:r>
              <a:rPr lang="en-GB" b="1" dirty="0"/>
              <a:t>	</a:t>
            </a:r>
            <a:r>
              <a:rPr lang="en-GB" b="1" dirty="0" smtClean="0"/>
              <a:t>				</a:t>
            </a:r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534117"/>
              </p:ext>
            </p:extLst>
          </p:nvPr>
        </p:nvGraphicFramePr>
        <p:xfrm>
          <a:off x="2339752" y="1556788"/>
          <a:ext cx="5040560" cy="4464500"/>
        </p:xfrm>
        <a:graphic>
          <a:graphicData uri="http://schemas.openxmlformats.org/drawingml/2006/table">
            <a:tbl>
              <a:tblPr firstRow="1" firstCol="1" bandRow="1"/>
              <a:tblGrid>
                <a:gridCol w="5040560"/>
              </a:tblGrid>
              <a:tr h="44645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8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1) 3cm </a:t>
                      </a:r>
                      <a:r>
                        <a:rPr lang="en-GB" sz="18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= </a:t>
                      </a:r>
                      <a:r>
                        <a:rPr lang="en-GB" sz="18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______</a:t>
                      </a:r>
                      <a:r>
                        <a:rPr lang="en-GB" sz="1800" b="1" dirty="0" smtClean="0">
                          <a:solidFill>
                            <a:srgbClr val="7030A0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30</a:t>
                      </a:r>
                      <a:r>
                        <a:rPr lang="en-GB" sz="18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GB" sz="18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mm </a:t>
                      </a:r>
                      <a:endParaRPr lang="en-GB" sz="14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4645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8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2) 6km </a:t>
                      </a:r>
                      <a:r>
                        <a:rPr lang="en-GB" sz="18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= </a:t>
                      </a:r>
                      <a:r>
                        <a:rPr lang="en-GB" sz="18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______</a:t>
                      </a:r>
                      <a:r>
                        <a:rPr lang="en-GB" sz="1800" b="1" dirty="0" smtClean="0">
                          <a:solidFill>
                            <a:srgbClr val="7030A0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6,000</a:t>
                      </a:r>
                      <a:r>
                        <a:rPr lang="en-GB" sz="18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GB" sz="18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m </a:t>
                      </a:r>
                      <a:endParaRPr lang="en-GB" sz="14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4645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8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3) 5.8cm </a:t>
                      </a:r>
                      <a:r>
                        <a:rPr lang="en-GB" sz="18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= </a:t>
                      </a:r>
                      <a:r>
                        <a:rPr lang="en-GB" sz="18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_______</a:t>
                      </a:r>
                      <a:r>
                        <a:rPr lang="en-GB" sz="1800" b="1" dirty="0" smtClean="0">
                          <a:solidFill>
                            <a:srgbClr val="7030A0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58 </a:t>
                      </a:r>
                      <a:r>
                        <a:rPr lang="en-GB" sz="18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mm </a:t>
                      </a:r>
                      <a:endParaRPr lang="en-GB" sz="14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4645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8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4) 6.193km </a:t>
                      </a:r>
                      <a:r>
                        <a:rPr lang="en-GB" sz="18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= </a:t>
                      </a:r>
                      <a:r>
                        <a:rPr lang="en-GB" sz="18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_______</a:t>
                      </a:r>
                      <a:r>
                        <a:rPr lang="en-GB" sz="1800" b="1" dirty="0" smtClean="0">
                          <a:solidFill>
                            <a:srgbClr val="7030A0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619,300</a:t>
                      </a:r>
                      <a:r>
                        <a:rPr lang="en-GB" sz="18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 cm </a:t>
                      </a:r>
                      <a:endParaRPr lang="en-GB" sz="14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4645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8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5) 4.56m </a:t>
                      </a:r>
                      <a:r>
                        <a:rPr lang="en-GB" sz="18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= </a:t>
                      </a:r>
                      <a:r>
                        <a:rPr lang="en-GB" sz="18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__________</a:t>
                      </a:r>
                      <a:r>
                        <a:rPr lang="en-GB" sz="1800" b="1" dirty="0" smtClean="0">
                          <a:solidFill>
                            <a:srgbClr val="7030A0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456</a:t>
                      </a:r>
                      <a:r>
                        <a:rPr lang="en-GB" sz="18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GB" sz="18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cm</a:t>
                      </a:r>
                      <a:endParaRPr lang="en-GB" sz="14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4645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8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6) 301mm </a:t>
                      </a:r>
                      <a:r>
                        <a:rPr lang="en-GB" sz="18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= </a:t>
                      </a:r>
                      <a:r>
                        <a:rPr lang="en-GB" sz="18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________</a:t>
                      </a:r>
                      <a:r>
                        <a:rPr lang="en-GB" sz="1800" b="1" dirty="0" smtClean="0">
                          <a:solidFill>
                            <a:srgbClr val="7030A0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30.1</a:t>
                      </a:r>
                      <a:r>
                        <a:rPr lang="en-GB" sz="18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GB" sz="18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cm </a:t>
                      </a:r>
                      <a:endParaRPr lang="en-GB" sz="14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4645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8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7) 9345mm </a:t>
                      </a:r>
                      <a:r>
                        <a:rPr lang="en-GB" sz="18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= </a:t>
                      </a:r>
                      <a:r>
                        <a:rPr lang="en-GB" sz="18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________</a:t>
                      </a:r>
                      <a:r>
                        <a:rPr lang="en-GB" sz="1800" b="1" dirty="0" smtClean="0">
                          <a:solidFill>
                            <a:srgbClr val="7030A0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0.009345</a:t>
                      </a:r>
                      <a:r>
                        <a:rPr lang="en-GB" sz="18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GB" sz="18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km </a:t>
                      </a:r>
                      <a:endParaRPr lang="en-GB" sz="14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4645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8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8)</a:t>
                      </a:r>
                      <a:r>
                        <a:rPr lang="en-GB" sz="1800" baseline="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GB" sz="18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5500m </a:t>
                      </a:r>
                      <a:r>
                        <a:rPr lang="en-GB" sz="18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= </a:t>
                      </a:r>
                      <a:r>
                        <a:rPr lang="en-GB" sz="18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_________</a:t>
                      </a:r>
                      <a:r>
                        <a:rPr lang="en-GB" sz="1800" b="1" dirty="0" smtClean="0">
                          <a:solidFill>
                            <a:srgbClr val="7030A0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5.5</a:t>
                      </a:r>
                      <a:r>
                        <a:rPr lang="en-GB" sz="18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GB" sz="18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km</a:t>
                      </a:r>
                      <a:endParaRPr lang="en-GB" sz="14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4645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8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9) 656cm </a:t>
                      </a:r>
                      <a:r>
                        <a:rPr lang="en-GB" sz="18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= </a:t>
                      </a:r>
                      <a:r>
                        <a:rPr lang="en-GB" sz="18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_________</a:t>
                      </a:r>
                      <a:r>
                        <a:rPr lang="en-GB" sz="1800" b="1" dirty="0" smtClean="0">
                          <a:solidFill>
                            <a:srgbClr val="7030A0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6.56</a:t>
                      </a:r>
                      <a:r>
                        <a:rPr lang="en-GB" sz="18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GB" sz="18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m </a:t>
                      </a:r>
                      <a:endParaRPr lang="en-GB" sz="14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4645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8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10) 1122cm </a:t>
                      </a:r>
                      <a:r>
                        <a:rPr lang="en-GB" sz="18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= </a:t>
                      </a:r>
                      <a:r>
                        <a:rPr lang="en-GB" sz="18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________</a:t>
                      </a:r>
                      <a:r>
                        <a:rPr lang="en-GB" sz="1800" b="1" dirty="0" smtClean="0">
                          <a:solidFill>
                            <a:srgbClr val="7030A0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0.01122</a:t>
                      </a:r>
                      <a:r>
                        <a:rPr lang="en-GB" sz="18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km </a:t>
                      </a:r>
                      <a:endParaRPr lang="en-GB" sz="14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401720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00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7048" fill="hold"/>
                                        <p:tgtEl>
                                          <p:spTgt spid="17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3"/>
                </p:tgtEl>
              </p:cMediaNode>
            </p:audio>
          </p:childTnLst>
        </p:cTn>
      </p:par>
    </p:tnLst>
    <p:bldLst>
      <p:bldP spid="174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1560</TotalTime>
  <Words>155</Words>
  <Application>Microsoft Office PowerPoint</Application>
  <PresentationFormat>On-screen Show (4:3)</PresentationFormat>
  <Paragraphs>32</Paragraphs>
  <Slides>3</Slides>
  <Notes>1</Notes>
  <HiddenSlides>0</HiddenSlides>
  <MMClips>2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PowerPoint Presentation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Mark Webb</dc:creator>
  <cp:lastModifiedBy>Mark Webb</cp:lastModifiedBy>
  <cp:revision>18</cp:revision>
  <dcterms:created xsi:type="dcterms:W3CDTF">2017-01-05T08:41:54Z</dcterms:created>
  <dcterms:modified xsi:type="dcterms:W3CDTF">2017-01-06T10:51:43Z</dcterms:modified>
</cp:coreProperties>
</file>