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F8427-F735-4CEC-A3EF-11DF31166123}" type="datetimeFigureOut">
              <a:rPr lang="en-GB" smtClean="0"/>
              <a:t>01/02/2021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69EEF-1BC2-4CD6-9BB3-C9794E88DD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7574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F8427-F735-4CEC-A3EF-11DF31166123}" type="datetimeFigureOut">
              <a:rPr lang="en-GB" smtClean="0"/>
              <a:t>01/02/2021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69EEF-1BC2-4CD6-9BB3-C9794E88DD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843727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F8427-F735-4CEC-A3EF-11DF31166123}" type="datetimeFigureOut">
              <a:rPr lang="en-GB" smtClean="0"/>
              <a:t>01/02/2021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69EEF-1BC2-4CD6-9BB3-C9794E88DD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89677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F8427-F735-4CEC-A3EF-11DF31166123}" type="datetimeFigureOut">
              <a:rPr lang="en-GB" smtClean="0"/>
              <a:t>01/02/2021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69EEF-1BC2-4CD6-9BB3-C9794E88DD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366098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F8427-F735-4CEC-A3EF-11DF31166123}" type="datetimeFigureOut">
              <a:rPr lang="en-GB" smtClean="0"/>
              <a:t>01/02/2021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69EEF-1BC2-4CD6-9BB3-C9794E88DD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8790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F8427-F735-4CEC-A3EF-11DF31166123}" type="datetimeFigureOut">
              <a:rPr lang="en-GB" smtClean="0"/>
              <a:t>01/02/2021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69EEF-1BC2-4CD6-9BB3-C9794E88DD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87597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F8427-F735-4CEC-A3EF-11DF31166123}" type="datetimeFigureOut">
              <a:rPr lang="en-GB" smtClean="0"/>
              <a:t>01/02/2021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69EEF-1BC2-4CD6-9BB3-C9794E88DD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67137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F8427-F735-4CEC-A3EF-11DF31166123}" type="datetimeFigureOut">
              <a:rPr lang="en-GB" smtClean="0"/>
              <a:t>01/02/2021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69EEF-1BC2-4CD6-9BB3-C9794E88DD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173876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F8427-F735-4CEC-A3EF-11DF31166123}" type="datetimeFigureOut">
              <a:rPr lang="en-GB" smtClean="0"/>
              <a:t>01/02/2021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69EEF-1BC2-4CD6-9BB3-C9794E88DD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66393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F8427-F735-4CEC-A3EF-11DF31166123}" type="datetimeFigureOut">
              <a:rPr lang="en-GB" smtClean="0"/>
              <a:t>01/02/2021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69EEF-1BC2-4CD6-9BB3-C9794E88DD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40628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F8427-F735-4CEC-A3EF-11DF31166123}" type="datetimeFigureOut">
              <a:rPr lang="en-GB" smtClean="0"/>
              <a:t>01/02/2021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69EEF-1BC2-4CD6-9BB3-C9794E88DD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885766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F8427-F735-4CEC-A3EF-11DF31166123}" type="datetimeFigureOut">
              <a:rPr lang="en-GB" smtClean="0"/>
              <a:t>01/02/2021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569EEF-1BC2-4CD6-9BB3-C9794E88DD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55050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Fast 10’s 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Remember to email if you need help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316271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b="1" u="sng" dirty="0" smtClean="0"/>
              <a:t>Fast 10’s Day 1 </a:t>
            </a:r>
            <a:endParaRPr lang="en-GB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0263" y="1397726"/>
            <a:ext cx="11351623" cy="5172891"/>
          </a:xfrm>
        </p:spPr>
        <p:txBody>
          <a:bodyPr>
            <a:normAutofit/>
          </a:bodyPr>
          <a:lstStyle/>
          <a:p>
            <a:pPr marL="514350" indent="-514350">
              <a:buAutoNum type="arabicParenR"/>
            </a:pPr>
            <a:r>
              <a:rPr lang="en-GB" dirty="0" smtClean="0"/>
              <a:t>4 + (56 </a:t>
            </a:r>
            <a:r>
              <a:rPr lang="en-GB" dirty="0" smtClean="0"/>
              <a:t>divided by 8)</a:t>
            </a:r>
          </a:p>
          <a:p>
            <a:pPr marL="514350" indent="-514350">
              <a:buAutoNum type="arabicParenR"/>
            </a:pPr>
            <a:r>
              <a:rPr lang="en-GB" dirty="0" smtClean="0"/>
              <a:t>¾ of 600</a:t>
            </a:r>
          </a:p>
          <a:p>
            <a:pPr marL="514350" indent="-514350">
              <a:buAutoNum type="arabicParenR"/>
            </a:pPr>
            <a:r>
              <a:rPr lang="en-GB" dirty="0" smtClean="0"/>
              <a:t>6351 x 5</a:t>
            </a:r>
          </a:p>
          <a:p>
            <a:pPr marL="514350" indent="-514350">
              <a:buAutoNum type="arabicParenR"/>
            </a:pPr>
            <a:r>
              <a:rPr lang="en-GB" dirty="0" smtClean="0"/>
              <a:t>2.3 x 100</a:t>
            </a:r>
          </a:p>
          <a:p>
            <a:pPr marL="514350" indent="-514350">
              <a:buAutoNum type="arabicParenR"/>
            </a:pPr>
            <a:r>
              <a:rPr lang="en-GB" dirty="0" smtClean="0"/>
              <a:t>½ + 6/10 </a:t>
            </a:r>
            <a:endParaRPr lang="en-GB" dirty="0"/>
          </a:p>
          <a:p>
            <a:pPr marL="0" indent="0">
              <a:buNone/>
            </a:pPr>
            <a:r>
              <a:rPr lang="en-GB" dirty="0" smtClean="0"/>
              <a:t>6) 55 </a:t>
            </a:r>
            <a:r>
              <a:rPr lang="en-GB" dirty="0"/>
              <a:t>divided by 5</a:t>
            </a:r>
          </a:p>
          <a:p>
            <a:pPr marL="0" indent="0">
              <a:buNone/>
            </a:pPr>
            <a:r>
              <a:rPr lang="en-GB" dirty="0" smtClean="0"/>
              <a:t>7) 45 </a:t>
            </a:r>
            <a:r>
              <a:rPr lang="en-GB" dirty="0"/>
              <a:t>x 3</a:t>
            </a:r>
          </a:p>
          <a:p>
            <a:pPr marL="0" indent="0">
              <a:buNone/>
            </a:pPr>
            <a:r>
              <a:rPr lang="en-GB" dirty="0" smtClean="0"/>
              <a:t>8)4563 </a:t>
            </a:r>
            <a:r>
              <a:rPr lang="en-GB" dirty="0"/>
              <a:t>+ 243</a:t>
            </a:r>
          </a:p>
          <a:p>
            <a:pPr marL="0" indent="0">
              <a:buNone/>
            </a:pPr>
            <a:r>
              <a:rPr lang="en-GB" dirty="0" smtClean="0"/>
              <a:t>9)2783 </a:t>
            </a:r>
            <a:r>
              <a:rPr lang="en-GB" dirty="0"/>
              <a:t>- 124</a:t>
            </a:r>
          </a:p>
          <a:p>
            <a:pPr marL="0" indent="0">
              <a:buNone/>
            </a:pPr>
            <a:r>
              <a:rPr lang="en-GB" dirty="0" smtClean="0"/>
              <a:t>10)456 </a:t>
            </a:r>
            <a:r>
              <a:rPr lang="en-GB" dirty="0"/>
              <a:t>x 0</a:t>
            </a:r>
          </a:p>
          <a:p>
            <a:pPr marL="514350" indent="-514350">
              <a:buAutoNum type="arabicParenR"/>
            </a:pP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23462761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b="1" u="sng" dirty="0" smtClean="0"/>
              <a:t>Fast 10’s Day 2</a:t>
            </a:r>
            <a:endParaRPr lang="en-GB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3967" y="1473932"/>
            <a:ext cx="11456962" cy="512381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 smtClean="0"/>
              <a:t>1)2/6 </a:t>
            </a:r>
            <a:r>
              <a:rPr lang="en-GB" dirty="0"/>
              <a:t>+ 1/6</a:t>
            </a:r>
          </a:p>
          <a:p>
            <a:pPr marL="0" indent="0">
              <a:buNone/>
            </a:pPr>
            <a:r>
              <a:rPr lang="en-GB" dirty="0" smtClean="0"/>
              <a:t>2)1.25 </a:t>
            </a:r>
            <a:r>
              <a:rPr lang="en-GB" dirty="0"/>
              <a:t>+ 3.75</a:t>
            </a:r>
          </a:p>
          <a:p>
            <a:pPr marL="0" indent="0">
              <a:buNone/>
            </a:pPr>
            <a:r>
              <a:rPr lang="en-GB" dirty="0" smtClean="0"/>
              <a:t>3)86 </a:t>
            </a:r>
            <a:r>
              <a:rPr lang="en-GB" dirty="0"/>
              <a:t>+ 19</a:t>
            </a:r>
          </a:p>
          <a:p>
            <a:pPr marL="0" indent="0">
              <a:buNone/>
            </a:pPr>
            <a:r>
              <a:rPr lang="en-GB" dirty="0" smtClean="0"/>
              <a:t>4)3 </a:t>
            </a:r>
            <a:r>
              <a:rPr lang="en-GB" dirty="0"/>
              <a:t>x </a:t>
            </a:r>
            <a:r>
              <a:rPr lang="en-GB" dirty="0" smtClean="0"/>
              <a:t>455</a:t>
            </a:r>
          </a:p>
          <a:p>
            <a:pPr marL="0" indent="0">
              <a:buNone/>
            </a:pPr>
            <a:r>
              <a:rPr lang="en-GB" dirty="0" smtClean="0"/>
              <a:t>5) </a:t>
            </a:r>
            <a:r>
              <a:rPr lang="en-GB" dirty="0"/>
              <a:t>6 x 5 x </a:t>
            </a:r>
            <a:r>
              <a:rPr lang="en-GB" dirty="0" smtClean="0"/>
              <a:t>16</a:t>
            </a:r>
          </a:p>
          <a:p>
            <a:pPr marL="0" indent="0">
              <a:buNone/>
            </a:pPr>
            <a:r>
              <a:rPr lang="en-GB" dirty="0" smtClean="0"/>
              <a:t>6)2,500 </a:t>
            </a:r>
            <a:r>
              <a:rPr lang="en-GB" dirty="0"/>
              <a:t>+ 750</a:t>
            </a:r>
          </a:p>
          <a:p>
            <a:pPr marL="0" indent="0">
              <a:buNone/>
            </a:pPr>
            <a:r>
              <a:rPr lang="en-GB" dirty="0" smtClean="0"/>
              <a:t>7)125 </a:t>
            </a:r>
            <a:r>
              <a:rPr lang="en-GB" dirty="0"/>
              <a:t>x 3</a:t>
            </a:r>
          </a:p>
          <a:p>
            <a:pPr marL="0" indent="0">
              <a:buNone/>
            </a:pPr>
            <a:r>
              <a:rPr lang="en-GB" dirty="0" smtClean="0"/>
              <a:t>8)546 </a:t>
            </a:r>
            <a:r>
              <a:rPr lang="en-GB" dirty="0"/>
              <a:t>-423</a:t>
            </a:r>
          </a:p>
          <a:p>
            <a:pPr marL="0" indent="0">
              <a:buNone/>
            </a:pPr>
            <a:r>
              <a:rPr lang="en-GB" dirty="0" smtClean="0"/>
              <a:t>9) </a:t>
            </a:r>
            <a:r>
              <a:rPr lang="en-GB" dirty="0"/>
              <a:t>784 +1542</a:t>
            </a:r>
          </a:p>
          <a:p>
            <a:pPr marL="0" indent="0">
              <a:buNone/>
            </a:pPr>
            <a:r>
              <a:rPr lang="en-GB" dirty="0" smtClean="0"/>
              <a:t>10) </a:t>
            </a:r>
            <a:r>
              <a:rPr lang="en-GB" dirty="0"/>
              <a:t>9x2x3</a:t>
            </a:r>
          </a:p>
          <a:p>
            <a:pPr marL="0" indent="0">
              <a:buNone/>
            </a:pPr>
            <a:endParaRPr lang="en-GB" dirty="0"/>
          </a:p>
          <a:p>
            <a:pPr marL="514350" indent="-514350">
              <a:buAutoNum type="arabicParenR"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770361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b="1" u="sng" dirty="0" smtClean="0"/>
              <a:t>Fast 10’s Day 3</a:t>
            </a:r>
            <a:endParaRPr lang="en-GB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4"/>
            <a:ext cx="10922391" cy="4870597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dirty="0" smtClean="0"/>
              <a:t>1)__ </a:t>
            </a:r>
            <a:r>
              <a:rPr lang="en-GB" dirty="0"/>
              <a:t>- 450 = </a:t>
            </a:r>
            <a:r>
              <a:rPr lang="en-GB" dirty="0" smtClean="0"/>
              <a:t>900</a:t>
            </a:r>
          </a:p>
          <a:p>
            <a:pPr marL="0" indent="0">
              <a:buNone/>
            </a:pPr>
            <a:r>
              <a:rPr lang="en-GB" dirty="0" smtClean="0"/>
              <a:t>2)2.6 </a:t>
            </a:r>
            <a:r>
              <a:rPr lang="en-GB" dirty="0"/>
              <a:t>+ 6.21</a:t>
            </a:r>
          </a:p>
          <a:p>
            <a:pPr marL="0" indent="0">
              <a:buNone/>
            </a:pPr>
            <a:r>
              <a:rPr lang="en-GB" dirty="0" smtClean="0"/>
              <a:t>3)64 </a:t>
            </a:r>
            <a:r>
              <a:rPr lang="en-GB" dirty="0"/>
              <a:t>divided by 8</a:t>
            </a:r>
          </a:p>
          <a:p>
            <a:pPr marL="0" indent="0">
              <a:buNone/>
            </a:pPr>
            <a:r>
              <a:rPr lang="en-GB" dirty="0" smtClean="0"/>
              <a:t>4)5612 </a:t>
            </a:r>
            <a:r>
              <a:rPr lang="en-GB" dirty="0"/>
              <a:t>x 24</a:t>
            </a:r>
          </a:p>
          <a:p>
            <a:pPr marL="0" indent="0">
              <a:buNone/>
            </a:pPr>
            <a:r>
              <a:rPr lang="en-GB" dirty="0" smtClean="0"/>
              <a:t>5) </a:t>
            </a:r>
            <a:r>
              <a:rPr lang="en-GB" dirty="0"/>
              <a:t>45 x </a:t>
            </a:r>
            <a:r>
              <a:rPr lang="en-GB" dirty="0" smtClean="0"/>
              <a:t>5</a:t>
            </a:r>
          </a:p>
          <a:p>
            <a:pPr marL="0" indent="0">
              <a:buNone/>
            </a:pPr>
            <a:r>
              <a:rPr lang="en-GB" dirty="0" smtClean="0"/>
              <a:t>6)256 </a:t>
            </a:r>
            <a:r>
              <a:rPr lang="en-GB" dirty="0"/>
              <a:t>- 77</a:t>
            </a:r>
          </a:p>
          <a:p>
            <a:pPr marL="0" indent="0">
              <a:buNone/>
            </a:pPr>
            <a:r>
              <a:rPr lang="en-GB" dirty="0" smtClean="0"/>
              <a:t>7) </a:t>
            </a:r>
            <a:r>
              <a:rPr lang="en-GB" dirty="0"/>
              <a:t>20 x 6</a:t>
            </a:r>
          </a:p>
          <a:p>
            <a:pPr marL="0" indent="0">
              <a:buNone/>
            </a:pPr>
            <a:r>
              <a:rPr lang="en-GB" dirty="0" smtClean="0"/>
              <a:t>8)  </a:t>
            </a:r>
            <a:r>
              <a:rPr lang="en-GB" dirty="0"/>
              <a:t>77 divided by 7</a:t>
            </a:r>
          </a:p>
          <a:p>
            <a:pPr marL="0" indent="0">
              <a:buNone/>
            </a:pPr>
            <a:r>
              <a:rPr lang="en-GB" dirty="0" smtClean="0"/>
              <a:t>9) </a:t>
            </a:r>
            <a:r>
              <a:rPr lang="en-GB" dirty="0"/>
              <a:t>11 x 7</a:t>
            </a:r>
          </a:p>
          <a:p>
            <a:pPr marL="0" indent="0">
              <a:buNone/>
            </a:pPr>
            <a:r>
              <a:rPr lang="en-GB" dirty="0" smtClean="0"/>
              <a:t>10)  </a:t>
            </a:r>
            <a:r>
              <a:rPr lang="en-GB" dirty="0"/>
              <a:t>242 +456 </a:t>
            </a:r>
          </a:p>
          <a:p>
            <a:pPr marL="0" indent="0">
              <a:buNone/>
            </a:pPr>
            <a:endParaRPr lang="en-GB" dirty="0"/>
          </a:p>
          <a:p>
            <a:pPr marL="514350" indent="-514350">
              <a:buAutoNum type="arabicParenR"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788297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b="1" u="sng" dirty="0" smtClean="0"/>
              <a:t>Fast 10’s Day 4</a:t>
            </a:r>
            <a:endParaRPr lang="en-GB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4999" y="1404710"/>
            <a:ext cx="11295743" cy="5453289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GB" dirty="0"/>
              <a:t>1. How many rectangular faces does have cuboid have?</a:t>
            </a:r>
          </a:p>
          <a:p>
            <a:pPr marL="0" indent="0">
              <a:buNone/>
            </a:pPr>
            <a:r>
              <a:rPr lang="en-GB" dirty="0"/>
              <a:t>2) 3145 divided by 5 =</a:t>
            </a:r>
          </a:p>
          <a:p>
            <a:pPr marL="0" indent="0">
              <a:buNone/>
            </a:pPr>
            <a:r>
              <a:rPr lang="en-GB" dirty="0"/>
              <a:t>3) 4/6 divided by 2/3 </a:t>
            </a:r>
            <a:r>
              <a:rPr lang="en-GB" dirty="0" smtClean="0"/>
              <a:t>=</a:t>
            </a:r>
          </a:p>
          <a:p>
            <a:pPr marL="0" indent="0">
              <a:buNone/>
            </a:pPr>
            <a:r>
              <a:rPr lang="en-GB" dirty="0" smtClean="0"/>
              <a:t>4</a:t>
            </a:r>
            <a:r>
              <a:rPr lang="en-GB" dirty="0"/>
              <a:t>) 453/3 as a mixed number fraction</a:t>
            </a:r>
          </a:p>
          <a:p>
            <a:pPr marL="0" indent="0">
              <a:buNone/>
            </a:pPr>
            <a:r>
              <a:rPr lang="en-GB" dirty="0"/>
              <a:t>5) 6.01 divided by 10</a:t>
            </a:r>
          </a:p>
          <a:p>
            <a:pPr marL="0" indent="0">
              <a:buNone/>
            </a:pPr>
            <a:r>
              <a:rPr lang="en-GB" dirty="0"/>
              <a:t>6) n=25. </a:t>
            </a:r>
          </a:p>
          <a:p>
            <a:pPr marL="0" indent="0">
              <a:buNone/>
            </a:pPr>
            <a:r>
              <a:rPr lang="en-GB" dirty="0"/>
              <a:t>2n + k = 90</a:t>
            </a:r>
          </a:p>
          <a:p>
            <a:pPr marL="0" indent="0">
              <a:buNone/>
            </a:pPr>
            <a:r>
              <a:rPr lang="en-GB" dirty="0"/>
              <a:t>What is the value of k?</a:t>
            </a:r>
          </a:p>
          <a:p>
            <a:pPr marL="0" indent="0">
              <a:buNone/>
            </a:pPr>
            <a:r>
              <a:rPr lang="en-GB" dirty="0"/>
              <a:t>7)21 x 2.7 =</a:t>
            </a:r>
          </a:p>
          <a:p>
            <a:pPr marL="0" indent="0">
              <a:buNone/>
            </a:pPr>
            <a:r>
              <a:rPr lang="en-GB" dirty="0"/>
              <a:t>8) (90 x 90) + (6000 divided by 5) =</a:t>
            </a:r>
          </a:p>
          <a:p>
            <a:pPr marL="0" indent="0">
              <a:buNone/>
            </a:pPr>
            <a:r>
              <a:rPr lang="en-GB" dirty="0"/>
              <a:t>9) 3,541,232 + 600,001</a:t>
            </a:r>
          </a:p>
          <a:p>
            <a:pPr marL="0" indent="0">
              <a:buNone/>
            </a:pPr>
            <a:r>
              <a:rPr lang="en-GB" dirty="0"/>
              <a:t>10)  3 x 7 x 10 </a:t>
            </a:r>
            <a:r>
              <a:rPr lang="en-GB" dirty="0" smtClean="0"/>
              <a:t>=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972622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b="1" u="sng" dirty="0" smtClean="0"/>
              <a:t>Fast 10’s Day 5</a:t>
            </a:r>
            <a:endParaRPr lang="en-GB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9228" y="1448253"/>
            <a:ext cx="11324771" cy="512671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GB" dirty="0"/>
              <a:t>1.  What is the area of a rectangle where the length is </a:t>
            </a:r>
            <a:br>
              <a:rPr lang="en-GB" dirty="0"/>
            </a:br>
            <a:r>
              <a:rPr lang="en-GB" dirty="0"/>
              <a:t>41m and the width is 11m?</a:t>
            </a:r>
          </a:p>
          <a:p>
            <a:pPr marL="0" indent="0">
              <a:buNone/>
            </a:pPr>
            <a:r>
              <a:rPr lang="en-GB" dirty="0"/>
              <a:t>2) How many sides does a hexagon have?</a:t>
            </a:r>
          </a:p>
          <a:p>
            <a:pPr marL="0" indent="0">
              <a:buNone/>
            </a:pPr>
            <a:r>
              <a:rPr lang="en-GB" dirty="0"/>
              <a:t>3) Round 5,422,242 to the nearest ten thousand</a:t>
            </a:r>
          </a:p>
          <a:p>
            <a:pPr marL="0" indent="0">
              <a:buNone/>
            </a:pPr>
            <a:r>
              <a:rPr lang="en-GB" dirty="0"/>
              <a:t>4) Which is larger 1.6 or 1.52? Can you explain?</a:t>
            </a:r>
          </a:p>
          <a:p>
            <a:pPr marL="0" indent="0">
              <a:buNone/>
            </a:pPr>
            <a:r>
              <a:rPr lang="en-GB" dirty="0"/>
              <a:t>5) A rack holds 25 CDs. David has 84 CDs. How many </a:t>
            </a:r>
            <a:r>
              <a:rPr lang="en-GB" dirty="0" smtClean="0"/>
              <a:t>racks </a:t>
            </a:r>
            <a:r>
              <a:rPr lang="en-GB" dirty="0"/>
              <a:t>does he need?</a:t>
            </a:r>
          </a:p>
          <a:p>
            <a:pPr marL="0" indent="0">
              <a:buNone/>
            </a:pPr>
            <a:r>
              <a:rPr lang="en-GB" dirty="0"/>
              <a:t>6) What is the square root of 64</a:t>
            </a:r>
            <a:r>
              <a:rPr lang="en-GB" dirty="0" smtClean="0"/>
              <a:t>?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7) List the prime numbers between 30 and 40</a:t>
            </a:r>
          </a:p>
          <a:p>
            <a:pPr marL="0" indent="0">
              <a:buNone/>
            </a:pPr>
            <a:r>
              <a:rPr lang="en-GB" dirty="0"/>
              <a:t>8) 2/8 is the same of 25%. True or false. Explain</a:t>
            </a:r>
          </a:p>
          <a:p>
            <a:pPr marL="0" indent="0">
              <a:buNone/>
            </a:pPr>
            <a:r>
              <a:rPr lang="en-GB" dirty="0"/>
              <a:t>9) 652 x 43=</a:t>
            </a:r>
          </a:p>
          <a:p>
            <a:pPr marL="0" indent="0">
              <a:buNone/>
            </a:pPr>
            <a:r>
              <a:rPr lang="en-GB" dirty="0"/>
              <a:t>10) 266 divided by 3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527093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</TotalTime>
  <Words>356</Words>
  <Application>Microsoft Office PowerPoint</Application>
  <PresentationFormat>Widescreen</PresentationFormat>
  <Paragraphs>60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Fast 10’s </vt:lpstr>
      <vt:lpstr>Fast 10’s Day 1 </vt:lpstr>
      <vt:lpstr>Fast 10’s Day 2</vt:lpstr>
      <vt:lpstr>Fast 10’s Day 3</vt:lpstr>
      <vt:lpstr>Fast 10’s Day 4</vt:lpstr>
      <vt:lpstr>Fast 10’s Day 5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Emma Southwell</dc:creator>
  <cp:lastModifiedBy>Jarad Dymock</cp:lastModifiedBy>
  <cp:revision>7</cp:revision>
  <dcterms:created xsi:type="dcterms:W3CDTF">2020-03-23T12:00:08Z</dcterms:created>
  <dcterms:modified xsi:type="dcterms:W3CDTF">2021-02-01T11:01:51Z</dcterms:modified>
</cp:coreProperties>
</file>