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allysbakingaddiction.com/measuring-101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allysbakingaddiction.com/homemade-honey-butter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Creative task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mtClean="0"/>
              <a:t/>
            </a:r>
            <a:br>
              <a:rPr lang="en-GB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Fun and easy recipes for all the family to prepare, cook and enjoy.</a:t>
            </a:r>
          </a:p>
          <a:p>
            <a:r>
              <a:rPr lang="en-GB" dirty="0" smtClean="0"/>
              <a:t>Choose as many as you like to have fun with.</a:t>
            </a:r>
          </a:p>
          <a:p>
            <a:r>
              <a:rPr lang="en-GB" dirty="0" smtClean="0"/>
              <a:t>Some supervision maybe required for </a:t>
            </a:r>
            <a:r>
              <a:rPr lang="en-GB" smtClean="0"/>
              <a:t>the oven part.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075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heat oven to 220c/fan 200c/gas 7. Unroll a puff pastry, scatter over a couple of handfuls of grated Parmesan, then fold in half. On a lightly floured surface, roll out to the thickness of a £1 coin. Cut into 1cm strips, then twist the strips 3-4 times. Lay on a baking sheet, scatter over more cheese and bake for 12 </a:t>
            </a:r>
            <a:r>
              <a:rPr lang="en-GB" dirty="0" err="1"/>
              <a:t>mins</a:t>
            </a:r>
            <a:r>
              <a:rPr lang="en-GB" dirty="0"/>
              <a:t>, or until golden. Leave to cool, then keep in an airtight container for up to 2 days. As these cheese straws are very delicate, roll them in kitchen paper before packing into a plastic container</a:t>
            </a:r>
          </a:p>
        </p:txBody>
      </p:sp>
    </p:spTree>
    <p:extLst>
      <p:ext uri="{BB962C8B-B14F-4D97-AF65-F5344CB8AC3E}">
        <p14:creationId xmlns:p14="http://schemas.microsoft.com/office/powerpoint/2010/main" val="342517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On a final note. Please be very careful in the kitchen when using the oven and sharp knives.</a:t>
            </a:r>
          </a:p>
          <a:p>
            <a:r>
              <a:rPr lang="en-GB" dirty="0" smtClean="0"/>
              <a:t>Remember to help tidy up and clean the dishes.</a:t>
            </a:r>
          </a:p>
          <a:p>
            <a:r>
              <a:rPr lang="en-GB" dirty="0" smtClean="0"/>
              <a:t>Enjoy tasting what you have baked.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999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026" name="Picture 2" descr="no yeast brea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74" y="437606"/>
            <a:ext cx="2409825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48594" y="901337"/>
            <a:ext cx="77462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Not all bread requires yeast. This is a recipe for soda bread. A bread that you can make with either savoury or sweet fillings. This is a great opportunity to practice your culinary skills.</a:t>
            </a:r>
          </a:p>
          <a:p>
            <a:r>
              <a:rPr lang="en-GB" sz="2000" dirty="0" smtClean="0"/>
              <a:t>You will need:</a:t>
            </a:r>
          </a:p>
          <a:p>
            <a:r>
              <a:rPr lang="en-GB" dirty="0"/>
              <a:t>4 and 1/4 cups (515g) </a:t>
            </a:r>
            <a:r>
              <a:rPr lang="en-GB" b="1" dirty="0"/>
              <a:t>all-purpose flour </a:t>
            </a:r>
            <a:r>
              <a:rPr lang="en-GB" dirty="0"/>
              <a:t>(</a:t>
            </a:r>
            <a:r>
              <a:rPr lang="en-GB" dirty="0">
                <a:hlinkClick r:id="rId3"/>
              </a:rPr>
              <a:t>spoon &amp; </a:t>
            </a:r>
            <a:r>
              <a:rPr lang="en-GB" dirty="0" err="1">
                <a:hlinkClick r:id="rId3"/>
              </a:rPr>
              <a:t>leveled</a:t>
            </a:r>
            <a:r>
              <a:rPr lang="en-GB" dirty="0"/>
              <a:t>), plus more for hands and surface</a:t>
            </a:r>
          </a:p>
          <a:p>
            <a:r>
              <a:rPr lang="en-GB" dirty="0"/>
              <a:t>1 and 1/2 teaspoons </a:t>
            </a:r>
            <a:r>
              <a:rPr lang="en-GB" b="1" dirty="0"/>
              <a:t>salt</a:t>
            </a:r>
            <a:endParaRPr lang="en-GB" dirty="0"/>
          </a:p>
          <a:p>
            <a:r>
              <a:rPr lang="en-GB" dirty="0"/>
              <a:t>1 and 1/2 teaspoons </a:t>
            </a:r>
            <a:r>
              <a:rPr lang="en-GB" b="1" dirty="0"/>
              <a:t>baking soda</a:t>
            </a:r>
            <a:endParaRPr lang="en-GB" dirty="0"/>
          </a:p>
          <a:p>
            <a:r>
              <a:rPr lang="en-GB" dirty="0"/>
              <a:t>4 Tablespoons (1/4 cup; 60g) </a:t>
            </a:r>
            <a:r>
              <a:rPr lang="en-GB" b="1" dirty="0"/>
              <a:t>unsalted butter</a:t>
            </a:r>
            <a:r>
              <a:rPr lang="en-GB" dirty="0"/>
              <a:t>, melted</a:t>
            </a:r>
          </a:p>
          <a:p>
            <a:r>
              <a:rPr lang="en-GB" dirty="0"/>
              <a:t>2 Tablespoons </a:t>
            </a:r>
            <a:r>
              <a:rPr lang="en-GB" b="1" dirty="0"/>
              <a:t>honey</a:t>
            </a:r>
            <a:r>
              <a:rPr lang="en-GB" dirty="0"/>
              <a:t> (40g) or </a:t>
            </a:r>
            <a:r>
              <a:rPr lang="en-GB" b="1" dirty="0"/>
              <a:t>granulated sugar </a:t>
            </a:r>
            <a:r>
              <a:rPr lang="en-GB" dirty="0"/>
              <a:t>(25g)</a:t>
            </a:r>
          </a:p>
          <a:p>
            <a:r>
              <a:rPr lang="en-GB" dirty="0"/>
              <a:t>1 and 3/4 cups (420ml) </a:t>
            </a:r>
            <a:r>
              <a:rPr lang="en-GB" b="1" dirty="0"/>
              <a:t>buttermilk</a:t>
            </a:r>
            <a:r>
              <a:rPr lang="en-GB" dirty="0"/>
              <a:t>, plus 1 Tablespoon for brushing the dough</a:t>
            </a:r>
          </a:p>
          <a:p>
            <a:r>
              <a:rPr lang="en-GB" b="1" dirty="0"/>
              <a:t>optional:</a:t>
            </a:r>
            <a:r>
              <a:rPr lang="en-GB" dirty="0"/>
              <a:t> 1 Tablespoon whole oats and/or a sprinkle of coarse salt for </a:t>
            </a:r>
            <a:r>
              <a:rPr lang="en-GB" dirty="0" smtClean="0"/>
              <a:t>topping</a:t>
            </a:r>
          </a:p>
          <a:p>
            <a:r>
              <a:rPr lang="en-GB" dirty="0" smtClean="0"/>
              <a:t>If you don’t have any of the ingredients then swap them out for something you do have that’s very similar.</a:t>
            </a:r>
            <a:endParaRPr lang="en-GB" dirty="0"/>
          </a:p>
          <a:p>
            <a:r>
              <a:rPr lang="en-GB" sz="2000" dirty="0"/>
              <a:t/>
            </a:r>
            <a:br>
              <a:rPr lang="en-GB" sz="2000" dirty="0"/>
            </a:b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59469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200" dirty="0"/>
              <a:t>Preheat oven to 400°F (204°C</a:t>
            </a:r>
            <a:r>
              <a:rPr lang="en-GB" sz="1200" dirty="0" smtClean="0"/>
              <a:t>)..</a:t>
            </a:r>
            <a:endParaRPr lang="en-GB" sz="1200" dirty="0"/>
          </a:p>
          <a:p>
            <a:r>
              <a:rPr lang="en-GB" sz="1200" dirty="0" smtClean="0"/>
              <a:t>Mix </a:t>
            </a:r>
            <a:r>
              <a:rPr lang="en-GB" sz="1200" dirty="0"/>
              <a:t>the flour, salt, and baking soda together in a large bowl. Set aside.</a:t>
            </a:r>
          </a:p>
          <a:p>
            <a:r>
              <a:rPr lang="en-GB" sz="1200" dirty="0"/>
              <a:t>Whisk the melted butter and honey/sugar together. Pour into the flour mixture and toss to combine. (The mixture won’t fully combine yet since there’s so little wet ingredients and so much flour.) In 2-3 additions, pour in the buttermilk mixing for 15-20 seconds after each addition. After all of the buttermilk has been added, mix gently to form a shaggy, stiff, and slightly moist dough. If you used honey, there could be little specks of honey/butter in spots. That’s ok! Those will be extra </a:t>
            </a:r>
            <a:r>
              <a:rPr lang="en-GB" sz="1200" dirty="0" smtClean="0"/>
              <a:t>flavour </a:t>
            </a:r>
            <a:r>
              <a:rPr lang="en-GB" sz="1200" dirty="0"/>
              <a:t>specks in your bread.</a:t>
            </a:r>
          </a:p>
          <a:p>
            <a:r>
              <a:rPr lang="en-GB" sz="1200" dirty="0"/>
              <a:t>Pour the shaggy dough and any flour crumbles that haven’t been incorporated onto a lightly floured work surface. With floured hands, work the dough into a ball and flatten into a (approximately) 7-8 inch disc as best you can (make it about 2 inches tall). If the dough is too sticky, add a little more flour</a:t>
            </a:r>
            <a:r>
              <a:rPr lang="en-GB" sz="1200" dirty="0" smtClean="0"/>
              <a:t>. At this point if you wanted to add some cheese to make a savoury bread or chocolate spread to make a sweet bread. Have some fun making your bread just the way you want it.</a:t>
            </a:r>
            <a:endParaRPr lang="en-GB" sz="1200" dirty="0"/>
          </a:p>
          <a:p>
            <a:r>
              <a:rPr lang="en-GB" sz="1200" dirty="0"/>
              <a:t>Transfer </a:t>
            </a:r>
            <a:r>
              <a:rPr lang="en-GB" sz="1200" dirty="0" smtClean="0"/>
              <a:t>the bread to a greased tray. </a:t>
            </a:r>
            <a:r>
              <a:rPr lang="en-GB" sz="1200" dirty="0"/>
              <a:t>Brush the whole loaf with 1 Tablespoon buttermilk. Using a very sharp knife, score a 3/4 inch deep X into the top. (Without scoring, the bread can’t bake properly in the </a:t>
            </a:r>
            <a:r>
              <a:rPr lang="en-GB" sz="1200" dirty="0" err="1"/>
              <a:t>center</a:t>
            </a:r>
            <a:r>
              <a:rPr lang="en-GB" sz="1200" dirty="0"/>
              <a:t>.) Sprinkle optional oats and/or coarse salt on top of the loaf.</a:t>
            </a:r>
          </a:p>
          <a:p>
            <a:r>
              <a:rPr lang="en-GB" sz="1200" dirty="0"/>
              <a:t>Bake until the bread is golden brown and </a:t>
            </a:r>
            <a:r>
              <a:rPr lang="en-GB" sz="1200" dirty="0" err="1"/>
              <a:t>center</a:t>
            </a:r>
            <a:r>
              <a:rPr lang="en-GB" sz="1200" dirty="0"/>
              <a:t> appears cooked through, about 45 minutes. Loosely cover the bread with </a:t>
            </a:r>
            <a:r>
              <a:rPr lang="en-GB" sz="1200" dirty="0" err="1"/>
              <a:t>aluminum</a:t>
            </a:r>
            <a:r>
              <a:rPr lang="en-GB" sz="1200" dirty="0"/>
              <a:t> foil halfway through bake time to protect the crust from over-browning before the </a:t>
            </a:r>
            <a:r>
              <a:rPr lang="en-GB" sz="1200" dirty="0" err="1"/>
              <a:t>center</a:t>
            </a:r>
            <a:r>
              <a:rPr lang="en-GB" sz="1200" dirty="0"/>
              <a:t> has a chance to cook.</a:t>
            </a:r>
          </a:p>
          <a:p>
            <a:r>
              <a:rPr lang="en-GB" sz="1200" dirty="0"/>
              <a:t>Remove from the oven and allow bread to cool for 5 minutes before slicing. For best taste, though, let the bread cool for at least 30 minutes before slicing and serving. If you made a plain loaf, the slices are delicious spread with </a:t>
            </a:r>
            <a:r>
              <a:rPr lang="en-GB" sz="1200" dirty="0">
                <a:hlinkClick r:id="rId2"/>
              </a:rPr>
              <a:t>honey butter</a:t>
            </a:r>
            <a:r>
              <a:rPr lang="en-GB" sz="1200" dirty="0"/>
              <a:t> or your desired spreads. Slices taste wonderful toasted, too!</a:t>
            </a:r>
          </a:p>
          <a:p>
            <a:r>
              <a:rPr lang="en-GB" sz="1200" dirty="0"/>
              <a:t>Cover and store bread at room temperature for 3 days or in the refrigerator for up to 1 week.</a:t>
            </a:r>
          </a:p>
        </p:txBody>
      </p:sp>
    </p:spTree>
    <p:extLst>
      <p:ext uri="{BB962C8B-B14F-4D97-AF65-F5344CB8AC3E}">
        <p14:creationId xmlns:p14="http://schemas.microsoft.com/office/powerpoint/2010/main" val="96422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 descr="http://ukcdn.ar-cdn.com/recipes/port250/ff22df7f-dbcd-4a09-81f7-9c1d8395d9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148" y="936784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79223" y="1123406"/>
            <a:ext cx="7929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Banana Cake</a:t>
            </a:r>
          </a:p>
          <a:p>
            <a:r>
              <a:rPr lang="en-GB" dirty="0" smtClean="0"/>
              <a:t>You will need:</a:t>
            </a:r>
          </a:p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711388" y="2136339"/>
            <a:ext cx="54326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25g butter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150g caster sugar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1 teaspoon vanilla extract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1 egg, beaten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2 very ripe bananas, mashed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190g self raising flour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454545"/>
                </a:solidFill>
                <a:latin typeface="Bariol"/>
              </a:rPr>
              <a:t>60ml milk</a:t>
            </a:r>
          </a:p>
          <a:p>
            <a:endParaRPr lang="en-GB" dirty="0" smtClean="0"/>
          </a:p>
          <a:p>
            <a:r>
              <a:rPr lang="en-GB" dirty="0" smtClean="0"/>
              <a:t>Over ripe bananas are the best for this recipe.</a:t>
            </a:r>
          </a:p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90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Grease and line a 2lb loaf tin. Melt butter, sugar and vanilla in a saucepan over a medium heat.</a:t>
            </a:r>
          </a:p>
          <a:p>
            <a:r>
              <a:rPr lang="en-GB" dirty="0"/>
              <a:t>Remove from heat and add the mashed bananas, mix well.</a:t>
            </a:r>
          </a:p>
          <a:p>
            <a:r>
              <a:rPr lang="en-GB" dirty="0"/>
              <a:t>Add the egg, mix well.</a:t>
            </a:r>
          </a:p>
          <a:p>
            <a:r>
              <a:rPr lang="en-GB" dirty="0"/>
              <a:t>Stir in the flour and the milk.</a:t>
            </a:r>
          </a:p>
          <a:p>
            <a:r>
              <a:rPr lang="en-GB" dirty="0"/>
              <a:t>Pour into the prepared tin, sprinkle with a tablespoon of demerara sugar to give a crunch topping if liked.</a:t>
            </a:r>
          </a:p>
          <a:p>
            <a:r>
              <a:rPr lang="en-GB" dirty="0"/>
              <a:t>Bake at 170 C / Fan 150 C / Gas 3 for 35 minutes, or until a skewer comes out clean. Leave to cool and enjoy!</a:t>
            </a:r>
          </a:p>
          <a:p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3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Simple chocolate cak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15" y="605118"/>
            <a:ext cx="3614738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83741" y="874059"/>
            <a:ext cx="6844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Easy bake Chocolate Cake</a:t>
            </a:r>
          </a:p>
          <a:p>
            <a:r>
              <a:rPr lang="en-GB" dirty="0" smtClean="0"/>
              <a:t>You will need:</a:t>
            </a: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383740" y="2413338"/>
            <a:ext cx="47602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225g butter, softened, plus extra for greasing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225g caster sugar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4 large free-range eggs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100g self-raising flour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1 tsp baking powder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2 </a:t>
            </a:r>
            <a:r>
              <a:rPr lang="en-GB" dirty="0" err="1">
                <a:solidFill>
                  <a:srgbClr val="000000"/>
                </a:solidFill>
                <a:latin typeface="DINOT"/>
              </a:rPr>
              <a:t>tbsp</a:t>
            </a:r>
            <a:r>
              <a:rPr lang="en-GB" dirty="0">
                <a:solidFill>
                  <a:srgbClr val="000000"/>
                </a:solidFill>
                <a:latin typeface="DINOT"/>
              </a:rPr>
              <a:t> cocoa powder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DINOT"/>
              </a:rPr>
              <a:t>A little milk</a:t>
            </a:r>
            <a:endParaRPr lang="en-GB" b="0" i="0" dirty="0">
              <a:solidFill>
                <a:srgbClr val="000000"/>
              </a:solidFill>
              <a:effectLst/>
              <a:latin typeface="DINOT"/>
            </a:endParaRPr>
          </a:p>
        </p:txBody>
      </p:sp>
    </p:spTree>
    <p:extLst>
      <p:ext uri="{BB962C8B-B14F-4D97-AF65-F5344CB8AC3E}">
        <p14:creationId xmlns:p14="http://schemas.microsoft.com/office/powerpoint/2010/main" val="104157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Preheat the oven to 180°C/fan160°C/gas 4. Grease 2 x 20cm sandwich tins with a little butter and base line with baking paper. In a bowl, beat together the butter and sugar with an electric hand whisk until light and fluffy.</a:t>
            </a:r>
          </a:p>
          <a:p>
            <a:r>
              <a:rPr lang="en-GB" dirty="0"/>
              <a:t>Add the eggs, 1 at a time, beating after each addition. Sift in the flour, baking powder and cocoa, then lightly fold into the mixture.</a:t>
            </a:r>
          </a:p>
          <a:p>
            <a:r>
              <a:rPr lang="en-GB" dirty="0"/>
              <a:t>Add a little milk until you have a dropping consistency, then divide between the tins.</a:t>
            </a:r>
          </a:p>
          <a:p>
            <a:r>
              <a:rPr lang="en-GB" dirty="0"/>
              <a:t>Bake for 20-25 minutes or until a skewer inserted into the centre comes out clean. Leave to cool in the tin for 10 minutes, then turn out onto a wire rack to cool completely.</a:t>
            </a:r>
          </a:p>
        </p:txBody>
      </p:sp>
    </p:spTree>
    <p:extLst>
      <p:ext uri="{BB962C8B-B14F-4D97-AF65-F5344CB8AC3E}">
        <p14:creationId xmlns:p14="http://schemas.microsoft.com/office/powerpoint/2010/main" val="402685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b="1" dirty="0"/>
              <a:t>For the icing</a:t>
            </a:r>
            <a:endParaRPr lang="en-GB" dirty="0"/>
          </a:p>
          <a:p>
            <a:r>
              <a:rPr lang="en-GB" dirty="0"/>
              <a:t>250g dark chocolate</a:t>
            </a:r>
          </a:p>
          <a:p>
            <a:r>
              <a:rPr lang="en-GB" dirty="0"/>
              <a:t>250g butter, softened</a:t>
            </a:r>
          </a:p>
          <a:p>
            <a:r>
              <a:rPr lang="en-GB" dirty="0"/>
              <a:t>175g icing sugar</a:t>
            </a:r>
          </a:p>
          <a:p>
            <a:r>
              <a:rPr lang="en-GB" dirty="0"/>
              <a:t>Melt the chocolate in a bowl over a pan of simmering water, then cool slightly. In a bowl, beat the butter and icing sugar together with an electric hand whisk until light and fluffy, then fold in the melted chocolate.</a:t>
            </a:r>
          </a:p>
          <a:p>
            <a:r>
              <a:rPr lang="en-GB" dirty="0"/>
              <a:t>Spread some icing over 1 of the cakes, top with the other cake and the rest of the icing.</a:t>
            </a:r>
          </a:p>
          <a:p>
            <a:r>
              <a:rPr lang="en-GB" dirty="0" smtClean="0"/>
              <a:t>Enjoy</a:t>
            </a:r>
          </a:p>
          <a:p>
            <a:r>
              <a:rPr lang="en-GB" dirty="0" smtClean="0"/>
              <a:t>This could be a great opportunity to use up your </a:t>
            </a:r>
            <a:r>
              <a:rPr lang="en-GB" dirty="0"/>
              <a:t>E</a:t>
            </a:r>
            <a:r>
              <a:rPr lang="en-GB" dirty="0" smtClean="0"/>
              <a:t>aster eggs.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089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350g pack ready-rolled puff </a:t>
            </a:r>
            <a:r>
              <a:rPr lang="en-GB" sz="2400" dirty="0" smtClean="0"/>
              <a:t>pastry</a:t>
            </a:r>
            <a:br>
              <a:rPr lang="en-GB" sz="2400" dirty="0" smtClean="0"/>
            </a:br>
            <a:r>
              <a:rPr lang="en-GB" sz="2400" dirty="0" smtClean="0"/>
              <a:t>Hand full of any cheese you like</a:t>
            </a:r>
            <a:br>
              <a:rPr lang="en-GB" sz="2400" dirty="0" smtClean="0"/>
            </a:br>
            <a:endParaRPr lang="en-GB" sz="2400" dirty="0"/>
          </a:p>
        </p:txBody>
      </p:sp>
      <p:pic>
        <p:nvPicPr>
          <p:cNvPr id="5122" name="Picture 2" descr="Quick cheese straw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25" y="605118"/>
            <a:ext cx="3980988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42647" y="1116106"/>
            <a:ext cx="6521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Home made cheese straws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544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73</TotalTime>
  <Words>1187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</vt:lpstr>
      <vt:lpstr>Century Gothic</vt:lpstr>
      <vt:lpstr>DINOT</vt:lpstr>
      <vt:lpstr>Wingdings 3</vt:lpstr>
      <vt:lpstr>Slice</vt:lpstr>
      <vt:lpstr>Creative task 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350g pack ready-rolled puff pastry Hand full of any cheese you like 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2 creative tasks Mon 27/4/20  11.30 – 12.15</dc:title>
  <dc:creator>Susan Leigh</dc:creator>
  <cp:lastModifiedBy>Jarad Dymock</cp:lastModifiedBy>
  <cp:revision>9</cp:revision>
  <dcterms:created xsi:type="dcterms:W3CDTF">2020-04-20T12:05:39Z</dcterms:created>
  <dcterms:modified xsi:type="dcterms:W3CDTF">2021-01-11T11:26:37Z</dcterms:modified>
</cp:coreProperties>
</file>