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58" r:id="rId6"/>
    <p:sldId id="269" r:id="rId7"/>
    <p:sldId id="271" r:id="rId8"/>
    <p:sldId id="260" r:id="rId9"/>
    <p:sldId id="272" r:id="rId10"/>
    <p:sldId id="270" r:id="rId11"/>
    <p:sldId id="273" r:id="rId12"/>
    <p:sldId id="2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48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11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1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507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95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8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504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405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64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03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443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6CDF1-8D77-4A6E-92B2-97221CCD8C34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306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6rEgpYzgGrQ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Holes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latin typeface="XCCW Joined 6a" panose="03050602040000000000" pitchFamily="66" charset="0"/>
              </a:rPr>
              <a:t>Week </a:t>
            </a:r>
            <a:r>
              <a:rPr lang="en-GB" dirty="0" smtClean="0">
                <a:latin typeface="XCCW Joined 6a" panose="03050602040000000000" pitchFamily="66" charset="0"/>
              </a:rPr>
              <a:t>5 </a:t>
            </a:r>
            <a:r>
              <a:rPr lang="en-GB" dirty="0" smtClean="0">
                <a:latin typeface="XCCW Joined 6a" panose="03050602040000000000" pitchFamily="66" charset="0"/>
              </a:rPr>
              <a:t>Day </a:t>
            </a:r>
            <a:r>
              <a:rPr lang="en-GB" dirty="0" smtClean="0">
                <a:latin typeface="XCCW Joined 6a" panose="03050602040000000000" pitchFamily="66" charset="0"/>
              </a:rPr>
              <a:t>1</a:t>
            </a:r>
            <a:endParaRPr lang="en-GB" dirty="0" smtClean="0">
              <a:latin typeface="XCCW Joined 6a" panose="03050602040000000000" pitchFamily="66" charset="0"/>
            </a:endParaRPr>
          </a:p>
          <a:p>
            <a:r>
              <a:rPr lang="en-GB" dirty="0" smtClean="0">
                <a:latin typeface="XCCW Joined 6a" panose="03050602040000000000" pitchFamily="66" charset="0"/>
              </a:rPr>
              <a:t>Chapter </a:t>
            </a:r>
            <a:r>
              <a:rPr lang="en-GB" dirty="0" smtClean="0">
                <a:latin typeface="XCCW Joined 6a" panose="03050602040000000000" pitchFamily="66" charset="0"/>
              </a:rPr>
              <a:t>17</a:t>
            </a:r>
          </a:p>
          <a:p>
            <a:r>
              <a:rPr lang="en-GB" dirty="0">
                <a:latin typeface="XCCW Joined 6a" panose="03050602040000000000" pitchFamily="66" charset="0"/>
                <a:hlinkClick r:id="rId2"/>
              </a:rPr>
              <a:t>https://</a:t>
            </a:r>
            <a:r>
              <a:rPr lang="en-GB" dirty="0" smtClean="0">
                <a:latin typeface="XCCW Joined 6a" panose="03050602040000000000" pitchFamily="66" charset="0"/>
                <a:hlinkClick r:id="rId2"/>
              </a:rPr>
              <a:t>www.youtube.com/watch?v=6rEgpYzgGrQ</a:t>
            </a:r>
            <a:r>
              <a:rPr lang="en-GB" dirty="0" smtClean="0">
                <a:latin typeface="XCCW Joined 6a" panose="03050602040000000000" pitchFamily="66" charset="0"/>
              </a:rPr>
              <a:t> </a:t>
            </a:r>
            <a:endParaRPr lang="en-GB" dirty="0" smtClean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935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Do you think Zigzag hit Stanley in the head with the shovel intentionally? Use evidence from the text to back up your answer. (3 marks) 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56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Do you think Zigzag hit Stanley in the head with the shovel intentionally? </a:t>
            </a:r>
            <a:r>
              <a:rPr lang="en-GB" dirty="0" smtClean="0">
                <a:latin typeface="Comic Sans MS" panose="030F0702030302020204" pitchFamily="66" charset="0"/>
              </a:rPr>
              <a:t>Use evidence from the text to back up your answer. (</a:t>
            </a:r>
            <a:r>
              <a:rPr lang="en-GB" dirty="0" smtClean="0">
                <a:latin typeface="Comic Sans MS" panose="030F0702030302020204" pitchFamily="66" charset="0"/>
              </a:rPr>
              <a:t>3 marks) </a:t>
            </a:r>
          </a:p>
          <a:p>
            <a:pPr marL="0" indent="0">
              <a:buNone/>
            </a:pPr>
            <a:r>
              <a:rPr lang="en-GB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Yes</a:t>
            </a:r>
            <a:endParaRPr lang="en-GB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-he didn’t apologise at all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-he made him still dig up the dirt after 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-when Zigzag wasn’t there to help, he was just watching him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-Zigzag just carried on after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-there was no reason for him to hit Stanley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750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354"/>
            <a:ext cx="10515600" cy="58956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How would you analyse The Warden’s behaviour? 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2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098" y="0"/>
            <a:ext cx="5612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0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0"/>
            <a:ext cx="4900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84" y="1046933"/>
            <a:ext cx="7702763" cy="339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10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Vocabulary Starter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How many way can you think of to complete these prefixes and suffixes?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Give yourself 60 seconds on each and see how many you can get.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-able                    un-                   tele-               -</a:t>
            </a:r>
            <a:r>
              <a:rPr lang="en-GB" dirty="0" err="1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ish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        </a:t>
            </a:r>
            <a:endParaRPr lang="en-GB" dirty="0" smtClean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897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Find and copy a word that means the same as…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1. Bucketed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2. Abrasion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3. Dug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4. Miniscule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5. Retreat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958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Find and copy a word that means the same as…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1. Bucketed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Scooped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2. Abrasion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Wound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3. Dug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Jabbed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4. Miniscule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Tiny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5. Retreat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Returning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47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Who, what, why, when, how…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Who else's holes had they started to dig into?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What time of day did The Warden arrive?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Where was Armpit arriving back from?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When did the boys continue to dig until?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How many tiny spots of blood did the pitchfork leave?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What did Mr Sir use as a bandage?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>
                <a:latin typeface="Comic Sans MS" panose="030F0702030302020204" pitchFamily="66" charset="0"/>
              </a:rPr>
              <a:t>Who hit Stanley in the head with a shovel?</a:t>
            </a:r>
            <a:endParaRPr lang="en-GB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95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Who, what, why, when, how…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Who else's holes had they started to dig into?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Armpit and Squid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What time of day did The Warden arrive?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After sunrise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Where was Armpit arriving back from?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Bathroom break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When did the boys continue to dig until?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Late afternoon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How many tiny spots of blood did the pitchfork leave?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What did Mr Sir use as a bandage?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Sunflower seed bag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Who hit Stanley in the head with a shovel?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Zigzag</a:t>
            </a:r>
          </a:p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126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380</Words>
  <Application>Microsoft Office PowerPoint</Application>
  <PresentationFormat>Widescreen</PresentationFormat>
  <Paragraphs>54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XCCW Joined 6a</vt:lpstr>
      <vt:lpstr>Office Theme</vt:lpstr>
      <vt:lpstr>Holes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Holes</dc:title>
  <dc:creator>Robyn Britten</dc:creator>
  <cp:lastModifiedBy>Robyn Britten</cp:lastModifiedBy>
  <cp:revision>20</cp:revision>
  <dcterms:created xsi:type="dcterms:W3CDTF">2021-01-19T14:15:53Z</dcterms:created>
  <dcterms:modified xsi:type="dcterms:W3CDTF">2021-01-26T13:05:53Z</dcterms:modified>
</cp:coreProperties>
</file>