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7"/>
  </p:notesMasterIdLst>
  <p:sldIdLst>
    <p:sldId id="296" r:id="rId11"/>
    <p:sldId id="297" r:id="rId12"/>
    <p:sldId id="308" r:id="rId13"/>
    <p:sldId id="298" r:id="rId14"/>
    <p:sldId id="299" r:id="rId15"/>
    <p:sldId id="300" r:id="rId16"/>
    <p:sldId id="307" r:id="rId17"/>
    <p:sldId id="306" r:id="rId18"/>
    <p:sldId id="304" r:id="rId19"/>
    <p:sldId id="309" r:id="rId20"/>
    <p:sldId id="301" r:id="rId21"/>
    <p:sldId id="310" r:id="rId22"/>
    <p:sldId id="311" r:id="rId23"/>
    <p:sldId id="314" r:id="rId24"/>
    <p:sldId id="312" r:id="rId25"/>
    <p:sldId id="313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73" d="100"/>
          <a:sy n="73" d="100"/>
        </p:scale>
        <p:origin x="132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48AD29BB-00B5-4C39-B000-3F975DB46E86}"/>
    <pc:docChg chg="custSel modSld">
      <pc:chgData name="James Clegg" userId="c6df1435-7a36-4b38-be4d-16e68e91152f" providerId="ADAL" clId="{48AD29BB-00B5-4C39-B000-3F975DB46E86}" dt="2020-12-14T10:29:20.577" v="17"/>
      <pc:docMkLst>
        <pc:docMk/>
      </pc:docMkLst>
      <pc:sldChg chg="modTransition">
        <pc:chgData name="James Clegg" userId="c6df1435-7a36-4b38-be4d-16e68e91152f" providerId="ADAL" clId="{48AD29BB-00B5-4C39-B000-3F975DB46E86}" dt="2020-12-14T10:29:20.577" v="17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48AD29BB-00B5-4C39-B000-3F975DB46E86}" dt="2020-12-14T10:29:20.577" v="17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4128357408" sldId="298"/>
        </pc:sldMkLst>
        <pc:picChg chg="del">
          <ac:chgData name="James Clegg" userId="c6df1435-7a36-4b38-be4d-16e68e91152f" providerId="ADAL" clId="{48AD29BB-00B5-4C39-B000-3F975DB46E86}" dt="2020-12-14T10:28:03.673" v="1" actId="478"/>
          <ac:picMkLst>
            <pc:docMk/>
            <pc:sldMk cId="4128357408" sldId="298"/>
            <ac:picMk id="18" creationId="{00000000-0000-0000-0000-000000000000}"/>
          </ac:picMkLst>
        </pc:picChg>
      </pc:sldChg>
      <pc:sldChg chg="modTransition">
        <pc:chgData name="James Clegg" userId="c6df1435-7a36-4b38-be4d-16e68e91152f" providerId="ADAL" clId="{48AD29BB-00B5-4C39-B000-3F975DB46E86}" dt="2020-12-14T10:29:20.577" v="17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3939627984" sldId="300"/>
        </pc:sldMkLst>
        <pc:picChg chg="del">
          <ac:chgData name="James Clegg" userId="c6df1435-7a36-4b38-be4d-16e68e91152f" providerId="ADAL" clId="{48AD29BB-00B5-4C39-B000-3F975DB46E86}" dt="2020-12-14T10:28:06.723" v="2" actId="478"/>
          <ac:picMkLst>
            <pc:docMk/>
            <pc:sldMk cId="3939627984" sldId="300"/>
            <ac:picMk id="4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3782242679" sldId="301"/>
        </pc:sldMkLst>
        <pc:picChg chg="del">
          <ac:chgData name="James Clegg" userId="c6df1435-7a36-4b38-be4d-16e68e91152f" providerId="ADAL" clId="{48AD29BB-00B5-4C39-B000-3F975DB46E86}" dt="2020-12-14T10:28:21.463" v="7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3195527484" sldId="304"/>
        </pc:sldMkLst>
        <pc:picChg chg="del">
          <ac:chgData name="James Clegg" userId="c6df1435-7a36-4b38-be4d-16e68e91152f" providerId="ADAL" clId="{48AD29BB-00B5-4C39-B000-3F975DB46E86}" dt="2020-12-14T10:28:15.298" v="5" actId="478"/>
          <ac:picMkLst>
            <pc:docMk/>
            <pc:sldMk cId="3195527484" sldId="304"/>
            <ac:picMk id="1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1340740184" sldId="306"/>
        </pc:sldMkLst>
        <pc:picChg chg="del">
          <ac:chgData name="James Clegg" userId="c6df1435-7a36-4b38-be4d-16e68e91152f" providerId="ADAL" clId="{48AD29BB-00B5-4C39-B000-3F975DB46E86}" dt="2020-12-14T10:28:12.847" v="4" actId="478"/>
          <ac:picMkLst>
            <pc:docMk/>
            <pc:sldMk cId="1340740184" sldId="306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1473403421" sldId="307"/>
        </pc:sldMkLst>
        <pc:picChg chg="del">
          <ac:chgData name="James Clegg" userId="c6df1435-7a36-4b38-be4d-16e68e91152f" providerId="ADAL" clId="{48AD29BB-00B5-4C39-B000-3F975DB46E86}" dt="2020-12-14T10:28:09.422" v="3" actId="478"/>
          <ac:picMkLst>
            <pc:docMk/>
            <pc:sldMk cId="1473403421" sldId="307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2129545445" sldId="308"/>
        </pc:sldMkLst>
        <pc:picChg chg="del">
          <ac:chgData name="James Clegg" userId="c6df1435-7a36-4b38-be4d-16e68e91152f" providerId="ADAL" clId="{48AD29BB-00B5-4C39-B000-3F975DB46E86}" dt="2020-12-14T10:28:01.167" v="0" actId="478"/>
          <ac:picMkLst>
            <pc:docMk/>
            <pc:sldMk cId="2129545445" sldId="30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933800299" sldId="309"/>
        </pc:sldMkLst>
        <pc:picChg chg="del">
          <ac:chgData name="James Clegg" userId="c6df1435-7a36-4b38-be4d-16e68e91152f" providerId="ADAL" clId="{48AD29BB-00B5-4C39-B000-3F975DB46E86}" dt="2020-12-14T10:28:18.495" v="6" actId="478"/>
          <ac:picMkLst>
            <pc:docMk/>
            <pc:sldMk cId="933800299" sldId="309"/>
            <ac:picMk id="2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3142454360" sldId="310"/>
        </pc:sldMkLst>
        <pc:picChg chg="del">
          <ac:chgData name="James Clegg" userId="c6df1435-7a36-4b38-be4d-16e68e91152f" providerId="ADAL" clId="{48AD29BB-00B5-4C39-B000-3F975DB46E86}" dt="2020-12-14T10:28:23.968" v="8" actId="478"/>
          <ac:picMkLst>
            <pc:docMk/>
            <pc:sldMk cId="3142454360" sldId="310"/>
            <ac:picMk id="1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2787188358" sldId="311"/>
        </pc:sldMkLst>
        <pc:picChg chg="del">
          <ac:chgData name="James Clegg" userId="c6df1435-7a36-4b38-be4d-16e68e91152f" providerId="ADAL" clId="{48AD29BB-00B5-4C39-B000-3F975DB46E86}" dt="2020-12-14T10:28:26.718" v="9" actId="478"/>
          <ac:picMkLst>
            <pc:docMk/>
            <pc:sldMk cId="2787188358" sldId="311"/>
            <ac:picMk id="27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826261085" sldId="312"/>
        </pc:sldMkLst>
        <pc:spChg chg="mod">
          <ac:chgData name="James Clegg" userId="c6df1435-7a36-4b38-be4d-16e68e91152f" providerId="ADAL" clId="{48AD29BB-00B5-4C39-B000-3F975DB46E86}" dt="2020-12-14T10:29:08.906" v="16" actId="1036"/>
          <ac:spMkLst>
            <pc:docMk/>
            <pc:sldMk cId="826261085" sldId="312"/>
            <ac:spMk id="18" creationId="{00000000-0000-0000-0000-000000000000}"/>
          </ac:spMkLst>
        </pc:spChg>
        <pc:picChg chg="del">
          <ac:chgData name="James Clegg" userId="c6df1435-7a36-4b38-be4d-16e68e91152f" providerId="ADAL" clId="{48AD29BB-00B5-4C39-B000-3F975DB46E86}" dt="2020-12-14T10:28:32.668" v="11" actId="478"/>
          <ac:picMkLst>
            <pc:docMk/>
            <pc:sldMk cId="826261085" sldId="312"/>
            <ac:picMk id="3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282546600" sldId="313"/>
        </pc:sldMkLst>
        <pc:picChg chg="del">
          <ac:chgData name="James Clegg" userId="c6df1435-7a36-4b38-be4d-16e68e91152f" providerId="ADAL" clId="{48AD29BB-00B5-4C39-B000-3F975DB46E86}" dt="2020-12-14T10:28:35.256" v="12" actId="478"/>
          <ac:picMkLst>
            <pc:docMk/>
            <pc:sldMk cId="282546600" sldId="31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8AD29BB-00B5-4C39-B000-3F975DB46E86}" dt="2020-12-14T10:29:20.577" v="17"/>
        <pc:sldMkLst>
          <pc:docMk/>
          <pc:sldMk cId="1119829324" sldId="314"/>
        </pc:sldMkLst>
        <pc:picChg chg="del">
          <ac:chgData name="James Clegg" userId="c6df1435-7a36-4b38-be4d-16e68e91152f" providerId="ADAL" clId="{48AD29BB-00B5-4C39-B000-3F975DB46E86}" dt="2020-12-14T10:28:29.284" v="10" actId="478"/>
          <ac:picMkLst>
            <pc:docMk/>
            <pc:sldMk cId="1119829324" sldId="314"/>
            <ac:picMk id="1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11/01/2021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11/01/2021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11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1.pn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8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42.png"/><Relationship Id="rId9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044021"/>
              </p:ext>
            </p:extLst>
          </p:nvPr>
        </p:nvGraphicFramePr>
        <p:xfrm>
          <a:off x="2108657" y="655717"/>
          <a:ext cx="4389760" cy="3851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976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438976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438976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438976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438976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438976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438976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438976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438976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438976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385103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385103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385103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385103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385103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385103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385103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385103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385103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385103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5537" marR="95537" marT="47767" marB="4776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108657" y="655717"/>
            <a:ext cx="433062" cy="38510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" name="Rectangle 4"/>
          <p:cNvSpPr/>
          <p:nvPr/>
        </p:nvSpPr>
        <p:spPr>
          <a:xfrm>
            <a:off x="2535165" y="655717"/>
            <a:ext cx="433062" cy="38510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6" name="Rectangle 5"/>
          <p:cNvSpPr/>
          <p:nvPr/>
        </p:nvSpPr>
        <p:spPr>
          <a:xfrm>
            <a:off x="2977019" y="655717"/>
            <a:ext cx="433062" cy="38510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" name="Rectangle 6"/>
          <p:cNvSpPr/>
          <p:nvPr/>
        </p:nvSpPr>
        <p:spPr>
          <a:xfrm>
            <a:off x="3421721" y="655717"/>
            <a:ext cx="433062" cy="38510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8" name="Rectangle 7"/>
          <p:cNvSpPr/>
          <p:nvPr/>
        </p:nvSpPr>
        <p:spPr>
          <a:xfrm>
            <a:off x="3853399" y="655717"/>
            <a:ext cx="433062" cy="38510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9" name="Rectangle 8"/>
          <p:cNvSpPr/>
          <p:nvPr/>
        </p:nvSpPr>
        <p:spPr>
          <a:xfrm>
            <a:off x="4292199" y="655717"/>
            <a:ext cx="433062" cy="38510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0" name="Rectangle 9"/>
          <p:cNvSpPr/>
          <p:nvPr/>
        </p:nvSpPr>
        <p:spPr>
          <a:xfrm>
            <a:off x="4734053" y="655717"/>
            <a:ext cx="433062" cy="38510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1" name="Rectangle 10"/>
          <p:cNvSpPr/>
          <p:nvPr/>
        </p:nvSpPr>
        <p:spPr>
          <a:xfrm>
            <a:off x="5175907" y="655717"/>
            <a:ext cx="433062" cy="38510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2" name="Rectangle 11"/>
          <p:cNvSpPr/>
          <p:nvPr/>
        </p:nvSpPr>
        <p:spPr>
          <a:xfrm>
            <a:off x="5616377" y="655717"/>
            <a:ext cx="433062" cy="38510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3" name="Rectangle 12"/>
          <p:cNvSpPr/>
          <p:nvPr/>
        </p:nvSpPr>
        <p:spPr>
          <a:xfrm>
            <a:off x="6048055" y="655717"/>
            <a:ext cx="433062" cy="385103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879334" y="4767336"/>
                <a:ext cx="162095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0.6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9334" y="4767336"/>
                <a:ext cx="1620957" cy="769378"/>
              </a:xfrm>
              <a:prstGeom prst="rect">
                <a:avLst/>
              </a:prstGeom>
              <a:blipFill>
                <a:blip r:embed="rId5"/>
                <a:stretch>
                  <a:fillRect r="-6391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415391" y="4767464"/>
                <a:ext cx="1077924" cy="7692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391" y="4767464"/>
                <a:ext cx="1077924" cy="76925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93380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1 - 2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831125" y="725050"/>
                <a:ext cx="2936630" cy="888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10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1125" y="725050"/>
                <a:ext cx="2936630" cy="8886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833913"/>
              </p:ext>
            </p:extLst>
          </p:nvPr>
        </p:nvGraphicFramePr>
        <p:xfrm>
          <a:off x="1172309" y="2411893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149963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414188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8480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9040178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12466008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191669"/>
              </p:ext>
            </p:extLst>
          </p:nvPr>
        </p:nvGraphicFramePr>
        <p:xfrm>
          <a:off x="1172309" y="3522655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831125" y="4350411"/>
                <a:ext cx="2936630" cy="888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5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1125" y="4350411"/>
                <a:ext cx="2936630" cy="8886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/>
          <p:cNvCxnSpPr/>
          <p:nvPr/>
        </p:nvCxnSpPr>
        <p:spPr>
          <a:xfrm>
            <a:off x="1172309" y="1340338"/>
            <a:ext cx="0" cy="3569677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388579" y="1340338"/>
            <a:ext cx="0" cy="3569677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200110"/>
              </p:ext>
            </p:extLst>
          </p:nvPr>
        </p:nvGraphicFramePr>
        <p:xfrm>
          <a:off x="1172309" y="3522655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KG Primary Penmanship" panose="02000506000000020003" pitchFamily="2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625246"/>
              </p:ext>
            </p:extLst>
          </p:nvPr>
        </p:nvGraphicFramePr>
        <p:xfrm>
          <a:off x="1172308" y="3522655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489940" y="4539960"/>
                <a:ext cx="29366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0.2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9940" y="4539960"/>
                <a:ext cx="2936630" cy="523220"/>
              </a:xfrm>
              <a:prstGeom prst="rect">
                <a:avLst/>
              </a:prstGeom>
              <a:blipFill>
                <a:blip r:embed="rId7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14245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316944"/>
              </p:ext>
            </p:extLst>
          </p:nvPr>
        </p:nvGraphicFramePr>
        <p:xfrm>
          <a:off x="1336034" y="1682320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750339" y="2934549"/>
                <a:ext cx="2936630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0.4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339" y="2934549"/>
                <a:ext cx="2936630" cy="769378"/>
              </a:xfrm>
              <a:prstGeom prst="rect">
                <a:avLst/>
              </a:prstGeom>
              <a:blipFill>
                <a:blip r:embed="rId5"/>
                <a:stretch>
                  <a:fillRect b="-94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ounded Rectangle 4"/>
          <p:cNvSpPr/>
          <p:nvPr/>
        </p:nvSpPr>
        <p:spPr>
          <a:xfrm>
            <a:off x="2426218" y="3090537"/>
            <a:ext cx="496392" cy="66821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50339" y="4381076"/>
                <a:ext cx="2936630" cy="767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0.8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339" y="4381076"/>
                <a:ext cx="2936630" cy="767133"/>
              </a:xfrm>
              <a:prstGeom prst="rect">
                <a:avLst/>
              </a:prstGeom>
              <a:blipFill>
                <a:blip r:embed="rId6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ounded Rectangle 6"/>
          <p:cNvSpPr/>
          <p:nvPr/>
        </p:nvSpPr>
        <p:spPr>
          <a:xfrm>
            <a:off x="2426217" y="4458277"/>
            <a:ext cx="496392" cy="66821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560339" y="2934549"/>
                <a:ext cx="2936630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0.6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339" y="2934549"/>
                <a:ext cx="2936630" cy="769378"/>
              </a:xfrm>
              <a:prstGeom prst="rect">
                <a:avLst/>
              </a:prstGeom>
              <a:blipFill>
                <a:blip r:embed="rId7"/>
                <a:stretch>
                  <a:fillRect b="-94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560339" y="4381076"/>
                <a:ext cx="2936630" cy="769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1.2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339" y="4381076"/>
                <a:ext cx="2936630" cy="769250"/>
              </a:xfrm>
              <a:prstGeom prst="rect">
                <a:avLst/>
              </a:prstGeom>
              <a:blipFill>
                <a:blip r:embed="rId8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9"/>
          <p:cNvSpPr/>
          <p:nvPr/>
        </p:nvSpPr>
        <p:spPr>
          <a:xfrm>
            <a:off x="6257831" y="3021948"/>
            <a:ext cx="484422" cy="66821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1" name="Rounded Rectangle 10"/>
          <p:cNvSpPr/>
          <p:nvPr/>
        </p:nvSpPr>
        <p:spPr>
          <a:xfrm>
            <a:off x="6254744" y="4482110"/>
            <a:ext cx="487510" cy="66821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2" name="Left Bracket 11"/>
          <p:cNvSpPr/>
          <p:nvPr/>
        </p:nvSpPr>
        <p:spPr>
          <a:xfrm flipH="1">
            <a:off x="2985502" y="3350870"/>
            <a:ext cx="430823" cy="1474306"/>
          </a:xfrm>
          <a:prstGeom prst="leftBracket">
            <a:avLst>
              <a:gd name="adj" fmla="val 171103"/>
            </a:avLst>
          </a:prstGeom>
          <a:noFill/>
          <a:ln w="28575">
            <a:solidFill>
              <a:schemeClr val="accent5"/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solidFill>
                <a:schemeClr val="tx1"/>
              </a:solidFill>
            </a:endParaRPr>
          </a:p>
        </p:txBody>
      </p:sp>
      <p:sp>
        <p:nvSpPr>
          <p:cNvPr id="13" name="Left Bracket 12"/>
          <p:cNvSpPr/>
          <p:nvPr/>
        </p:nvSpPr>
        <p:spPr>
          <a:xfrm flipH="1">
            <a:off x="6811241" y="3350868"/>
            <a:ext cx="430823" cy="1474308"/>
          </a:xfrm>
          <a:prstGeom prst="leftBracket">
            <a:avLst>
              <a:gd name="adj" fmla="val 171103"/>
            </a:avLst>
          </a:prstGeom>
          <a:noFill/>
          <a:ln w="28575">
            <a:solidFill>
              <a:schemeClr val="accent5"/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385553" y="3826414"/>
                <a:ext cx="9583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6096D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6096D4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5553" y="3826414"/>
                <a:ext cx="958362" cy="523220"/>
              </a:xfrm>
              <a:prstGeom prst="rect">
                <a:avLst/>
              </a:prstGeom>
              <a:blipFill>
                <a:blip r:embed="rId9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238403" y="3826414"/>
                <a:ext cx="9583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6096D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6096D4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403" y="3826414"/>
                <a:ext cx="958362" cy="523220"/>
              </a:xfrm>
              <a:prstGeom prst="rect">
                <a:avLst/>
              </a:prstGeom>
              <a:blipFill>
                <a:blip r:embed="rId10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Left Bracket 15"/>
          <p:cNvSpPr/>
          <p:nvPr/>
        </p:nvSpPr>
        <p:spPr>
          <a:xfrm>
            <a:off x="1387547" y="3350871"/>
            <a:ext cx="380980" cy="1474306"/>
          </a:xfrm>
          <a:prstGeom prst="leftBracket">
            <a:avLst>
              <a:gd name="adj" fmla="val 171103"/>
            </a:avLst>
          </a:prstGeom>
          <a:noFill/>
          <a:ln w="28575">
            <a:solidFill>
              <a:schemeClr val="accent5"/>
            </a:solidFill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55274" y="3826414"/>
                <a:ext cx="9583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6096D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6096D4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274" y="3826414"/>
                <a:ext cx="958362" cy="523220"/>
              </a:xfrm>
              <a:prstGeom prst="rect">
                <a:avLst/>
              </a:prstGeom>
              <a:blipFill>
                <a:blip r:embed="rId11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Left Bracket 17"/>
          <p:cNvSpPr/>
          <p:nvPr/>
        </p:nvSpPr>
        <p:spPr>
          <a:xfrm>
            <a:off x="5180804" y="3350870"/>
            <a:ext cx="430823" cy="1474307"/>
          </a:xfrm>
          <a:prstGeom prst="leftBracket">
            <a:avLst>
              <a:gd name="adj" fmla="val 171103"/>
            </a:avLst>
          </a:prstGeom>
          <a:noFill/>
          <a:ln w="28575">
            <a:solidFill>
              <a:schemeClr val="accent5"/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557242" y="3826414"/>
                <a:ext cx="9583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6096D4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6096D4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7242" y="3826414"/>
                <a:ext cx="958362" cy="523220"/>
              </a:xfrm>
              <a:prstGeom prst="rect">
                <a:avLst/>
              </a:prstGeom>
              <a:blipFill>
                <a:blip r:embed="rId12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478475"/>
              </p:ext>
            </p:extLst>
          </p:nvPr>
        </p:nvGraphicFramePr>
        <p:xfrm>
          <a:off x="1336034" y="1682320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566608"/>
              </p:ext>
            </p:extLst>
          </p:nvPr>
        </p:nvGraphicFramePr>
        <p:xfrm>
          <a:off x="1336034" y="1682320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734878" y="71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718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 animBg="1"/>
      <p:bldP spid="17" grpId="0"/>
      <p:bldP spid="18" grpId="0" animBg="1"/>
      <p:bldP spid="19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6439" y="503397"/>
            <a:ext cx="6707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Fill in the missing numbers.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6116" y="5141225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88960" y="5283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176503" y="1594195"/>
                <a:ext cx="3019715" cy="783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0.46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46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23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50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6503" y="1594195"/>
                <a:ext cx="3019715" cy="783548"/>
              </a:xfrm>
              <a:prstGeom prst="rect">
                <a:avLst/>
              </a:prstGeom>
              <a:blipFill>
                <a:blip r:embed="rId6"/>
                <a:stretch>
                  <a:fillRect l="-4242" b="-85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176503" y="3061903"/>
                <a:ext cx="3019715" cy="783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0.35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35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20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6503" y="3061903"/>
                <a:ext cx="3019715" cy="783548"/>
              </a:xfrm>
              <a:prstGeom prst="rect">
                <a:avLst/>
              </a:prstGeom>
              <a:blipFill>
                <a:blip r:embed="rId7"/>
                <a:stretch>
                  <a:fillRect l="-4242" b="-7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176503" y="4531186"/>
                <a:ext cx="3019715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0.17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6503" y="4531186"/>
                <a:ext cx="3019715" cy="767646"/>
              </a:xfrm>
              <a:prstGeom prst="rect">
                <a:avLst/>
              </a:prstGeom>
              <a:blipFill>
                <a:blip r:embed="rId8"/>
                <a:stretch>
                  <a:fillRect l="-4242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9"/>
          <p:cNvSpPr/>
          <p:nvPr/>
        </p:nvSpPr>
        <p:spPr>
          <a:xfrm rot="5400000">
            <a:off x="2352459" y="1369690"/>
            <a:ext cx="450937" cy="70145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ounded Rectangle 10"/>
          <p:cNvSpPr/>
          <p:nvPr/>
        </p:nvSpPr>
        <p:spPr>
          <a:xfrm rot="5400000">
            <a:off x="3246803" y="1459856"/>
            <a:ext cx="450937" cy="52112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ounded Rectangle 12"/>
          <p:cNvSpPr/>
          <p:nvPr/>
        </p:nvSpPr>
        <p:spPr>
          <a:xfrm rot="5400000">
            <a:off x="2352459" y="2837363"/>
            <a:ext cx="450937" cy="70145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ounded Rectangle 13"/>
          <p:cNvSpPr/>
          <p:nvPr/>
        </p:nvSpPr>
        <p:spPr>
          <a:xfrm rot="5400000">
            <a:off x="3246803" y="2927529"/>
            <a:ext cx="450937" cy="52112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ounded Rectangle 14"/>
          <p:cNvSpPr/>
          <p:nvPr/>
        </p:nvSpPr>
        <p:spPr>
          <a:xfrm rot="5400000">
            <a:off x="2389733" y="4308327"/>
            <a:ext cx="450937" cy="70145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982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231" y="1209056"/>
            <a:ext cx="975583" cy="682908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2875402" y="982816"/>
            <a:ext cx="2203373" cy="925417"/>
          </a:xfrm>
          <a:prstGeom prst="wedgeRoundRectCallout">
            <a:avLst>
              <a:gd name="adj1" fmla="val 68106"/>
              <a:gd name="adj2" fmla="val 10714"/>
              <a:gd name="adj3" fmla="val 16667"/>
            </a:avLst>
          </a:prstGeom>
          <a:noFill/>
          <a:ln w="222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190062" y="1026325"/>
                <a:ext cx="4594034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0.03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062" y="1026325"/>
                <a:ext cx="4594034" cy="769378"/>
              </a:xfrm>
              <a:prstGeom prst="rect">
                <a:avLst/>
              </a:prstGeom>
              <a:blipFill>
                <a:blip r:embed="rId6"/>
                <a:stretch>
                  <a:fillRect b="-94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559334"/>
              </p:ext>
            </p:extLst>
          </p:nvPr>
        </p:nvGraphicFramePr>
        <p:xfrm>
          <a:off x="2644269" y="2873105"/>
          <a:ext cx="3136970" cy="2751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6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34878" y="71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8948" y="2056625"/>
            <a:ext cx="710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Draw a diagram to show that Tiny is incorrect.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977088" y="1716044"/>
            <a:ext cx="76832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765803"/>
              </p:ext>
            </p:extLst>
          </p:nvPr>
        </p:nvGraphicFramePr>
        <p:xfrm>
          <a:off x="2644269" y="2864798"/>
          <a:ext cx="3136970" cy="2751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6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238619"/>
              </p:ext>
            </p:extLst>
          </p:nvPr>
        </p:nvGraphicFramePr>
        <p:xfrm>
          <a:off x="2644269" y="2864798"/>
          <a:ext cx="3136970" cy="2751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6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788197" y="4475182"/>
                <a:ext cx="1856072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0.03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197" y="4475182"/>
                <a:ext cx="1856072" cy="769378"/>
              </a:xfrm>
              <a:prstGeom prst="rect">
                <a:avLst/>
              </a:prstGeom>
              <a:blipFill>
                <a:blip r:embed="rId8"/>
                <a:stretch>
                  <a:fillRect r="-2295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104162" y="4475182"/>
                <a:ext cx="1701394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0.3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4162" y="4475182"/>
                <a:ext cx="1701394" cy="769378"/>
              </a:xfrm>
              <a:prstGeom prst="rect">
                <a:avLst/>
              </a:prstGeom>
              <a:blipFill>
                <a:blip r:embed="rId9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7348785" y="4633064"/>
            <a:ext cx="721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626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  <p:bldP spid="18" grpId="0"/>
      <p:bldP spid="18" grpId="1"/>
      <p:bldP spid="18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82546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 What number is represented in the place value                                                         	chart? Write it in words and numerals.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	What fraction is represented on the bar 	model? Can you write it as a decimal?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 What is the value of the digit 5?  46.9</a:t>
            </a:r>
            <a:r>
              <a:rPr lang="en-GB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679526"/>
              </p:ext>
            </p:extLst>
          </p:nvPr>
        </p:nvGraphicFramePr>
        <p:xfrm>
          <a:off x="845136" y="463507"/>
          <a:ext cx="5736212" cy="17492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4053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</a:tblGrid>
              <a:tr h="56051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tth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hth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593541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3620699" y="1372712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975" y="1005223"/>
            <a:ext cx="516817" cy="5040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811" y="1005223"/>
            <a:ext cx="505770" cy="4933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856" y="1005223"/>
            <a:ext cx="516817" cy="50408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2D8F874E-15F3-4877-BD99-BDB18DD79F87}"/>
              </a:ext>
            </a:extLst>
          </p:cNvPr>
          <p:cNvSpPr/>
          <p:nvPr/>
        </p:nvSpPr>
        <p:spPr>
          <a:xfrm>
            <a:off x="3620699" y="851707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609" y="1005223"/>
            <a:ext cx="505770" cy="4933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811" y="1489707"/>
            <a:ext cx="505770" cy="493312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371314"/>
              </p:ext>
            </p:extLst>
          </p:nvPr>
        </p:nvGraphicFramePr>
        <p:xfrm>
          <a:off x="1239533" y="3664022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31184603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79926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4157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348950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3567664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7893180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369047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4001298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879376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10078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0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545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562572"/>
            <a:ext cx="749747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 What number is represented in the place value                                                         	chart? Write it in words and numerals.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	What fraction is represented on the bar 	model? Can you write it as a decimal?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 What is the value of the digit 5?  46.9</a:t>
            </a:r>
            <a:r>
              <a:rPr lang="en-GB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514566"/>
              </p:ext>
            </p:extLst>
          </p:nvPr>
        </p:nvGraphicFramePr>
        <p:xfrm>
          <a:off x="845136" y="463507"/>
          <a:ext cx="5736212" cy="17492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4053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434053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</a:tblGrid>
              <a:tr h="56051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tth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hth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593541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3620699" y="1372712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975" y="1005223"/>
            <a:ext cx="516817" cy="5040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811" y="1005223"/>
            <a:ext cx="505770" cy="4933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856" y="1005223"/>
            <a:ext cx="516817" cy="50408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2D8F874E-15F3-4877-BD99-BDB18DD79F87}"/>
              </a:ext>
            </a:extLst>
          </p:cNvPr>
          <p:cNvSpPr/>
          <p:nvPr/>
        </p:nvSpPr>
        <p:spPr>
          <a:xfrm>
            <a:off x="3620699" y="851707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609" y="1005223"/>
            <a:ext cx="505770" cy="4933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811" y="1489707"/>
            <a:ext cx="505770" cy="493312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662046"/>
              </p:ext>
            </p:extLst>
          </p:nvPr>
        </p:nvGraphicFramePr>
        <p:xfrm>
          <a:off x="1239533" y="3664022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31184603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79926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4157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348950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3567664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7893180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369047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4001298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879376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10078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027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97706" y="3091270"/>
            <a:ext cx="1815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0.32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10699" y="3091270"/>
            <a:ext cx="3822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thirty-two hundredths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14454" y="4460120"/>
                <a:ext cx="918287" cy="766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schemeClr val="accent1"/>
                            </a:solidFill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4454" y="4460120"/>
                <a:ext cx="918287" cy="7660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7335533" y="4605947"/>
            <a:ext cx="918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0.9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56406" y="5651423"/>
            <a:ext cx="3209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5 hundredths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4132713" y="2773809"/>
            <a:ext cx="826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0.1</a:t>
            </a:r>
          </a:p>
        </p:txBody>
      </p:sp>
      <p:cxnSp>
        <p:nvCxnSpPr>
          <p:cNvPr id="29" name="Straight Arrow Connector 28"/>
          <p:cNvCxnSpPr>
            <a:cxnSpLocks/>
          </p:cNvCxnSpPr>
          <p:nvPr/>
        </p:nvCxnSpPr>
        <p:spPr>
          <a:xfrm flipV="1">
            <a:off x="4704388" y="1880763"/>
            <a:ext cx="1164189" cy="95836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76208" y="1363025"/>
            <a:ext cx="2936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one tenth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4704388" y="3231715"/>
            <a:ext cx="1004739" cy="98341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4618882" y="3962540"/>
                <a:ext cx="2936630" cy="888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10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8882" y="3962540"/>
                <a:ext cx="2936630" cy="8886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/>
          <p:cNvCxnSpPr/>
          <p:nvPr/>
        </p:nvCxnSpPr>
        <p:spPr>
          <a:xfrm flipH="1">
            <a:off x="3331958" y="3265946"/>
            <a:ext cx="852854" cy="9719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118222" y="4246574"/>
            <a:ext cx="3692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one out of 10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H="1" flipV="1">
            <a:off x="3239676" y="1980146"/>
            <a:ext cx="888024" cy="87321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456716" y="1357542"/>
            <a:ext cx="4411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zero point one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4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2831124" y="1046458"/>
                <a:ext cx="2936630" cy="888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10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1124" y="1046458"/>
                <a:ext cx="2936630" cy="8886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451112"/>
              </p:ext>
            </p:extLst>
          </p:nvPr>
        </p:nvGraphicFramePr>
        <p:xfrm>
          <a:off x="1172308" y="2376695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149963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414188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8480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9040178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12466008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586182"/>
              </p:ext>
            </p:extLst>
          </p:nvPr>
        </p:nvGraphicFramePr>
        <p:xfrm>
          <a:off x="1172308" y="2376695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149963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414188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8480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9040178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12466008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726702"/>
              </p:ext>
            </p:extLst>
          </p:nvPr>
        </p:nvGraphicFramePr>
        <p:xfrm>
          <a:off x="1172308" y="2376695"/>
          <a:ext cx="6096000" cy="64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5329388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149963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428458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414188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57437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284808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505501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9040178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316361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12466008"/>
                    </a:ext>
                  </a:extLst>
                </a:gridCol>
              </a:tblGrid>
              <a:tr h="64281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8653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3387971" y="3264401"/>
                <a:ext cx="2936630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0.1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7971" y="3264401"/>
                <a:ext cx="2936630" cy="767646"/>
              </a:xfrm>
              <a:prstGeom prst="rect">
                <a:avLst/>
              </a:prstGeom>
              <a:blipFill>
                <a:blip r:embed="rId6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1749318" y="4939709"/>
                <a:ext cx="2936630" cy="769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0.6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9318" y="4939709"/>
                <a:ext cx="2936630" cy="769250"/>
              </a:xfrm>
              <a:prstGeom prst="rect">
                <a:avLst/>
              </a:prstGeom>
              <a:blipFill>
                <a:blip r:embed="rId7"/>
                <a:stretch>
                  <a:fillRect b="-94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5767754" y="5005279"/>
                <a:ext cx="2936630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0.7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7754" y="5005279"/>
                <a:ext cx="2936630" cy="769378"/>
              </a:xfrm>
              <a:prstGeom prst="rect">
                <a:avLst/>
              </a:prstGeom>
              <a:blipFill>
                <a:blip r:embed="rId8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ounded Rectangle 32"/>
          <p:cNvSpPr/>
          <p:nvPr/>
        </p:nvSpPr>
        <p:spPr>
          <a:xfrm>
            <a:off x="2574749" y="5027632"/>
            <a:ext cx="720969" cy="66821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4" name="Rounded Rectangle 33"/>
          <p:cNvSpPr/>
          <p:nvPr/>
        </p:nvSpPr>
        <p:spPr>
          <a:xfrm>
            <a:off x="5734878" y="5005279"/>
            <a:ext cx="498231" cy="77209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734878" y="71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340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 animBg="1"/>
      <p:bldP spid="33" grpId="1" animBg="1"/>
      <p:bldP spid="34" grpId="0" animBg="1"/>
      <p:bldP spid="34" grpId="1" animBg="1"/>
      <p:bldP spid="38" grpId="0"/>
      <p:bldP spid="3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430094"/>
              </p:ext>
            </p:extLst>
          </p:nvPr>
        </p:nvGraphicFramePr>
        <p:xfrm>
          <a:off x="580707" y="1007991"/>
          <a:ext cx="424677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67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616039"/>
              </p:ext>
            </p:extLst>
          </p:nvPr>
        </p:nvGraphicFramePr>
        <p:xfrm>
          <a:off x="580707" y="1011587"/>
          <a:ext cx="424677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67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42467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91277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785378" y="1579046"/>
                <a:ext cx="360778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nineteen hundredths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378" y="1579046"/>
                <a:ext cx="3607783" cy="523220"/>
              </a:xfrm>
              <a:prstGeom prst="rect">
                <a:avLst/>
              </a:prstGeom>
              <a:blipFill>
                <a:blip r:embed="rId5"/>
                <a:stretch>
                  <a:fillRect t="-10465" r="-168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785378" y="2668233"/>
                <a:ext cx="1082348" cy="769378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378" y="2668233"/>
                <a:ext cx="1082348" cy="7693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108434" y="4865386"/>
                <a:ext cx="162095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0.1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8434" y="4865386"/>
                <a:ext cx="1620957" cy="769378"/>
              </a:xfrm>
              <a:prstGeom prst="rect">
                <a:avLst/>
              </a:prstGeom>
              <a:blipFill>
                <a:blip r:embed="rId7"/>
                <a:stretch>
                  <a:fillRect r="-6015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814702" y="2833842"/>
                <a:ext cx="117371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b="0" i="0" smtClean="0"/>
                      <m:t>0.19</m:t>
                    </m:r>
                  </m:oMath>
                </a14:m>
                <a:endParaRPr lang="en-GB" sz="2800" b="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4702" y="2833842"/>
                <a:ext cx="1173719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3545687" y="502028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74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34878" y="711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257825"/>
              </p:ext>
            </p:extLst>
          </p:nvPr>
        </p:nvGraphicFramePr>
        <p:xfrm>
          <a:off x="963078" y="1550717"/>
          <a:ext cx="3136970" cy="2751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6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28856"/>
              </p:ext>
            </p:extLst>
          </p:nvPr>
        </p:nvGraphicFramePr>
        <p:xfrm>
          <a:off x="4781870" y="1550717"/>
          <a:ext cx="3136970" cy="2751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697">
                  <a:extLst>
                    <a:ext uri="{9D8B030D-6E8A-4147-A177-3AD203B41FA5}">
                      <a16:colId xmlns:a16="http://schemas.microsoft.com/office/drawing/2014/main" val="388911033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27741719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577306847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424031022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344440081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312025231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870960288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6096596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1011708405"/>
                    </a:ext>
                  </a:extLst>
                </a:gridCol>
                <a:gridCol w="313697">
                  <a:extLst>
                    <a:ext uri="{9D8B030D-6E8A-4147-A177-3AD203B41FA5}">
                      <a16:colId xmlns:a16="http://schemas.microsoft.com/office/drawing/2014/main" val="2831884909"/>
                    </a:ext>
                  </a:extLst>
                </a:gridCol>
              </a:tblGrid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01791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995267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7386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146480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14652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6602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801086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28564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568868"/>
                  </a:ext>
                </a:extLst>
              </a:tr>
              <a:tr h="275199"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68272" marR="68272" marT="34135" marB="34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7474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814059" y="4788193"/>
                <a:ext cx="1803699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0.39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4059" y="4788193"/>
                <a:ext cx="1803699" cy="769378"/>
              </a:xfrm>
              <a:prstGeom prst="rect">
                <a:avLst/>
              </a:prstGeom>
              <a:blipFill>
                <a:blip r:embed="rId6"/>
                <a:stretch>
                  <a:fillRect r="-5424" b="-94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411636" y="4788192"/>
                <a:ext cx="1620957" cy="7693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60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0.6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1636" y="4788192"/>
                <a:ext cx="1620957" cy="769378"/>
              </a:xfrm>
              <a:prstGeom prst="rect">
                <a:avLst/>
              </a:prstGeom>
              <a:blipFill>
                <a:blip r:embed="rId7"/>
                <a:stretch>
                  <a:fillRect r="-6015" b="-94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6848889" y="494443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66917" y="4871941"/>
            <a:ext cx="720969" cy="66821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2" name="Rounded Rectangle 11"/>
          <p:cNvSpPr/>
          <p:nvPr/>
        </p:nvSpPr>
        <p:spPr>
          <a:xfrm>
            <a:off x="6495328" y="4871941"/>
            <a:ext cx="720969" cy="66821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3" name="Rounded Rectangle 12"/>
          <p:cNvSpPr/>
          <p:nvPr/>
        </p:nvSpPr>
        <p:spPr>
          <a:xfrm>
            <a:off x="1861662" y="4712962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4" name="Rounded Rectangle 13"/>
          <p:cNvSpPr/>
          <p:nvPr/>
        </p:nvSpPr>
        <p:spPr>
          <a:xfrm>
            <a:off x="5476762" y="4712980"/>
            <a:ext cx="584368" cy="4467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3.9|9.9|4.3|1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1|9.2|2|11|2.2|4.4|13.3|2.6|9.9|7.7|5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0.8|4.9|0.9|2.3|1.6|2.3|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1.7|2.4|5.9|7.6|7.1|2.8|5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5.8|6.5|5.9|17.5|8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|9|3.7|9.4|3.6|6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16.7|9.2|1.9|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3.3|7.7|3.3|3.4|6.2|6.7|4.6|1.1|11.2|8.9|5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4.9|9.5|5.3|10.5|5.1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cee99ee9-287b-4f9a-957c-ba5ae7375c9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552B1A9-7905-40F7-ACB6-A0EA433B83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3811</TotalTime>
  <Words>431</Words>
  <Application>Microsoft Office PowerPoint</Application>
  <PresentationFormat>On-screen Show (4:3)</PresentationFormat>
  <Paragraphs>124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Arial</vt:lpstr>
      <vt:lpstr>Berlin Sans FB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1 - 2 on the worksheet</vt:lpstr>
      <vt:lpstr>PowerPoint Presentation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Jarad Dymock</cp:lastModifiedBy>
  <cp:revision>212</cp:revision>
  <dcterms:created xsi:type="dcterms:W3CDTF">2019-07-05T11:02:13Z</dcterms:created>
  <dcterms:modified xsi:type="dcterms:W3CDTF">2021-01-11T11:02:39Z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